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B093"/>
    <a:srgbClr val="1B3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3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7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14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6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5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39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8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01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79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64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F808-5D6C-408E-834E-6ABE715C0DB8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2DA4A-6245-4CE8-8797-CA6E69C5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1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ane@almc.co.uk" TargetMode="External"/><Relationship Id="rId5" Type="http://schemas.openxmlformats.org/officeDocument/2006/relationships/hyperlink" Target="http://www.avonlmc.co.uk/" TargetMode="External"/><Relationship Id="rId4" Type="http://schemas.openxmlformats.org/officeDocument/2006/relationships/hyperlink" Target="mailto:info@almc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16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18" y="1124675"/>
            <a:ext cx="3200847" cy="866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151" y="6080870"/>
            <a:ext cx="10445578" cy="408623"/>
          </a:xfrm>
          <a:prstGeom prst="roundRect">
            <a:avLst/>
          </a:prstGeom>
          <a:solidFill>
            <a:schemeClr val="bg1">
              <a:alpha val="75000"/>
            </a:schemeClr>
          </a:solidFill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DB093"/>
                </a:solidFill>
              </a:rPr>
              <a:t>“Working for General Practitioners and Practice Staff across Bristol, North Somerset &amp; South Gloucestershire”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94047" y="2357737"/>
            <a:ext cx="5197785" cy="3293209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2800" b="1" dirty="0">
              <a:solidFill>
                <a:srgbClr val="1DB093"/>
              </a:solidFill>
            </a:endParaRPr>
          </a:p>
          <a:p>
            <a:pPr algn="ctr"/>
            <a:r>
              <a:rPr lang="en-GB" sz="4800" b="1" dirty="0">
                <a:solidFill>
                  <a:srgbClr val="1DB093"/>
                </a:solidFill>
              </a:rPr>
              <a:t>Jane Bennett</a:t>
            </a:r>
          </a:p>
          <a:p>
            <a:pPr algn="ctr"/>
            <a:r>
              <a:rPr lang="en-GB" sz="3600" dirty="0">
                <a:solidFill>
                  <a:srgbClr val="1B325C"/>
                </a:solidFill>
              </a:rPr>
              <a:t>Nurse Advisor</a:t>
            </a:r>
          </a:p>
          <a:p>
            <a:pPr algn="ctr"/>
            <a:endParaRPr lang="en-GB" sz="3600" dirty="0">
              <a:solidFill>
                <a:srgbClr val="1B325C"/>
              </a:solidFill>
            </a:endParaRPr>
          </a:p>
          <a:p>
            <a:pPr algn="ctr"/>
            <a:r>
              <a:rPr lang="en-GB" sz="2400" dirty="0">
                <a:solidFill>
                  <a:srgbClr val="1B325C"/>
                </a:solidFill>
              </a:rPr>
              <a:t>Improving links with General Practice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80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16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18" y="1124675"/>
            <a:ext cx="3200847" cy="866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151" y="6080870"/>
            <a:ext cx="10445578" cy="408623"/>
          </a:xfrm>
          <a:prstGeom prst="roundRect">
            <a:avLst/>
          </a:prstGeom>
          <a:solidFill>
            <a:schemeClr val="bg1">
              <a:alpha val="75000"/>
            </a:schemeClr>
          </a:solidFill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DB093"/>
                </a:solidFill>
              </a:rPr>
              <a:t>“Working for General Practitioners and Practice Staff across Bristol, North Somerset &amp; South Gloucestershire”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7514" y="2124471"/>
            <a:ext cx="2670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1DB093"/>
                </a:solidFill>
              </a:rPr>
              <a:t>Services we offer: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446245" y="2789853"/>
            <a:ext cx="2724539" cy="2656046"/>
          </a:xfrm>
          <a:prstGeom prst="round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1DB093"/>
                </a:solidFill>
              </a:rPr>
              <a:t>HR Support</a:t>
            </a:r>
          </a:p>
          <a:p>
            <a:pPr algn="ctr"/>
            <a:endParaRPr lang="en-GB" b="1" u="sng" dirty="0">
              <a:solidFill>
                <a:srgbClr val="1B325C"/>
              </a:solidFill>
            </a:endParaRPr>
          </a:p>
          <a:p>
            <a:pPr algn="ctr"/>
            <a:r>
              <a:rPr lang="en-GB" dirty="0">
                <a:solidFill>
                  <a:srgbClr val="1B325C"/>
                </a:solidFill>
              </a:rPr>
              <a:t>The LMC provides case-specific advice and support in relation to any individual HR matter.</a:t>
            </a:r>
          </a:p>
          <a:p>
            <a:pPr algn="ctr"/>
            <a:endParaRPr lang="en-GB" dirty="0">
              <a:solidFill>
                <a:srgbClr val="1B325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7514" y="2789853"/>
            <a:ext cx="2724539" cy="2656046"/>
          </a:xfrm>
          <a:prstGeom prst="round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1DB093"/>
                </a:solidFill>
              </a:rPr>
              <a:t>DBS Checks</a:t>
            </a:r>
          </a:p>
          <a:p>
            <a:pPr algn="ctr"/>
            <a:endParaRPr lang="en-GB" b="1" u="sng" dirty="0">
              <a:solidFill>
                <a:srgbClr val="1B325C"/>
              </a:solidFill>
            </a:endParaRPr>
          </a:p>
          <a:p>
            <a:pPr algn="ctr"/>
            <a:r>
              <a:rPr lang="en-GB" dirty="0">
                <a:solidFill>
                  <a:srgbClr val="1B325C"/>
                </a:solidFill>
              </a:rPr>
              <a:t>Recommended by the LMC Buying Group we provide an online DBS Check service with telephone support.</a:t>
            </a:r>
          </a:p>
          <a:p>
            <a:pPr algn="ctr"/>
            <a:endParaRPr lang="en-GB" dirty="0">
              <a:solidFill>
                <a:srgbClr val="1B325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68783" y="2789853"/>
            <a:ext cx="2724539" cy="2656046"/>
          </a:xfrm>
          <a:prstGeom prst="round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1DB093"/>
                </a:solidFill>
              </a:rPr>
              <a:t>Training</a:t>
            </a:r>
          </a:p>
          <a:p>
            <a:pPr algn="ctr"/>
            <a:endParaRPr lang="en-GB" b="1" u="sng" dirty="0">
              <a:solidFill>
                <a:srgbClr val="1B325C"/>
              </a:solidFill>
            </a:endParaRPr>
          </a:p>
          <a:p>
            <a:pPr algn="ctr"/>
            <a:r>
              <a:rPr lang="en-GB" dirty="0">
                <a:solidFill>
                  <a:srgbClr val="1B325C"/>
                </a:solidFill>
              </a:rPr>
              <a:t>We have a comprehensive range of courses for all Practice staff inside and outside of the Avon area.</a:t>
            </a:r>
          </a:p>
          <a:p>
            <a:pPr algn="ctr"/>
            <a:endParaRPr lang="en-GB" dirty="0">
              <a:solidFill>
                <a:srgbClr val="1B32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3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16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18" y="1124675"/>
            <a:ext cx="3200847" cy="866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151" y="6080870"/>
            <a:ext cx="10445578" cy="408623"/>
          </a:xfrm>
          <a:prstGeom prst="roundRect">
            <a:avLst/>
          </a:prstGeom>
          <a:solidFill>
            <a:schemeClr val="bg1">
              <a:alpha val="75000"/>
            </a:schemeClr>
          </a:solidFill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DB093"/>
                </a:solidFill>
              </a:rPr>
              <a:t>“Working for General Practitioners and Practice Staff across Bristol, North Somerset &amp; South Gloucestershire”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6964" y="3069772"/>
            <a:ext cx="9311951" cy="1770698"/>
          </a:xfrm>
          <a:prstGeom prst="round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2400" b="1" dirty="0">
              <a:solidFill>
                <a:srgbClr val="1DB093"/>
              </a:solidFill>
            </a:endParaRPr>
          </a:p>
          <a:p>
            <a:pPr algn="ctr"/>
            <a:r>
              <a:rPr lang="en-GB" sz="2400" b="1" dirty="0">
                <a:solidFill>
                  <a:srgbClr val="1DB093"/>
                </a:solidFill>
              </a:rPr>
              <a:t>“</a:t>
            </a:r>
            <a:r>
              <a:rPr lang="en-GB" sz="2800" b="1" dirty="0">
                <a:solidFill>
                  <a:srgbClr val="1DB093"/>
                </a:solidFill>
              </a:rPr>
              <a:t>What are the challenges faced once a patient is out of hospital care?”</a:t>
            </a:r>
          </a:p>
          <a:p>
            <a:pPr algn="ctr"/>
            <a:endParaRPr lang="en-GB" dirty="0">
              <a:solidFill>
                <a:srgbClr val="1B32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5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16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18" y="1124675"/>
            <a:ext cx="3200847" cy="866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151" y="6080870"/>
            <a:ext cx="10445578" cy="408623"/>
          </a:xfrm>
          <a:prstGeom prst="roundRect">
            <a:avLst/>
          </a:prstGeom>
          <a:solidFill>
            <a:schemeClr val="bg1">
              <a:alpha val="75000"/>
            </a:schemeClr>
          </a:solidFill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DB093"/>
                </a:solidFill>
              </a:rPr>
              <a:t>“Working for General Practitioners and Practice Staff across Bristol, North Somerset &amp; South Gloucestershire”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22073" y="2653109"/>
            <a:ext cx="3141731" cy="1754326"/>
          </a:xfrm>
          <a:prstGeom prst="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rgbClr val="1B325C"/>
              </a:solidFill>
            </a:endParaRPr>
          </a:p>
          <a:p>
            <a:pPr algn="ctr"/>
            <a:r>
              <a:rPr lang="en-GB" dirty="0">
                <a:solidFill>
                  <a:srgbClr val="1DB093"/>
                </a:solidFill>
              </a:rPr>
              <a:t>Tel: </a:t>
            </a:r>
            <a:r>
              <a:rPr lang="en-GB" dirty="0">
                <a:solidFill>
                  <a:srgbClr val="1B325C"/>
                </a:solidFill>
              </a:rPr>
              <a:t>0117 9702755</a:t>
            </a:r>
          </a:p>
          <a:p>
            <a:pPr algn="ctr"/>
            <a:r>
              <a:rPr lang="en-GB" dirty="0">
                <a:solidFill>
                  <a:srgbClr val="1DB093"/>
                </a:solidFill>
              </a:rPr>
              <a:t>Email: </a:t>
            </a:r>
            <a:r>
              <a:rPr lang="en-GB" dirty="0">
                <a:solidFill>
                  <a:srgbClr val="1B325C"/>
                </a:solidFill>
                <a:hlinkClick r:id="rId4"/>
              </a:rPr>
              <a:t>info@almc.co.uk</a:t>
            </a:r>
            <a:endParaRPr lang="en-GB" dirty="0">
              <a:solidFill>
                <a:srgbClr val="1B325C"/>
              </a:solidFill>
            </a:endParaRPr>
          </a:p>
          <a:p>
            <a:pPr algn="ctr"/>
            <a:r>
              <a:rPr lang="en-GB" dirty="0">
                <a:solidFill>
                  <a:srgbClr val="1DB093"/>
                </a:solidFill>
              </a:rPr>
              <a:t>Website: </a:t>
            </a:r>
            <a:r>
              <a:rPr lang="en-GB" dirty="0">
                <a:solidFill>
                  <a:srgbClr val="1B325C"/>
                </a:solidFill>
                <a:hlinkClick r:id="rId5"/>
              </a:rPr>
              <a:t>www.avonlmc.co.uk</a:t>
            </a:r>
            <a:endParaRPr lang="en-GB" dirty="0">
              <a:solidFill>
                <a:srgbClr val="1B325C"/>
              </a:solidFill>
            </a:endParaRPr>
          </a:p>
          <a:p>
            <a:pPr algn="ctr"/>
            <a:r>
              <a:rPr lang="en-GB" dirty="0">
                <a:solidFill>
                  <a:srgbClr val="1DB093"/>
                </a:solidFill>
              </a:rPr>
              <a:t>Social Media: </a:t>
            </a:r>
            <a:r>
              <a:rPr lang="en-GB" dirty="0">
                <a:solidFill>
                  <a:srgbClr val="1B325C"/>
                </a:solidFill>
              </a:rPr>
              <a:t>@</a:t>
            </a:r>
            <a:r>
              <a:rPr lang="en-GB" dirty="0" err="1">
                <a:solidFill>
                  <a:srgbClr val="1B325C"/>
                </a:solidFill>
              </a:rPr>
              <a:t>AvonLMC</a:t>
            </a:r>
            <a:endParaRPr lang="en-GB" dirty="0">
              <a:solidFill>
                <a:srgbClr val="1B325C"/>
              </a:solidFill>
            </a:endParaRPr>
          </a:p>
          <a:p>
            <a:pPr algn="ctr"/>
            <a:endParaRPr lang="en-GB" dirty="0">
              <a:solidFill>
                <a:srgbClr val="1B325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7514" y="2176237"/>
            <a:ext cx="2670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1DB093"/>
                </a:solidFill>
              </a:rPr>
              <a:t>Contact Avon LMC: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451634" y="4846904"/>
            <a:ext cx="3141731" cy="923330"/>
          </a:xfrm>
          <a:prstGeom prst="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rgbClr val="1DB093"/>
              </a:solidFill>
            </a:endParaRPr>
          </a:p>
          <a:p>
            <a:pPr algn="ctr"/>
            <a:r>
              <a:rPr lang="en-GB" dirty="0">
                <a:solidFill>
                  <a:srgbClr val="1DB093"/>
                </a:solidFill>
              </a:rPr>
              <a:t>Email: </a:t>
            </a:r>
            <a:r>
              <a:rPr lang="en-GB" dirty="0">
                <a:solidFill>
                  <a:srgbClr val="1B325C"/>
                </a:solidFill>
                <a:hlinkClick r:id="rId6"/>
              </a:rPr>
              <a:t>jane@almc.co.uk</a:t>
            </a:r>
            <a:endParaRPr lang="en-GB" dirty="0">
              <a:solidFill>
                <a:srgbClr val="1B325C"/>
              </a:solidFill>
            </a:endParaRPr>
          </a:p>
          <a:p>
            <a:pPr algn="ctr"/>
            <a:endParaRPr lang="en-GB" dirty="0">
              <a:solidFill>
                <a:srgbClr val="1B325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512" y="4427704"/>
            <a:ext cx="2670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1DB093"/>
                </a:solidFill>
              </a:rPr>
              <a:t>Contact Jane direct: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65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196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Chandler</dc:creator>
  <cp:lastModifiedBy>Angela Roberts</cp:lastModifiedBy>
  <cp:revision>17</cp:revision>
  <dcterms:created xsi:type="dcterms:W3CDTF">2018-09-05T09:03:11Z</dcterms:created>
  <dcterms:modified xsi:type="dcterms:W3CDTF">2018-09-05T12:51:14Z</dcterms:modified>
</cp:coreProperties>
</file>