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8CAA7-D9E2-4061-8DCE-8211B700C1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FEDE69-FAAD-48C8-9BB9-0FD04DF6B6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7B97C3-0FC7-4016-A52A-D6C483E621FF}"/>
              </a:ext>
            </a:extLst>
          </p:cNvPr>
          <p:cNvSpPr>
            <a:spLocks noGrp="1"/>
          </p:cNvSpPr>
          <p:nvPr>
            <p:ph type="dt" sz="half" idx="10"/>
          </p:nvPr>
        </p:nvSpPr>
        <p:spPr/>
        <p:txBody>
          <a:bodyPr/>
          <a:lstStyle/>
          <a:p>
            <a:fld id="{511261BE-C355-4E6C-B29B-65C37F861B9E}" type="datetimeFigureOut">
              <a:rPr lang="en-GB" smtClean="0"/>
              <a:t>05/06/2023</a:t>
            </a:fld>
            <a:endParaRPr lang="en-GB"/>
          </a:p>
        </p:txBody>
      </p:sp>
      <p:sp>
        <p:nvSpPr>
          <p:cNvPr id="5" name="Footer Placeholder 4">
            <a:extLst>
              <a:ext uri="{FF2B5EF4-FFF2-40B4-BE49-F238E27FC236}">
                <a16:creationId xmlns:a16="http://schemas.microsoft.com/office/drawing/2014/main" id="{3862A76C-792F-4223-B719-4CEC506A6F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A9B076-0403-4301-983F-B100B333CCE1}"/>
              </a:ext>
            </a:extLst>
          </p:cNvPr>
          <p:cNvSpPr>
            <a:spLocks noGrp="1"/>
          </p:cNvSpPr>
          <p:nvPr>
            <p:ph type="sldNum" sz="quarter" idx="12"/>
          </p:nvPr>
        </p:nvSpPr>
        <p:spPr/>
        <p:txBody>
          <a:bodyPr/>
          <a:lstStyle/>
          <a:p>
            <a:fld id="{7D2D4CFA-3486-475B-8E66-9B3DCE8F53BC}" type="slidenum">
              <a:rPr lang="en-GB" smtClean="0"/>
              <a:t>‹#›</a:t>
            </a:fld>
            <a:endParaRPr lang="en-GB"/>
          </a:p>
        </p:txBody>
      </p:sp>
    </p:spTree>
    <p:extLst>
      <p:ext uri="{BB962C8B-B14F-4D97-AF65-F5344CB8AC3E}">
        <p14:creationId xmlns:p14="http://schemas.microsoft.com/office/powerpoint/2010/main" val="342656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C1B91-87A1-4ADF-A5C1-D5C592CAB9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208EE5-2DD7-43F7-8A1E-4E9D74FBB0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9E978-FCC1-4F94-AE9A-3D36F679ED94}"/>
              </a:ext>
            </a:extLst>
          </p:cNvPr>
          <p:cNvSpPr>
            <a:spLocks noGrp="1"/>
          </p:cNvSpPr>
          <p:nvPr>
            <p:ph type="dt" sz="half" idx="10"/>
          </p:nvPr>
        </p:nvSpPr>
        <p:spPr/>
        <p:txBody>
          <a:bodyPr/>
          <a:lstStyle/>
          <a:p>
            <a:fld id="{511261BE-C355-4E6C-B29B-65C37F861B9E}" type="datetimeFigureOut">
              <a:rPr lang="en-GB" smtClean="0"/>
              <a:t>05/06/2023</a:t>
            </a:fld>
            <a:endParaRPr lang="en-GB"/>
          </a:p>
        </p:txBody>
      </p:sp>
      <p:sp>
        <p:nvSpPr>
          <p:cNvPr id="5" name="Footer Placeholder 4">
            <a:extLst>
              <a:ext uri="{FF2B5EF4-FFF2-40B4-BE49-F238E27FC236}">
                <a16:creationId xmlns:a16="http://schemas.microsoft.com/office/drawing/2014/main" id="{D4EC4CDD-B7A8-441C-B78A-3FA1CDB903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93CD85-E4DD-4D86-B6F6-26CAA8A44DC5}"/>
              </a:ext>
            </a:extLst>
          </p:cNvPr>
          <p:cNvSpPr>
            <a:spLocks noGrp="1"/>
          </p:cNvSpPr>
          <p:nvPr>
            <p:ph type="sldNum" sz="quarter" idx="12"/>
          </p:nvPr>
        </p:nvSpPr>
        <p:spPr/>
        <p:txBody>
          <a:bodyPr/>
          <a:lstStyle/>
          <a:p>
            <a:fld id="{7D2D4CFA-3486-475B-8E66-9B3DCE8F53BC}" type="slidenum">
              <a:rPr lang="en-GB" smtClean="0"/>
              <a:t>‹#›</a:t>
            </a:fld>
            <a:endParaRPr lang="en-GB"/>
          </a:p>
        </p:txBody>
      </p:sp>
    </p:spTree>
    <p:extLst>
      <p:ext uri="{BB962C8B-B14F-4D97-AF65-F5344CB8AC3E}">
        <p14:creationId xmlns:p14="http://schemas.microsoft.com/office/powerpoint/2010/main" val="150178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86EAE8-709E-4438-B67D-A222FBC25F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5148E7-3545-49BF-8F00-CC7E34DCA9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224146-D18E-4F26-8548-EB47A9E2DF9C}"/>
              </a:ext>
            </a:extLst>
          </p:cNvPr>
          <p:cNvSpPr>
            <a:spLocks noGrp="1"/>
          </p:cNvSpPr>
          <p:nvPr>
            <p:ph type="dt" sz="half" idx="10"/>
          </p:nvPr>
        </p:nvSpPr>
        <p:spPr/>
        <p:txBody>
          <a:bodyPr/>
          <a:lstStyle/>
          <a:p>
            <a:fld id="{511261BE-C355-4E6C-B29B-65C37F861B9E}" type="datetimeFigureOut">
              <a:rPr lang="en-GB" smtClean="0"/>
              <a:t>05/06/2023</a:t>
            </a:fld>
            <a:endParaRPr lang="en-GB"/>
          </a:p>
        </p:txBody>
      </p:sp>
      <p:sp>
        <p:nvSpPr>
          <p:cNvPr id="5" name="Footer Placeholder 4">
            <a:extLst>
              <a:ext uri="{FF2B5EF4-FFF2-40B4-BE49-F238E27FC236}">
                <a16:creationId xmlns:a16="http://schemas.microsoft.com/office/drawing/2014/main" id="{1E352EBC-7940-4895-BD12-67470F95B0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A8017C-8F19-47E4-B75E-58040A4F19C8}"/>
              </a:ext>
            </a:extLst>
          </p:cNvPr>
          <p:cNvSpPr>
            <a:spLocks noGrp="1"/>
          </p:cNvSpPr>
          <p:nvPr>
            <p:ph type="sldNum" sz="quarter" idx="12"/>
          </p:nvPr>
        </p:nvSpPr>
        <p:spPr/>
        <p:txBody>
          <a:bodyPr/>
          <a:lstStyle/>
          <a:p>
            <a:fld id="{7D2D4CFA-3486-475B-8E66-9B3DCE8F53BC}" type="slidenum">
              <a:rPr lang="en-GB" smtClean="0"/>
              <a:t>‹#›</a:t>
            </a:fld>
            <a:endParaRPr lang="en-GB"/>
          </a:p>
        </p:txBody>
      </p:sp>
    </p:spTree>
    <p:extLst>
      <p:ext uri="{BB962C8B-B14F-4D97-AF65-F5344CB8AC3E}">
        <p14:creationId xmlns:p14="http://schemas.microsoft.com/office/powerpoint/2010/main" val="1532511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00B7-4AE8-4C79-8C1F-24AB78D562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144BA6-3899-44BE-99BF-575B266BAB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4E4CD5-23A9-4A91-AA91-993CEC2F6EBD}"/>
              </a:ext>
            </a:extLst>
          </p:cNvPr>
          <p:cNvSpPr>
            <a:spLocks noGrp="1"/>
          </p:cNvSpPr>
          <p:nvPr>
            <p:ph type="dt" sz="half" idx="10"/>
          </p:nvPr>
        </p:nvSpPr>
        <p:spPr/>
        <p:txBody>
          <a:bodyPr/>
          <a:lstStyle/>
          <a:p>
            <a:fld id="{511261BE-C355-4E6C-B29B-65C37F861B9E}" type="datetimeFigureOut">
              <a:rPr lang="en-GB" smtClean="0"/>
              <a:t>05/06/2023</a:t>
            </a:fld>
            <a:endParaRPr lang="en-GB"/>
          </a:p>
        </p:txBody>
      </p:sp>
      <p:sp>
        <p:nvSpPr>
          <p:cNvPr id="5" name="Footer Placeholder 4">
            <a:extLst>
              <a:ext uri="{FF2B5EF4-FFF2-40B4-BE49-F238E27FC236}">
                <a16:creationId xmlns:a16="http://schemas.microsoft.com/office/drawing/2014/main" id="{D2528387-55EA-4B95-9BCC-A57D0D1BAD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2266E9-10A1-40DD-8DB9-48FFBF699DC9}"/>
              </a:ext>
            </a:extLst>
          </p:cNvPr>
          <p:cNvSpPr>
            <a:spLocks noGrp="1"/>
          </p:cNvSpPr>
          <p:nvPr>
            <p:ph type="sldNum" sz="quarter" idx="12"/>
          </p:nvPr>
        </p:nvSpPr>
        <p:spPr/>
        <p:txBody>
          <a:bodyPr/>
          <a:lstStyle/>
          <a:p>
            <a:fld id="{7D2D4CFA-3486-475B-8E66-9B3DCE8F53BC}" type="slidenum">
              <a:rPr lang="en-GB" smtClean="0"/>
              <a:t>‹#›</a:t>
            </a:fld>
            <a:endParaRPr lang="en-GB"/>
          </a:p>
        </p:txBody>
      </p:sp>
    </p:spTree>
    <p:extLst>
      <p:ext uri="{BB962C8B-B14F-4D97-AF65-F5344CB8AC3E}">
        <p14:creationId xmlns:p14="http://schemas.microsoft.com/office/powerpoint/2010/main" val="264459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B6906-D239-445A-9A4C-42CD825EF3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C950CD8-A754-4648-96EF-6214183747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AB0DB2-0FBC-44B5-BCA6-EEF9FFF1C552}"/>
              </a:ext>
            </a:extLst>
          </p:cNvPr>
          <p:cNvSpPr>
            <a:spLocks noGrp="1"/>
          </p:cNvSpPr>
          <p:nvPr>
            <p:ph type="dt" sz="half" idx="10"/>
          </p:nvPr>
        </p:nvSpPr>
        <p:spPr/>
        <p:txBody>
          <a:bodyPr/>
          <a:lstStyle/>
          <a:p>
            <a:fld id="{511261BE-C355-4E6C-B29B-65C37F861B9E}" type="datetimeFigureOut">
              <a:rPr lang="en-GB" smtClean="0"/>
              <a:t>05/06/2023</a:t>
            </a:fld>
            <a:endParaRPr lang="en-GB"/>
          </a:p>
        </p:txBody>
      </p:sp>
      <p:sp>
        <p:nvSpPr>
          <p:cNvPr id="5" name="Footer Placeholder 4">
            <a:extLst>
              <a:ext uri="{FF2B5EF4-FFF2-40B4-BE49-F238E27FC236}">
                <a16:creationId xmlns:a16="http://schemas.microsoft.com/office/drawing/2014/main" id="{7511FF37-E7A1-4BED-BD49-D3BC57ECDF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6AF133-BC7A-4929-BAF8-A5261ED6A071}"/>
              </a:ext>
            </a:extLst>
          </p:cNvPr>
          <p:cNvSpPr>
            <a:spLocks noGrp="1"/>
          </p:cNvSpPr>
          <p:nvPr>
            <p:ph type="sldNum" sz="quarter" idx="12"/>
          </p:nvPr>
        </p:nvSpPr>
        <p:spPr/>
        <p:txBody>
          <a:bodyPr/>
          <a:lstStyle/>
          <a:p>
            <a:fld id="{7D2D4CFA-3486-475B-8E66-9B3DCE8F53BC}" type="slidenum">
              <a:rPr lang="en-GB" smtClean="0"/>
              <a:t>‹#›</a:t>
            </a:fld>
            <a:endParaRPr lang="en-GB"/>
          </a:p>
        </p:txBody>
      </p:sp>
    </p:spTree>
    <p:extLst>
      <p:ext uri="{BB962C8B-B14F-4D97-AF65-F5344CB8AC3E}">
        <p14:creationId xmlns:p14="http://schemas.microsoft.com/office/powerpoint/2010/main" val="2806465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1E2B9-5646-488C-A7EB-F7EB3CA1A0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556ED8-5188-4B3C-A03C-BCF600D5E9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E0074B-0CC8-491A-975C-9751663A62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493E410-04F5-4869-AF8B-3A5F730DDDF9}"/>
              </a:ext>
            </a:extLst>
          </p:cNvPr>
          <p:cNvSpPr>
            <a:spLocks noGrp="1"/>
          </p:cNvSpPr>
          <p:nvPr>
            <p:ph type="dt" sz="half" idx="10"/>
          </p:nvPr>
        </p:nvSpPr>
        <p:spPr/>
        <p:txBody>
          <a:bodyPr/>
          <a:lstStyle/>
          <a:p>
            <a:fld id="{511261BE-C355-4E6C-B29B-65C37F861B9E}" type="datetimeFigureOut">
              <a:rPr lang="en-GB" smtClean="0"/>
              <a:t>05/06/2023</a:t>
            </a:fld>
            <a:endParaRPr lang="en-GB"/>
          </a:p>
        </p:txBody>
      </p:sp>
      <p:sp>
        <p:nvSpPr>
          <p:cNvPr id="6" name="Footer Placeholder 5">
            <a:extLst>
              <a:ext uri="{FF2B5EF4-FFF2-40B4-BE49-F238E27FC236}">
                <a16:creationId xmlns:a16="http://schemas.microsoft.com/office/drawing/2014/main" id="{23E3EC54-F0AB-4001-96E1-43F4864DB8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22F97A-7753-44DB-AA29-1898869A55EB}"/>
              </a:ext>
            </a:extLst>
          </p:cNvPr>
          <p:cNvSpPr>
            <a:spLocks noGrp="1"/>
          </p:cNvSpPr>
          <p:nvPr>
            <p:ph type="sldNum" sz="quarter" idx="12"/>
          </p:nvPr>
        </p:nvSpPr>
        <p:spPr/>
        <p:txBody>
          <a:bodyPr/>
          <a:lstStyle/>
          <a:p>
            <a:fld id="{7D2D4CFA-3486-475B-8E66-9B3DCE8F53BC}" type="slidenum">
              <a:rPr lang="en-GB" smtClean="0"/>
              <a:t>‹#›</a:t>
            </a:fld>
            <a:endParaRPr lang="en-GB"/>
          </a:p>
        </p:txBody>
      </p:sp>
    </p:spTree>
    <p:extLst>
      <p:ext uri="{BB962C8B-B14F-4D97-AF65-F5344CB8AC3E}">
        <p14:creationId xmlns:p14="http://schemas.microsoft.com/office/powerpoint/2010/main" val="3312320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83D40-CBDE-42D0-88CC-95DAC367398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9511B6-513E-4C71-BA62-C983BF6E71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5C35A7-FB81-45F0-91E7-F9C7715390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EC6E0C-3C06-4270-80B9-361CD3E6F4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B75011-9002-40AD-A110-E0087103E6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DB8F6DB-25FD-457B-BD8D-69124DA38E00}"/>
              </a:ext>
            </a:extLst>
          </p:cNvPr>
          <p:cNvSpPr>
            <a:spLocks noGrp="1"/>
          </p:cNvSpPr>
          <p:nvPr>
            <p:ph type="dt" sz="half" idx="10"/>
          </p:nvPr>
        </p:nvSpPr>
        <p:spPr/>
        <p:txBody>
          <a:bodyPr/>
          <a:lstStyle/>
          <a:p>
            <a:fld id="{511261BE-C355-4E6C-B29B-65C37F861B9E}" type="datetimeFigureOut">
              <a:rPr lang="en-GB" smtClean="0"/>
              <a:t>05/06/2023</a:t>
            </a:fld>
            <a:endParaRPr lang="en-GB"/>
          </a:p>
        </p:txBody>
      </p:sp>
      <p:sp>
        <p:nvSpPr>
          <p:cNvPr id="8" name="Footer Placeholder 7">
            <a:extLst>
              <a:ext uri="{FF2B5EF4-FFF2-40B4-BE49-F238E27FC236}">
                <a16:creationId xmlns:a16="http://schemas.microsoft.com/office/drawing/2014/main" id="{8B4161DD-F262-46BD-BA4A-0766647D2B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5D6ADDA-0BA2-4295-B074-799FD6C42967}"/>
              </a:ext>
            </a:extLst>
          </p:cNvPr>
          <p:cNvSpPr>
            <a:spLocks noGrp="1"/>
          </p:cNvSpPr>
          <p:nvPr>
            <p:ph type="sldNum" sz="quarter" idx="12"/>
          </p:nvPr>
        </p:nvSpPr>
        <p:spPr/>
        <p:txBody>
          <a:bodyPr/>
          <a:lstStyle/>
          <a:p>
            <a:fld id="{7D2D4CFA-3486-475B-8E66-9B3DCE8F53BC}" type="slidenum">
              <a:rPr lang="en-GB" smtClean="0"/>
              <a:t>‹#›</a:t>
            </a:fld>
            <a:endParaRPr lang="en-GB"/>
          </a:p>
        </p:txBody>
      </p:sp>
    </p:spTree>
    <p:extLst>
      <p:ext uri="{BB962C8B-B14F-4D97-AF65-F5344CB8AC3E}">
        <p14:creationId xmlns:p14="http://schemas.microsoft.com/office/powerpoint/2010/main" val="1817242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A76F6-741E-471C-914A-A045909E86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A3EE8C-3E4F-4CE3-984C-E8B969195F36}"/>
              </a:ext>
            </a:extLst>
          </p:cNvPr>
          <p:cNvSpPr>
            <a:spLocks noGrp="1"/>
          </p:cNvSpPr>
          <p:nvPr>
            <p:ph type="dt" sz="half" idx="10"/>
          </p:nvPr>
        </p:nvSpPr>
        <p:spPr/>
        <p:txBody>
          <a:bodyPr/>
          <a:lstStyle/>
          <a:p>
            <a:fld id="{511261BE-C355-4E6C-B29B-65C37F861B9E}" type="datetimeFigureOut">
              <a:rPr lang="en-GB" smtClean="0"/>
              <a:t>05/06/2023</a:t>
            </a:fld>
            <a:endParaRPr lang="en-GB"/>
          </a:p>
        </p:txBody>
      </p:sp>
      <p:sp>
        <p:nvSpPr>
          <p:cNvPr id="4" name="Footer Placeholder 3">
            <a:extLst>
              <a:ext uri="{FF2B5EF4-FFF2-40B4-BE49-F238E27FC236}">
                <a16:creationId xmlns:a16="http://schemas.microsoft.com/office/drawing/2014/main" id="{D87474C1-5289-4737-9E16-522AEA7120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29305D1-E985-441C-9C59-09B015F8D9FA}"/>
              </a:ext>
            </a:extLst>
          </p:cNvPr>
          <p:cNvSpPr>
            <a:spLocks noGrp="1"/>
          </p:cNvSpPr>
          <p:nvPr>
            <p:ph type="sldNum" sz="quarter" idx="12"/>
          </p:nvPr>
        </p:nvSpPr>
        <p:spPr/>
        <p:txBody>
          <a:bodyPr/>
          <a:lstStyle/>
          <a:p>
            <a:fld id="{7D2D4CFA-3486-475B-8E66-9B3DCE8F53BC}" type="slidenum">
              <a:rPr lang="en-GB" smtClean="0"/>
              <a:t>‹#›</a:t>
            </a:fld>
            <a:endParaRPr lang="en-GB"/>
          </a:p>
        </p:txBody>
      </p:sp>
    </p:spTree>
    <p:extLst>
      <p:ext uri="{BB962C8B-B14F-4D97-AF65-F5344CB8AC3E}">
        <p14:creationId xmlns:p14="http://schemas.microsoft.com/office/powerpoint/2010/main" val="2706101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2607F0-6A18-4CB3-A1E6-791EEAE6004A}"/>
              </a:ext>
            </a:extLst>
          </p:cNvPr>
          <p:cNvSpPr>
            <a:spLocks noGrp="1"/>
          </p:cNvSpPr>
          <p:nvPr>
            <p:ph type="dt" sz="half" idx="10"/>
          </p:nvPr>
        </p:nvSpPr>
        <p:spPr/>
        <p:txBody>
          <a:bodyPr/>
          <a:lstStyle/>
          <a:p>
            <a:fld id="{511261BE-C355-4E6C-B29B-65C37F861B9E}" type="datetimeFigureOut">
              <a:rPr lang="en-GB" smtClean="0"/>
              <a:t>05/06/2023</a:t>
            </a:fld>
            <a:endParaRPr lang="en-GB"/>
          </a:p>
        </p:txBody>
      </p:sp>
      <p:sp>
        <p:nvSpPr>
          <p:cNvPr id="3" name="Footer Placeholder 2">
            <a:extLst>
              <a:ext uri="{FF2B5EF4-FFF2-40B4-BE49-F238E27FC236}">
                <a16:creationId xmlns:a16="http://schemas.microsoft.com/office/drawing/2014/main" id="{8A7F0374-7725-4BB0-8594-BD01958F372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DEA618B-330D-4FD9-BE28-2E0A84DBF698}"/>
              </a:ext>
            </a:extLst>
          </p:cNvPr>
          <p:cNvSpPr>
            <a:spLocks noGrp="1"/>
          </p:cNvSpPr>
          <p:nvPr>
            <p:ph type="sldNum" sz="quarter" idx="12"/>
          </p:nvPr>
        </p:nvSpPr>
        <p:spPr/>
        <p:txBody>
          <a:bodyPr/>
          <a:lstStyle/>
          <a:p>
            <a:fld id="{7D2D4CFA-3486-475B-8E66-9B3DCE8F53BC}" type="slidenum">
              <a:rPr lang="en-GB" smtClean="0"/>
              <a:t>‹#›</a:t>
            </a:fld>
            <a:endParaRPr lang="en-GB"/>
          </a:p>
        </p:txBody>
      </p:sp>
    </p:spTree>
    <p:extLst>
      <p:ext uri="{BB962C8B-B14F-4D97-AF65-F5344CB8AC3E}">
        <p14:creationId xmlns:p14="http://schemas.microsoft.com/office/powerpoint/2010/main" val="53051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B9DAF-D60E-4DC3-92ED-F68A9B579D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6C4F1F5-5E72-4AC4-95ED-8634003CAF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12C2AF8-F01F-4B63-98DA-478724316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DE5DF7-2950-46AE-A48C-914C48FFA163}"/>
              </a:ext>
            </a:extLst>
          </p:cNvPr>
          <p:cNvSpPr>
            <a:spLocks noGrp="1"/>
          </p:cNvSpPr>
          <p:nvPr>
            <p:ph type="dt" sz="half" idx="10"/>
          </p:nvPr>
        </p:nvSpPr>
        <p:spPr/>
        <p:txBody>
          <a:bodyPr/>
          <a:lstStyle/>
          <a:p>
            <a:fld id="{511261BE-C355-4E6C-B29B-65C37F861B9E}" type="datetimeFigureOut">
              <a:rPr lang="en-GB" smtClean="0"/>
              <a:t>05/06/2023</a:t>
            </a:fld>
            <a:endParaRPr lang="en-GB"/>
          </a:p>
        </p:txBody>
      </p:sp>
      <p:sp>
        <p:nvSpPr>
          <p:cNvPr id="6" name="Footer Placeholder 5">
            <a:extLst>
              <a:ext uri="{FF2B5EF4-FFF2-40B4-BE49-F238E27FC236}">
                <a16:creationId xmlns:a16="http://schemas.microsoft.com/office/drawing/2014/main" id="{4A7FD234-9186-4E9F-BD7A-AAA5198E45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A421C6-A21F-40D1-BEF1-6BBDEB966F6C}"/>
              </a:ext>
            </a:extLst>
          </p:cNvPr>
          <p:cNvSpPr>
            <a:spLocks noGrp="1"/>
          </p:cNvSpPr>
          <p:nvPr>
            <p:ph type="sldNum" sz="quarter" idx="12"/>
          </p:nvPr>
        </p:nvSpPr>
        <p:spPr/>
        <p:txBody>
          <a:bodyPr/>
          <a:lstStyle/>
          <a:p>
            <a:fld id="{7D2D4CFA-3486-475B-8E66-9B3DCE8F53BC}" type="slidenum">
              <a:rPr lang="en-GB" smtClean="0"/>
              <a:t>‹#›</a:t>
            </a:fld>
            <a:endParaRPr lang="en-GB"/>
          </a:p>
        </p:txBody>
      </p:sp>
    </p:spTree>
    <p:extLst>
      <p:ext uri="{BB962C8B-B14F-4D97-AF65-F5344CB8AC3E}">
        <p14:creationId xmlns:p14="http://schemas.microsoft.com/office/powerpoint/2010/main" val="241596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0169E-F3A7-4493-8AF0-4D1020B2D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DA7BEBE-DDA7-448B-AFFF-C823A3062D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2212F5-AEC9-42F9-8F10-E2DD01EDC8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447733-2FF7-48CB-87C1-7DE56C006395}"/>
              </a:ext>
            </a:extLst>
          </p:cNvPr>
          <p:cNvSpPr>
            <a:spLocks noGrp="1"/>
          </p:cNvSpPr>
          <p:nvPr>
            <p:ph type="dt" sz="half" idx="10"/>
          </p:nvPr>
        </p:nvSpPr>
        <p:spPr/>
        <p:txBody>
          <a:bodyPr/>
          <a:lstStyle/>
          <a:p>
            <a:fld id="{511261BE-C355-4E6C-B29B-65C37F861B9E}" type="datetimeFigureOut">
              <a:rPr lang="en-GB" smtClean="0"/>
              <a:t>05/06/2023</a:t>
            </a:fld>
            <a:endParaRPr lang="en-GB"/>
          </a:p>
        </p:txBody>
      </p:sp>
      <p:sp>
        <p:nvSpPr>
          <p:cNvPr id="6" name="Footer Placeholder 5">
            <a:extLst>
              <a:ext uri="{FF2B5EF4-FFF2-40B4-BE49-F238E27FC236}">
                <a16:creationId xmlns:a16="http://schemas.microsoft.com/office/drawing/2014/main" id="{05FACAA8-D77B-4DCA-AADC-24F9BD9385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508CCD-FB29-4481-8CB1-51E4E430BEF3}"/>
              </a:ext>
            </a:extLst>
          </p:cNvPr>
          <p:cNvSpPr>
            <a:spLocks noGrp="1"/>
          </p:cNvSpPr>
          <p:nvPr>
            <p:ph type="sldNum" sz="quarter" idx="12"/>
          </p:nvPr>
        </p:nvSpPr>
        <p:spPr/>
        <p:txBody>
          <a:bodyPr/>
          <a:lstStyle/>
          <a:p>
            <a:fld id="{7D2D4CFA-3486-475B-8E66-9B3DCE8F53BC}" type="slidenum">
              <a:rPr lang="en-GB" smtClean="0"/>
              <a:t>‹#›</a:t>
            </a:fld>
            <a:endParaRPr lang="en-GB"/>
          </a:p>
        </p:txBody>
      </p:sp>
    </p:spTree>
    <p:extLst>
      <p:ext uri="{BB962C8B-B14F-4D97-AF65-F5344CB8AC3E}">
        <p14:creationId xmlns:p14="http://schemas.microsoft.com/office/powerpoint/2010/main" val="217165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2ABAE6-4593-4626-A046-38D9CAA15B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63D507-4006-4EDA-876B-C9B990662D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403127-2064-42A8-B26F-9474908EEA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261BE-C355-4E6C-B29B-65C37F861B9E}" type="datetimeFigureOut">
              <a:rPr lang="en-GB" smtClean="0"/>
              <a:t>05/06/2023</a:t>
            </a:fld>
            <a:endParaRPr lang="en-GB"/>
          </a:p>
        </p:txBody>
      </p:sp>
      <p:sp>
        <p:nvSpPr>
          <p:cNvPr id="5" name="Footer Placeholder 4">
            <a:extLst>
              <a:ext uri="{FF2B5EF4-FFF2-40B4-BE49-F238E27FC236}">
                <a16:creationId xmlns:a16="http://schemas.microsoft.com/office/drawing/2014/main" id="{941FEDF1-41FA-4D25-A64D-33CC2024FF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CE8FE9-5399-48EA-B63A-982A247C4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D4CFA-3486-475B-8E66-9B3DCE8F53BC}" type="slidenum">
              <a:rPr lang="en-GB" smtClean="0"/>
              <a:t>‹#›</a:t>
            </a:fld>
            <a:endParaRPr lang="en-GB"/>
          </a:p>
        </p:txBody>
      </p:sp>
    </p:spTree>
    <p:extLst>
      <p:ext uri="{BB962C8B-B14F-4D97-AF65-F5344CB8AC3E}">
        <p14:creationId xmlns:p14="http://schemas.microsoft.com/office/powerpoint/2010/main" val="2063526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hyperlink" Target="mailto:mik.alban@careandsupportwest.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113EC7C-368D-469A-9B5C-F3555B088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wall&#10;&#10;Description automatically generated">
            <a:extLst>
              <a:ext uri="{FF2B5EF4-FFF2-40B4-BE49-F238E27FC236}">
                <a16:creationId xmlns:a16="http://schemas.microsoft.com/office/drawing/2014/main" id="{C1150374-3207-4396-9409-73C14D6524A5}"/>
              </a:ext>
            </a:extLst>
          </p:cNvPr>
          <p:cNvPicPr>
            <a:picLocks noChangeAspect="1"/>
          </p:cNvPicPr>
          <p:nvPr/>
        </p:nvPicPr>
        <p:blipFill rotWithShape="1">
          <a:blip r:embed="rId2">
            <a:extLst>
              <a:ext uri="{28A0092B-C50C-407E-A947-70E740481C1C}">
                <a14:useLocalDpi xmlns:a14="http://schemas.microsoft.com/office/drawing/2010/main" val="0"/>
              </a:ext>
            </a:extLst>
          </a:blip>
          <a:srcRect r="-2" b="26817"/>
          <a:stretch/>
        </p:blipFill>
        <p:spPr>
          <a:xfrm>
            <a:off x="0" y="2781882"/>
            <a:ext cx="3717906" cy="4076118"/>
          </a:xfrm>
          <a:custGeom>
            <a:avLst/>
            <a:gdLst/>
            <a:ahLst/>
            <a:cxnLst/>
            <a:rect l="l" t="t" r="r" b="b"/>
            <a:pathLst>
              <a:path w="4196274" h="4600575">
                <a:moveTo>
                  <a:pt x="698533" y="23"/>
                </a:moveTo>
                <a:cubicBezTo>
                  <a:pt x="1054085" y="-1460"/>
                  <a:pt x="2609539" y="68645"/>
                  <a:pt x="3265768" y="1088109"/>
                </a:cubicBezTo>
                <a:cubicBezTo>
                  <a:pt x="3279190" y="1093398"/>
                  <a:pt x="3294289" y="1107275"/>
                  <a:pt x="3298987" y="1120493"/>
                </a:cubicBezTo>
                <a:cubicBezTo>
                  <a:pt x="3321470" y="1182283"/>
                  <a:pt x="3376502" y="1209047"/>
                  <a:pt x="3426164" y="1242419"/>
                </a:cubicBezTo>
                <a:cubicBezTo>
                  <a:pt x="3469788" y="1271828"/>
                  <a:pt x="3516097" y="1302557"/>
                  <a:pt x="3534217" y="1352122"/>
                </a:cubicBezTo>
                <a:cubicBezTo>
                  <a:pt x="3558041" y="1418206"/>
                  <a:pt x="3490259" y="1364016"/>
                  <a:pt x="3477841" y="1389129"/>
                </a:cubicBezTo>
                <a:cubicBezTo>
                  <a:pt x="3503679" y="1423492"/>
                  <a:pt x="3543613" y="1454883"/>
                  <a:pt x="3554015" y="1493873"/>
                </a:cubicBezTo>
                <a:cubicBezTo>
                  <a:pt x="3591931" y="1634635"/>
                  <a:pt x="3673808" y="1737067"/>
                  <a:pt x="3796288" y="1816698"/>
                </a:cubicBezTo>
                <a:cubicBezTo>
                  <a:pt x="3831522" y="1839498"/>
                  <a:pt x="3854674" y="1881132"/>
                  <a:pt x="3902658" y="1887738"/>
                </a:cubicBezTo>
                <a:cubicBezTo>
                  <a:pt x="4009367" y="1902279"/>
                  <a:pt x="3975811" y="2015945"/>
                  <a:pt x="4032186" y="2066499"/>
                </a:cubicBezTo>
                <a:cubicBezTo>
                  <a:pt x="4042924" y="2076084"/>
                  <a:pt x="4052655" y="2094915"/>
                  <a:pt x="4050642" y="2107801"/>
                </a:cubicBezTo>
                <a:cubicBezTo>
                  <a:pt x="4047624" y="2126309"/>
                  <a:pt x="4034870" y="2143820"/>
                  <a:pt x="4024133" y="2160342"/>
                </a:cubicBezTo>
                <a:cubicBezTo>
                  <a:pt x="4013059" y="2176862"/>
                  <a:pt x="3996282" y="2191402"/>
                  <a:pt x="4004335" y="2213209"/>
                </a:cubicBezTo>
                <a:cubicBezTo>
                  <a:pt x="4007687" y="2222130"/>
                  <a:pt x="4005342" y="2253190"/>
                  <a:pt x="4030173" y="2228740"/>
                </a:cubicBezTo>
                <a:cubicBezTo>
                  <a:pt x="4098290" y="2161662"/>
                  <a:pt x="4137888" y="2225102"/>
                  <a:pt x="4196274" y="2255503"/>
                </a:cubicBezTo>
                <a:cubicBezTo>
                  <a:pt x="4149296" y="2286895"/>
                  <a:pt x="4107016" y="2309031"/>
                  <a:pt x="4099968" y="2355951"/>
                </a:cubicBezTo>
                <a:cubicBezTo>
                  <a:pt x="4085540" y="2452767"/>
                  <a:pt x="4023800" y="2497043"/>
                  <a:pt x="3930177" y="2505635"/>
                </a:cubicBezTo>
                <a:cubicBezTo>
                  <a:pt x="3964739" y="2599144"/>
                  <a:pt x="3964739" y="2599144"/>
                  <a:pt x="3852997" y="2612033"/>
                </a:cubicBezTo>
                <a:cubicBezTo>
                  <a:pt x="3895949" y="2671508"/>
                  <a:pt x="3895949" y="2686707"/>
                  <a:pt x="3843936" y="2707194"/>
                </a:cubicBezTo>
                <a:cubicBezTo>
                  <a:pt x="3793938" y="2726690"/>
                  <a:pt x="3738572" y="2733299"/>
                  <a:pt x="3692263" y="2763365"/>
                </a:cubicBezTo>
                <a:cubicBezTo>
                  <a:pt x="3734880" y="2839364"/>
                  <a:pt x="3746960" y="2927586"/>
                  <a:pt x="3834876" y="2964596"/>
                </a:cubicBezTo>
                <a:cubicBezTo>
                  <a:pt x="3848634" y="2970213"/>
                  <a:pt x="3858030" y="2993012"/>
                  <a:pt x="3849307" y="3006229"/>
                </a:cubicBezTo>
                <a:cubicBezTo>
                  <a:pt x="3817428" y="3054139"/>
                  <a:pt x="3863064" y="3145008"/>
                  <a:pt x="3763740" y="3155250"/>
                </a:cubicBezTo>
                <a:cubicBezTo>
                  <a:pt x="3751322" y="3156241"/>
                  <a:pt x="3739912" y="3166155"/>
                  <a:pt x="3749644" y="3179042"/>
                </a:cubicBezTo>
                <a:cubicBezTo>
                  <a:pt x="3783202" y="3223978"/>
                  <a:pt x="3742598" y="3221006"/>
                  <a:pt x="3718104" y="3226623"/>
                </a:cubicBezTo>
                <a:cubicBezTo>
                  <a:pt x="3688572" y="3233560"/>
                  <a:pt x="3655017" y="3213736"/>
                  <a:pt x="3627501" y="3238187"/>
                </a:cubicBezTo>
                <a:cubicBezTo>
                  <a:pt x="3633878" y="3263961"/>
                  <a:pt x="3657701" y="3263631"/>
                  <a:pt x="3674479" y="3271890"/>
                </a:cubicBezTo>
                <a:cubicBezTo>
                  <a:pt x="3723470" y="3295682"/>
                  <a:pt x="3763404" y="3324097"/>
                  <a:pt x="3765753" y="3385888"/>
                </a:cubicBezTo>
                <a:cubicBezTo>
                  <a:pt x="3767428" y="3435782"/>
                  <a:pt x="3772798" y="3479727"/>
                  <a:pt x="3705014" y="3494928"/>
                </a:cubicBezTo>
                <a:cubicBezTo>
                  <a:pt x="3676828" y="3501208"/>
                  <a:pt x="3684884" y="3537222"/>
                  <a:pt x="3700990" y="3555066"/>
                </a:cubicBezTo>
                <a:cubicBezTo>
                  <a:pt x="3729848" y="3586786"/>
                  <a:pt x="3753670" y="3629080"/>
                  <a:pt x="3803335" y="3632054"/>
                </a:cubicBezTo>
                <a:cubicBezTo>
                  <a:pt x="3833535" y="3634035"/>
                  <a:pt x="3856689" y="3647255"/>
                  <a:pt x="3880513" y="3662453"/>
                </a:cubicBezTo>
                <a:cubicBezTo>
                  <a:pt x="3897626" y="3673360"/>
                  <a:pt x="3918095" y="3682610"/>
                  <a:pt x="3916083" y="3706069"/>
                </a:cubicBezTo>
                <a:cubicBezTo>
                  <a:pt x="3914069" y="3728539"/>
                  <a:pt x="3894273" y="3737791"/>
                  <a:pt x="3874137" y="3742416"/>
                </a:cubicBezTo>
                <a:cubicBezTo>
                  <a:pt x="3807024" y="3757285"/>
                  <a:pt x="3743942" y="3779093"/>
                  <a:pt x="3687901" y="3828987"/>
                </a:cubicBezTo>
                <a:cubicBezTo>
                  <a:pt x="3725150" y="3855422"/>
                  <a:pt x="3760718" y="3874586"/>
                  <a:pt x="3788234" y="3901352"/>
                </a:cubicBezTo>
                <a:cubicBezTo>
                  <a:pt x="3854674" y="3966112"/>
                  <a:pt x="3291941" y="4169986"/>
                  <a:pt x="3263755" y="4242681"/>
                </a:cubicBezTo>
                <a:cubicBezTo>
                  <a:pt x="3255030" y="4265149"/>
                  <a:pt x="3225166" y="4288278"/>
                  <a:pt x="3200332" y="4294887"/>
                </a:cubicBezTo>
                <a:cubicBezTo>
                  <a:pt x="3083895" y="4325948"/>
                  <a:pt x="2982893" y="4395668"/>
                  <a:pt x="2863768" y="4421442"/>
                </a:cubicBezTo>
                <a:cubicBezTo>
                  <a:pt x="2751355" y="4445892"/>
                  <a:pt x="2640621" y="4478605"/>
                  <a:pt x="2517472" y="4510985"/>
                </a:cubicBezTo>
                <a:cubicBezTo>
                  <a:pt x="2555222" y="4551627"/>
                  <a:pt x="2607569" y="4569553"/>
                  <a:pt x="2654380" y="4591980"/>
                </a:cubicBezTo>
                <a:lnTo>
                  <a:pt x="2667892" y="4600575"/>
                </a:lnTo>
                <a:lnTo>
                  <a:pt x="0" y="4600575"/>
                </a:lnTo>
                <a:lnTo>
                  <a:pt x="0" y="144733"/>
                </a:lnTo>
                <a:lnTo>
                  <a:pt x="121106" y="102309"/>
                </a:lnTo>
                <a:cubicBezTo>
                  <a:pt x="290510" y="47726"/>
                  <a:pt x="463596" y="8200"/>
                  <a:pt x="644044" y="1014"/>
                </a:cubicBezTo>
                <a:cubicBezTo>
                  <a:pt x="656459" y="538"/>
                  <a:pt x="674830" y="121"/>
                  <a:pt x="698533" y="23"/>
                </a:cubicBezTo>
                <a:close/>
              </a:path>
            </a:pathLst>
          </a:custGeom>
        </p:spPr>
      </p:pic>
      <p:pic>
        <p:nvPicPr>
          <p:cNvPr id="6" name="Picture 5" descr="A person wearing sunglasses&#10;&#10;Description automatically generated with low confidence">
            <a:extLst>
              <a:ext uri="{FF2B5EF4-FFF2-40B4-BE49-F238E27FC236}">
                <a16:creationId xmlns:a16="http://schemas.microsoft.com/office/drawing/2014/main" id="{91521F43-225E-478A-9772-09AFEAFDBB31}"/>
              </a:ext>
            </a:extLst>
          </p:cNvPr>
          <p:cNvPicPr>
            <a:picLocks noChangeAspect="1"/>
          </p:cNvPicPr>
          <p:nvPr/>
        </p:nvPicPr>
        <p:blipFill rotWithShape="1">
          <a:blip r:embed="rId3">
            <a:extLst>
              <a:ext uri="{28A0092B-C50C-407E-A947-70E740481C1C}">
                <a14:useLocalDpi xmlns:a14="http://schemas.microsoft.com/office/drawing/2010/main" val="0"/>
              </a:ext>
            </a:extLst>
          </a:blip>
          <a:srcRect t="12736" r="-4" b="18185"/>
          <a:stretch/>
        </p:blipFill>
        <p:spPr>
          <a:xfrm>
            <a:off x="5469251" y="79352"/>
            <a:ext cx="3081878" cy="3189288"/>
          </a:xfrm>
          <a:custGeom>
            <a:avLst/>
            <a:gdLst/>
            <a:ahLst/>
            <a:cxnLst/>
            <a:rect l="l" t="t" r="r" b="b"/>
            <a:pathLst>
              <a:path w="3359190" h="3476265">
                <a:moveTo>
                  <a:pt x="450539" y="15"/>
                </a:moveTo>
                <a:cubicBezTo>
                  <a:pt x="458434" y="271"/>
                  <a:pt x="466600" y="3856"/>
                  <a:pt x="473999" y="4995"/>
                </a:cubicBezTo>
                <a:cubicBezTo>
                  <a:pt x="637327" y="30493"/>
                  <a:pt x="800653" y="58040"/>
                  <a:pt x="964158" y="82398"/>
                </a:cubicBezTo>
                <a:cubicBezTo>
                  <a:pt x="1117018" y="105163"/>
                  <a:pt x="1270959" y="110398"/>
                  <a:pt x="1424540" y="122237"/>
                </a:cubicBezTo>
                <a:cubicBezTo>
                  <a:pt x="1610425" y="136579"/>
                  <a:pt x="1795950" y="156841"/>
                  <a:pt x="1980752" y="188711"/>
                </a:cubicBezTo>
                <a:cubicBezTo>
                  <a:pt x="2109067" y="211022"/>
                  <a:pt x="2238645" y="226502"/>
                  <a:pt x="2368766" y="208745"/>
                </a:cubicBezTo>
                <a:cubicBezTo>
                  <a:pt x="2375261" y="207834"/>
                  <a:pt x="2382661" y="204876"/>
                  <a:pt x="2388075" y="207834"/>
                </a:cubicBezTo>
                <a:cubicBezTo>
                  <a:pt x="2451242" y="241073"/>
                  <a:pt x="2520180" y="217168"/>
                  <a:pt x="2585691" y="238113"/>
                </a:cubicBezTo>
                <a:cubicBezTo>
                  <a:pt x="2568908" y="318930"/>
                  <a:pt x="2496899" y="312327"/>
                  <a:pt x="2456294" y="368331"/>
                </a:cubicBezTo>
                <a:cubicBezTo>
                  <a:pt x="2522527" y="390639"/>
                  <a:pt x="2582081" y="413178"/>
                  <a:pt x="2642540" y="430023"/>
                </a:cubicBezTo>
                <a:cubicBezTo>
                  <a:pt x="2706608" y="447780"/>
                  <a:pt x="2760929" y="495816"/>
                  <a:pt x="2823551" y="517215"/>
                </a:cubicBezTo>
                <a:cubicBezTo>
                  <a:pt x="2836907" y="521769"/>
                  <a:pt x="2852969" y="537704"/>
                  <a:pt x="2857661" y="553184"/>
                </a:cubicBezTo>
                <a:cubicBezTo>
                  <a:pt x="2872820" y="603269"/>
                  <a:pt x="3175470" y="743732"/>
                  <a:pt x="3139737" y="788350"/>
                </a:cubicBezTo>
                <a:cubicBezTo>
                  <a:pt x="3124939" y="806790"/>
                  <a:pt x="3105809" y="819994"/>
                  <a:pt x="3085776" y="838207"/>
                </a:cubicBezTo>
                <a:cubicBezTo>
                  <a:pt x="3115916" y="872582"/>
                  <a:pt x="3149843" y="887608"/>
                  <a:pt x="3185938" y="897851"/>
                </a:cubicBezTo>
                <a:cubicBezTo>
                  <a:pt x="3196767" y="901039"/>
                  <a:pt x="3207414" y="907413"/>
                  <a:pt x="3208497" y="922894"/>
                </a:cubicBezTo>
                <a:cubicBezTo>
                  <a:pt x="3209580" y="939056"/>
                  <a:pt x="3198571" y="945429"/>
                  <a:pt x="3189367" y="952944"/>
                </a:cubicBezTo>
                <a:cubicBezTo>
                  <a:pt x="3176554" y="963415"/>
                  <a:pt x="3164101" y="972523"/>
                  <a:pt x="3147859" y="973888"/>
                </a:cubicBezTo>
                <a:cubicBezTo>
                  <a:pt x="3121148" y="975937"/>
                  <a:pt x="3108336" y="1005076"/>
                  <a:pt x="3092816" y="1026930"/>
                </a:cubicBezTo>
                <a:cubicBezTo>
                  <a:pt x="3084153" y="1039224"/>
                  <a:pt x="3079821" y="1064037"/>
                  <a:pt x="3094980" y="1068363"/>
                </a:cubicBezTo>
                <a:cubicBezTo>
                  <a:pt x="3131436" y="1078836"/>
                  <a:pt x="3128548" y="1109114"/>
                  <a:pt x="3127647" y="1143489"/>
                </a:cubicBezTo>
                <a:cubicBezTo>
                  <a:pt x="3126383" y="1186061"/>
                  <a:pt x="3104906" y="1205638"/>
                  <a:pt x="3078557" y="1222030"/>
                </a:cubicBezTo>
                <a:cubicBezTo>
                  <a:pt x="3069534" y="1227720"/>
                  <a:pt x="3056721" y="1227493"/>
                  <a:pt x="3053292" y="1245250"/>
                </a:cubicBezTo>
                <a:cubicBezTo>
                  <a:pt x="3068090" y="1262097"/>
                  <a:pt x="3086137" y="1248439"/>
                  <a:pt x="3102020" y="1253218"/>
                </a:cubicBezTo>
                <a:cubicBezTo>
                  <a:pt x="3115193" y="1257088"/>
                  <a:pt x="3137031" y="1255040"/>
                  <a:pt x="3118983" y="1286000"/>
                </a:cubicBezTo>
                <a:cubicBezTo>
                  <a:pt x="3113749" y="1294878"/>
                  <a:pt x="3119885" y="1301709"/>
                  <a:pt x="3126564" y="1302392"/>
                </a:cubicBezTo>
                <a:cubicBezTo>
                  <a:pt x="3179982" y="1309448"/>
                  <a:pt x="3155438" y="1372054"/>
                  <a:pt x="3172584" y="1405063"/>
                </a:cubicBezTo>
                <a:cubicBezTo>
                  <a:pt x="3177275" y="1414169"/>
                  <a:pt x="3172222" y="1429877"/>
                  <a:pt x="3164822" y="1433747"/>
                </a:cubicBezTo>
                <a:cubicBezTo>
                  <a:pt x="3117539" y="1459245"/>
                  <a:pt x="3111043" y="1520028"/>
                  <a:pt x="3088122" y="1572389"/>
                </a:cubicBezTo>
                <a:cubicBezTo>
                  <a:pt x="3113028" y="1593104"/>
                  <a:pt x="3142805" y="1597657"/>
                  <a:pt x="3169695" y="1611089"/>
                </a:cubicBezTo>
                <a:cubicBezTo>
                  <a:pt x="3197669" y="1625204"/>
                  <a:pt x="3197669" y="1635676"/>
                  <a:pt x="3174569" y="1676653"/>
                </a:cubicBezTo>
                <a:cubicBezTo>
                  <a:pt x="3234665" y="1685532"/>
                  <a:pt x="3234665" y="1685532"/>
                  <a:pt x="3216077" y="1749957"/>
                </a:cubicBezTo>
                <a:cubicBezTo>
                  <a:pt x="3266430" y="1755877"/>
                  <a:pt x="3299635" y="1786382"/>
                  <a:pt x="3307395" y="1853085"/>
                </a:cubicBezTo>
                <a:cubicBezTo>
                  <a:pt x="3311185" y="1885411"/>
                  <a:pt x="3333924" y="1900663"/>
                  <a:pt x="3359190" y="1922291"/>
                </a:cubicBezTo>
                <a:cubicBezTo>
                  <a:pt x="3327789" y="1943236"/>
                  <a:pt x="3306492" y="1986945"/>
                  <a:pt x="3269857" y="1940730"/>
                </a:cubicBezTo>
                <a:cubicBezTo>
                  <a:pt x="3256503" y="1923885"/>
                  <a:pt x="3257764" y="1945284"/>
                  <a:pt x="3255961" y="1951430"/>
                </a:cubicBezTo>
                <a:cubicBezTo>
                  <a:pt x="3251630" y="1966455"/>
                  <a:pt x="3260653" y="1976472"/>
                  <a:pt x="3266609" y="1987854"/>
                </a:cubicBezTo>
                <a:cubicBezTo>
                  <a:pt x="3272384" y="1999237"/>
                  <a:pt x="3279243" y="2011302"/>
                  <a:pt x="3280866" y="2024054"/>
                </a:cubicBezTo>
                <a:cubicBezTo>
                  <a:pt x="3281948" y="2032931"/>
                  <a:pt x="3276715" y="2045905"/>
                  <a:pt x="3270940" y="2052509"/>
                </a:cubicBezTo>
                <a:cubicBezTo>
                  <a:pt x="3240620" y="2087340"/>
                  <a:pt x="3258667" y="2165652"/>
                  <a:pt x="3201277" y="2175670"/>
                </a:cubicBezTo>
                <a:cubicBezTo>
                  <a:pt x="3175470" y="2180221"/>
                  <a:pt x="3163018" y="2208906"/>
                  <a:pt x="3144069" y="2224614"/>
                </a:cubicBezTo>
                <a:cubicBezTo>
                  <a:pt x="3078197" y="2279478"/>
                  <a:pt x="3034161" y="2350051"/>
                  <a:pt x="3013769" y="2447031"/>
                </a:cubicBezTo>
                <a:cubicBezTo>
                  <a:pt x="3008175" y="2473894"/>
                  <a:pt x="2986698" y="2495522"/>
                  <a:pt x="2972802" y="2519197"/>
                </a:cubicBezTo>
                <a:cubicBezTo>
                  <a:pt x="2979480" y="2536499"/>
                  <a:pt x="3015935" y="2499164"/>
                  <a:pt x="3003121" y="2544694"/>
                </a:cubicBezTo>
                <a:cubicBezTo>
                  <a:pt x="2993376" y="2578843"/>
                  <a:pt x="2968470" y="2600014"/>
                  <a:pt x="2945008" y="2620276"/>
                </a:cubicBezTo>
                <a:cubicBezTo>
                  <a:pt x="2918299" y="2643268"/>
                  <a:pt x="2888702" y="2661708"/>
                  <a:pt x="2876610" y="2704279"/>
                </a:cubicBezTo>
                <a:cubicBezTo>
                  <a:pt x="2874083" y="2713386"/>
                  <a:pt x="2865963" y="2722947"/>
                  <a:pt x="2858744" y="2726591"/>
                </a:cubicBezTo>
                <a:cubicBezTo>
                  <a:pt x="2482281" y="3475797"/>
                  <a:pt x="1555563" y="3480805"/>
                  <a:pt x="1448724" y="3475568"/>
                </a:cubicBezTo>
                <a:cubicBezTo>
                  <a:pt x="1319326" y="3468966"/>
                  <a:pt x="1196966" y="3422753"/>
                  <a:pt x="1076954" y="3365156"/>
                </a:cubicBezTo>
                <a:cubicBezTo>
                  <a:pt x="1026241" y="3340797"/>
                  <a:pt x="979138" y="3306195"/>
                  <a:pt x="929868" y="3279332"/>
                </a:cubicBezTo>
                <a:cubicBezTo>
                  <a:pt x="861832" y="3242223"/>
                  <a:pt x="809315" y="3171424"/>
                  <a:pt x="741457" y="3141601"/>
                </a:cubicBezTo>
                <a:cubicBezTo>
                  <a:pt x="671616" y="3110867"/>
                  <a:pt x="611879" y="3054638"/>
                  <a:pt x="540052" y="3030734"/>
                </a:cubicBezTo>
                <a:cubicBezTo>
                  <a:pt x="502153" y="3017985"/>
                  <a:pt x="465517" y="2994993"/>
                  <a:pt x="471471" y="2929200"/>
                </a:cubicBezTo>
                <a:cubicBezTo>
                  <a:pt x="473096" y="2910532"/>
                  <a:pt x="463171" y="2895282"/>
                  <a:pt x="447469" y="2900745"/>
                </a:cubicBezTo>
                <a:cubicBezTo>
                  <a:pt x="417513" y="2910989"/>
                  <a:pt x="403977" y="2883898"/>
                  <a:pt x="387373" y="2863636"/>
                </a:cubicBezTo>
                <a:cubicBezTo>
                  <a:pt x="357776" y="2827667"/>
                  <a:pt x="329623" y="2789422"/>
                  <a:pt x="282519" y="2783503"/>
                </a:cubicBezTo>
                <a:cubicBezTo>
                  <a:pt x="291543" y="2755272"/>
                  <a:pt x="306883" y="2759371"/>
                  <a:pt x="320959" y="2765290"/>
                </a:cubicBezTo>
                <a:cubicBezTo>
                  <a:pt x="357956" y="2780772"/>
                  <a:pt x="394592" y="2798300"/>
                  <a:pt x="431588" y="2813781"/>
                </a:cubicBezTo>
                <a:cubicBezTo>
                  <a:pt x="455771" y="2823799"/>
                  <a:pt x="479775" y="2837912"/>
                  <a:pt x="512079" y="2826755"/>
                </a:cubicBezTo>
                <a:cubicBezTo>
                  <a:pt x="484286" y="2769843"/>
                  <a:pt x="437003" y="2759598"/>
                  <a:pt x="398743" y="2742071"/>
                </a:cubicBezTo>
                <a:cubicBezTo>
                  <a:pt x="350919" y="2719988"/>
                  <a:pt x="322765" y="2678326"/>
                  <a:pt x="289016" y="2631885"/>
                </a:cubicBezTo>
                <a:cubicBezTo>
                  <a:pt x="324209" y="2620730"/>
                  <a:pt x="346045" y="2654879"/>
                  <a:pt x="373657" y="2653056"/>
                </a:cubicBezTo>
                <a:cubicBezTo>
                  <a:pt x="375101" y="2647140"/>
                  <a:pt x="377627" y="2638488"/>
                  <a:pt x="377267" y="2638259"/>
                </a:cubicBezTo>
                <a:cubicBezTo>
                  <a:pt x="332149" y="2612763"/>
                  <a:pt x="311034" y="2564956"/>
                  <a:pt x="303995" y="2507131"/>
                </a:cubicBezTo>
                <a:cubicBezTo>
                  <a:pt x="300386" y="2477310"/>
                  <a:pt x="283963" y="2467976"/>
                  <a:pt x="267720" y="2454316"/>
                </a:cubicBezTo>
                <a:cubicBezTo>
                  <a:pt x="211053" y="2405826"/>
                  <a:pt x="151137" y="2361890"/>
                  <a:pt x="104574" y="2295188"/>
                </a:cubicBezTo>
                <a:cubicBezTo>
                  <a:pt x="158355" y="2304066"/>
                  <a:pt x="201487" y="2347547"/>
                  <a:pt x="259420" y="2366215"/>
                </a:cubicBezTo>
                <a:cubicBezTo>
                  <a:pt x="213400" y="2292910"/>
                  <a:pt x="153843" y="2255803"/>
                  <a:pt x="99521" y="2211409"/>
                </a:cubicBezTo>
                <a:cubicBezTo>
                  <a:pt x="74797" y="2191149"/>
                  <a:pt x="51878" y="2165197"/>
                  <a:pt x="21920" y="2154269"/>
                </a:cubicBezTo>
                <a:cubicBezTo>
                  <a:pt x="11271" y="2150400"/>
                  <a:pt x="-6235" y="2142204"/>
                  <a:pt x="2248" y="2120577"/>
                </a:cubicBezTo>
                <a:cubicBezTo>
                  <a:pt x="9466" y="2102593"/>
                  <a:pt x="23723" y="2108055"/>
                  <a:pt x="36718" y="2113292"/>
                </a:cubicBezTo>
                <a:cubicBezTo>
                  <a:pt x="67939" y="2126269"/>
                  <a:pt x="100244" y="2126495"/>
                  <a:pt x="142474" y="2126269"/>
                </a:cubicBezTo>
                <a:cubicBezTo>
                  <a:pt x="107102" y="2066851"/>
                  <a:pt x="42311" y="2084608"/>
                  <a:pt x="11993" y="2022231"/>
                </a:cubicBezTo>
                <a:cubicBezTo>
                  <a:pt x="49892" y="2011302"/>
                  <a:pt x="79128" y="2033841"/>
                  <a:pt x="109809" y="2038166"/>
                </a:cubicBezTo>
                <a:cubicBezTo>
                  <a:pt x="137600" y="2042036"/>
                  <a:pt x="144459" y="2031565"/>
                  <a:pt x="137962" y="1997188"/>
                </a:cubicBezTo>
                <a:cubicBezTo>
                  <a:pt x="127856" y="1943690"/>
                  <a:pt x="143015" y="1916371"/>
                  <a:pt x="183441" y="1930941"/>
                </a:cubicBezTo>
                <a:cubicBezTo>
                  <a:pt x="220978" y="1944601"/>
                  <a:pt x="224948" y="1924568"/>
                  <a:pt x="214842" y="1894062"/>
                </a:cubicBezTo>
                <a:cubicBezTo>
                  <a:pt x="200405" y="1849671"/>
                  <a:pt x="216827" y="1815295"/>
                  <a:pt x="228017" y="1777960"/>
                </a:cubicBezTo>
                <a:cubicBezTo>
                  <a:pt x="245162" y="1721045"/>
                  <a:pt x="237944" y="1693272"/>
                  <a:pt x="200946" y="1650929"/>
                </a:cubicBezTo>
                <a:cubicBezTo>
                  <a:pt x="180193" y="1627251"/>
                  <a:pt x="157815" y="1607219"/>
                  <a:pt x="127675" y="1586731"/>
                </a:cubicBezTo>
                <a:cubicBezTo>
                  <a:pt x="197157" y="1575576"/>
                  <a:pt x="124246" y="1538013"/>
                  <a:pt x="148791" y="1514564"/>
                </a:cubicBezTo>
                <a:cubicBezTo>
                  <a:pt x="197878" y="1505003"/>
                  <a:pt x="237944" y="1579673"/>
                  <a:pt x="304718" y="1558274"/>
                </a:cubicBezTo>
                <a:cubicBezTo>
                  <a:pt x="222243" y="1493618"/>
                  <a:pt x="131104" y="1472448"/>
                  <a:pt x="71369" y="1386396"/>
                </a:cubicBezTo>
                <a:cubicBezTo>
                  <a:pt x="85084" y="1366817"/>
                  <a:pt x="98799" y="1385029"/>
                  <a:pt x="110530" y="1377745"/>
                </a:cubicBezTo>
                <a:cubicBezTo>
                  <a:pt x="110169" y="1373192"/>
                  <a:pt x="111073" y="1366361"/>
                  <a:pt x="108906" y="1364313"/>
                </a:cubicBezTo>
                <a:cubicBezTo>
                  <a:pt x="64330" y="1317416"/>
                  <a:pt x="63607" y="1316279"/>
                  <a:pt x="111433" y="1281675"/>
                </a:cubicBezTo>
                <a:cubicBezTo>
                  <a:pt x="128217" y="1269609"/>
                  <a:pt x="126772" y="1258909"/>
                  <a:pt x="117930" y="1243657"/>
                </a:cubicBezTo>
                <a:cubicBezTo>
                  <a:pt x="111612" y="1232957"/>
                  <a:pt x="104033" y="1223395"/>
                  <a:pt x="107643" y="1199947"/>
                </a:cubicBezTo>
                <a:cubicBezTo>
                  <a:pt x="133810" y="1229998"/>
                  <a:pt x="260321" y="1220208"/>
                  <a:pt x="282700" y="1217021"/>
                </a:cubicBezTo>
                <a:cubicBezTo>
                  <a:pt x="307786" y="1213607"/>
                  <a:pt x="332510" y="1199037"/>
                  <a:pt x="358858" y="1207003"/>
                </a:cubicBezTo>
                <a:cubicBezTo>
                  <a:pt x="379973" y="1213381"/>
                  <a:pt x="477788" y="1275073"/>
                  <a:pt x="491685" y="1204273"/>
                </a:cubicBezTo>
                <a:cubicBezTo>
                  <a:pt x="492408" y="1200857"/>
                  <a:pt x="531930" y="1208826"/>
                  <a:pt x="553226" y="1212696"/>
                </a:cubicBezTo>
                <a:cubicBezTo>
                  <a:pt x="571995" y="1215883"/>
                  <a:pt x="593110" y="1229998"/>
                  <a:pt x="605743" y="1201769"/>
                </a:cubicBezTo>
                <a:cubicBezTo>
                  <a:pt x="613143" y="1185150"/>
                  <a:pt x="582643" y="1153051"/>
                  <a:pt x="555391" y="1150320"/>
                </a:cubicBezTo>
                <a:cubicBezTo>
                  <a:pt x="531749" y="1147814"/>
                  <a:pt x="507025" y="1144172"/>
                  <a:pt x="484466" y="1151001"/>
                </a:cubicBezTo>
                <a:cubicBezTo>
                  <a:pt x="456674" y="1159198"/>
                  <a:pt x="441696" y="1145994"/>
                  <a:pt x="433934" y="1117538"/>
                </a:cubicBezTo>
                <a:cubicBezTo>
                  <a:pt x="425273" y="1086122"/>
                  <a:pt x="408668" y="1071550"/>
                  <a:pt x="385749" y="1056980"/>
                </a:cubicBezTo>
                <a:cubicBezTo>
                  <a:pt x="330163" y="1021696"/>
                  <a:pt x="276744" y="980946"/>
                  <a:pt x="215745" y="960456"/>
                </a:cubicBezTo>
                <a:cubicBezTo>
                  <a:pt x="203653" y="956358"/>
                  <a:pt x="190298" y="950894"/>
                  <a:pt x="184704" y="923805"/>
                </a:cubicBezTo>
                <a:cubicBezTo>
                  <a:pt x="349836" y="964326"/>
                  <a:pt x="500349" y="1069958"/>
                  <a:pt x="670713" y="1063811"/>
                </a:cubicBezTo>
                <a:cubicBezTo>
                  <a:pt x="624151" y="1030346"/>
                  <a:pt x="570192" y="1028524"/>
                  <a:pt x="520561" y="1005076"/>
                </a:cubicBezTo>
                <a:cubicBezTo>
                  <a:pt x="555753" y="987546"/>
                  <a:pt x="588779" y="1005759"/>
                  <a:pt x="622167" y="1015777"/>
                </a:cubicBezTo>
                <a:cubicBezTo>
                  <a:pt x="650140" y="1023970"/>
                  <a:pt x="675405" y="1025337"/>
                  <a:pt x="678473" y="976393"/>
                </a:cubicBezTo>
                <a:cubicBezTo>
                  <a:pt x="677389" y="973205"/>
                  <a:pt x="677570" y="969107"/>
                  <a:pt x="677751" y="965238"/>
                </a:cubicBezTo>
                <a:cubicBezTo>
                  <a:pt x="668365" y="944976"/>
                  <a:pt x="653749" y="934504"/>
                  <a:pt x="636423" y="928584"/>
                </a:cubicBezTo>
                <a:cubicBezTo>
                  <a:pt x="625955" y="924942"/>
                  <a:pt x="612060" y="919478"/>
                  <a:pt x="612239" y="904909"/>
                </a:cubicBezTo>
                <a:cubicBezTo>
                  <a:pt x="612781" y="850955"/>
                  <a:pt x="579394" y="835246"/>
                  <a:pt x="546007" y="819539"/>
                </a:cubicBezTo>
                <a:cubicBezTo>
                  <a:pt x="564596" y="792676"/>
                  <a:pt x="579213" y="812481"/>
                  <a:pt x="593290" y="810433"/>
                </a:cubicBezTo>
                <a:cubicBezTo>
                  <a:pt x="602495" y="809067"/>
                  <a:pt x="610796" y="806563"/>
                  <a:pt x="610796" y="792676"/>
                </a:cubicBezTo>
                <a:cubicBezTo>
                  <a:pt x="610977" y="781065"/>
                  <a:pt x="606645" y="767861"/>
                  <a:pt x="597622" y="767635"/>
                </a:cubicBezTo>
                <a:cubicBezTo>
                  <a:pt x="541135" y="765585"/>
                  <a:pt x="509913" y="690914"/>
                  <a:pt x="451260" y="690687"/>
                </a:cubicBezTo>
                <a:cubicBezTo>
                  <a:pt x="416248" y="690687"/>
                  <a:pt x="469488" y="648571"/>
                  <a:pt x="439891" y="631042"/>
                </a:cubicBezTo>
                <a:cubicBezTo>
                  <a:pt x="433393" y="627171"/>
                  <a:pt x="456855" y="621254"/>
                  <a:pt x="467323" y="622164"/>
                </a:cubicBezTo>
                <a:cubicBezTo>
                  <a:pt x="477609" y="623074"/>
                  <a:pt x="486813" y="634229"/>
                  <a:pt x="499265" y="626261"/>
                </a:cubicBezTo>
                <a:cubicBezTo>
                  <a:pt x="506123" y="597806"/>
                  <a:pt x="488438" y="587332"/>
                  <a:pt x="473818" y="579365"/>
                </a:cubicBezTo>
                <a:cubicBezTo>
                  <a:pt x="440070" y="560925"/>
                  <a:pt x="407224" y="538615"/>
                  <a:pt x="370228" y="532013"/>
                </a:cubicBezTo>
                <a:cubicBezTo>
                  <a:pt x="357055" y="529737"/>
                  <a:pt x="389177" y="499231"/>
                  <a:pt x="395494" y="488532"/>
                </a:cubicBezTo>
                <a:cubicBezTo>
                  <a:pt x="376883" y="474474"/>
                  <a:pt x="357801" y="462263"/>
                  <a:pt x="338331" y="451478"/>
                </a:cubicBezTo>
                <a:lnTo>
                  <a:pt x="331729" y="448316"/>
                </a:lnTo>
                <a:lnTo>
                  <a:pt x="333477" y="428106"/>
                </a:lnTo>
                <a:cubicBezTo>
                  <a:pt x="333477" y="428106"/>
                  <a:pt x="322127" y="376930"/>
                  <a:pt x="314427" y="351906"/>
                </a:cubicBezTo>
                <a:lnTo>
                  <a:pt x="296726" y="307655"/>
                </a:lnTo>
                <a:lnTo>
                  <a:pt x="312139" y="309596"/>
                </a:lnTo>
                <a:cubicBezTo>
                  <a:pt x="327682" y="313807"/>
                  <a:pt x="343879" y="321889"/>
                  <a:pt x="357956" y="329174"/>
                </a:cubicBezTo>
                <a:cubicBezTo>
                  <a:pt x="381237" y="341238"/>
                  <a:pt x="403435" y="344425"/>
                  <a:pt x="434297" y="329174"/>
                </a:cubicBezTo>
                <a:cubicBezTo>
                  <a:pt x="406324" y="319841"/>
                  <a:pt x="384846" y="311645"/>
                  <a:pt x="362829" y="305953"/>
                </a:cubicBezTo>
                <a:cubicBezTo>
                  <a:pt x="345323" y="301400"/>
                  <a:pt x="387012" y="282960"/>
                  <a:pt x="408307" y="285237"/>
                </a:cubicBezTo>
                <a:cubicBezTo>
                  <a:pt x="438085" y="288423"/>
                  <a:pt x="421302" y="276586"/>
                  <a:pt x="416248" y="260195"/>
                </a:cubicBezTo>
                <a:cubicBezTo>
                  <a:pt x="410835" y="242665"/>
                  <a:pt x="426897" y="237203"/>
                  <a:pt x="437003" y="240844"/>
                </a:cubicBezTo>
                <a:cubicBezTo>
                  <a:pt x="475803" y="255187"/>
                  <a:pt x="514425" y="229917"/>
                  <a:pt x="554491" y="250407"/>
                </a:cubicBezTo>
                <a:cubicBezTo>
                  <a:pt x="544384" y="199867"/>
                  <a:pt x="522546" y="177784"/>
                  <a:pt x="476887" y="170726"/>
                </a:cubicBezTo>
                <a:cubicBezTo>
                  <a:pt x="459741" y="167996"/>
                  <a:pt x="441876" y="172093"/>
                  <a:pt x="427076" y="157522"/>
                </a:cubicBezTo>
                <a:cubicBezTo>
                  <a:pt x="418594" y="149101"/>
                  <a:pt x="409030" y="139084"/>
                  <a:pt x="415707" y="123603"/>
                </a:cubicBezTo>
                <a:cubicBezTo>
                  <a:pt x="420400" y="112674"/>
                  <a:pt x="430506" y="112674"/>
                  <a:pt x="438808" y="116318"/>
                </a:cubicBezTo>
                <a:cubicBezTo>
                  <a:pt x="475984" y="132483"/>
                  <a:pt x="514786" y="138400"/>
                  <a:pt x="553586" y="144320"/>
                </a:cubicBezTo>
                <a:cubicBezTo>
                  <a:pt x="559543" y="145230"/>
                  <a:pt x="566220" y="148191"/>
                  <a:pt x="572898" y="133164"/>
                </a:cubicBezTo>
                <a:cubicBezTo>
                  <a:pt x="500349" y="108805"/>
                  <a:pt x="431408" y="74202"/>
                  <a:pt x="356874" y="60770"/>
                </a:cubicBezTo>
                <a:cubicBezTo>
                  <a:pt x="357956" y="54397"/>
                  <a:pt x="359038" y="48022"/>
                  <a:pt x="360122" y="41649"/>
                </a:cubicBezTo>
                <a:cubicBezTo>
                  <a:pt x="418413" y="50753"/>
                  <a:pt x="476707" y="59859"/>
                  <a:pt x="550338" y="71243"/>
                </a:cubicBezTo>
                <a:cubicBezTo>
                  <a:pt x="505041" y="35045"/>
                  <a:pt x="462269" y="47111"/>
                  <a:pt x="428701" y="15013"/>
                </a:cubicBezTo>
                <a:cubicBezTo>
                  <a:pt x="435018" y="2833"/>
                  <a:pt x="442643" y="-241"/>
                  <a:pt x="450539" y="15"/>
                </a:cubicBezTo>
                <a:close/>
              </a:path>
            </a:pathLst>
          </a:custGeom>
        </p:spPr>
      </p:pic>
      <p:pic>
        <p:nvPicPr>
          <p:cNvPr id="4" name="Picture 3" descr="A person smiling while using a computer&#10;&#10;Description automatically generated with low confidence">
            <a:extLst>
              <a:ext uri="{FF2B5EF4-FFF2-40B4-BE49-F238E27FC236}">
                <a16:creationId xmlns:a16="http://schemas.microsoft.com/office/drawing/2014/main" id="{5EA410A9-E72F-41D9-A25E-E67D636B12C7}"/>
              </a:ext>
            </a:extLst>
          </p:cNvPr>
          <p:cNvPicPr>
            <a:picLocks noChangeAspect="1"/>
          </p:cNvPicPr>
          <p:nvPr/>
        </p:nvPicPr>
        <p:blipFill rotWithShape="1">
          <a:blip r:embed="rId4">
            <a:extLst>
              <a:ext uri="{28A0092B-C50C-407E-A947-70E740481C1C}">
                <a14:useLocalDpi xmlns:a14="http://schemas.microsoft.com/office/drawing/2010/main" val="0"/>
              </a:ext>
            </a:extLst>
          </a:blip>
          <a:srcRect t="18268" r="2" b="49020"/>
          <a:stretch/>
        </p:blipFill>
        <p:spPr>
          <a:xfrm>
            <a:off x="103376" y="5628"/>
            <a:ext cx="5313916" cy="2604222"/>
          </a:xfrm>
          <a:custGeom>
            <a:avLst/>
            <a:gdLst/>
            <a:ahLst/>
            <a:cxnLst/>
            <a:rect l="l" t="t" r="r" b="b"/>
            <a:pathLst>
              <a:path w="4980517" h="2440831">
                <a:moveTo>
                  <a:pt x="287929" y="0"/>
                </a:moveTo>
                <a:lnTo>
                  <a:pt x="4817890" y="0"/>
                </a:lnTo>
                <a:lnTo>
                  <a:pt x="4816841" y="3177"/>
                </a:lnTo>
                <a:cubicBezTo>
                  <a:pt x="4816707" y="6109"/>
                  <a:pt x="4816908" y="9403"/>
                  <a:pt x="4816641" y="12038"/>
                </a:cubicBezTo>
                <a:cubicBezTo>
                  <a:pt x="4834033" y="20468"/>
                  <a:pt x="4854369" y="-611"/>
                  <a:pt x="4874703" y="22050"/>
                </a:cubicBezTo>
                <a:cubicBezTo>
                  <a:pt x="4786137" y="121645"/>
                  <a:pt x="4651010" y="146147"/>
                  <a:pt x="4528727" y="220979"/>
                </a:cubicBezTo>
                <a:cubicBezTo>
                  <a:pt x="4627731" y="245745"/>
                  <a:pt x="4687133" y="159323"/>
                  <a:pt x="4759914" y="170389"/>
                </a:cubicBezTo>
                <a:cubicBezTo>
                  <a:pt x="4796305" y="197528"/>
                  <a:pt x="4688204" y="241003"/>
                  <a:pt x="4791221" y="253914"/>
                </a:cubicBezTo>
                <a:cubicBezTo>
                  <a:pt x="4746534" y="277627"/>
                  <a:pt x="4713355" y="300811"/>
                  <a:pt x="4682585" y="328215"/>
                </a:cubicBezTo>
                <a:cubicBezTo>
                  <a:pt x="4627731" y="377223"/>
                  <a:pt x="4617028" y="409367"/>
                  <a:pt x="4642449" y="475239"/>
                </a:cubicBezTo>
                <a:cubicBezTo>
                  <a:pt x="4659039" y="518450"/>
                  <a:pt x="4683387" y="558237"/>
                  <a:pt x="4661983" y="609614"/>
                </a:cubicBezTo>
                <a:cubicBezTo>
                  <a:pt x="4646998" y="644922"/>
                  <a:pt x="4652885" y="668107"/>
                  <a:pt x="4708539" y="652298"/>
                </a:cubicBezTo>
                <a:cubicBezTo>
                  <a:pt x="4768476" y="635435"/>
                  <a:pt x="4790952" y="667053"/>
                  <a:pt x="4775969" y="728971"/>
                </a:cubicBezTo>
                <a:cubicBezTo>
                  <a:pt x="4766336" y="768758"/>
                  <a:pt x="4776506" y="780877"/>
                  <a:pt x="4817710" y="776398"/>
                </a:cubicBezTo>
                <a:cubicBezTo>
                  <a:pt x="4863199" y="771392"/>
                  <a:pt x="4906546" y="745306"/>
                  <a:pt x="4962737" y="757955"/>
                </a:cubicBezTo>
                <a:cubicBezTo>
                  <a:pt x="4917786" y="830149"/>
                  <a:pt x="4821724" y="809597"/>
                  <a:pt x="4769279" y="878367"/>
                </a:cubicBezTo>
                <a:cubicBezTo>
                  <a:pt x="4831892" y="878629"/>
                  <a:pt x="4879788" y="878367"/>
                  <a:pt x="4926079" y="863347"/>
                </a:cubicBezTo>
                <a:cubicBezTo>
                  <a:pt x="4945346" y="857286"/>
                  <a:pt x="4966484" y="850965"/>
                  <a:pt x="4977186" y="871779"/>
                </a:cubicBezTo>
                <a:cubicBezTo>
                  <a:pt x="4989762" y="896809"/>
                  <a:pt x="4963808" y="906295"/>
                  <a:pt x="4948019" y="910774"/>
                </a:cubicBezTo>
                <a:cubicBezTo>
                  <a:pt x="4903602" y="923421"/>
                  <a:pt x="4869621" y="953458"/>
                  <a:pt x="4832963" y="976907"/>
                </a:cubicBezTo>
                <a:cubicBezTo>
                  <a:pt x="4752423" y="1028288"/>
                  <a:pt x="4664121" y="1071235"/>
                  <a:pt x="4595889" y="1156077"/>
                </a:cubicBezTo>
                <a:cubicBezTo>
                  <a:pt x="4681783" y="1134471"/>
                  <a:pt x="4745733" y="1084147"/>
                  <a:pt x="4825471" y="1073871"/>
                </a:cubicBezTo>
                <a:cubicBezTo>
                  <a:pt x="4756436" y="1151071"/>
                  <a:pt x="4667600" y="1201922"/>
                  <a:pt x="4583583" y="1258044"/>
                </a:cubicBezTo>
                <a:cubicBezTo>
                  <a:pt x="4559500" y="1273853"/>
                  <a:pt x="4535151" y="1284656"/>
                  <a:pt x="4529799" y="1319171"/>
                </a:cubicBezTo>
                <a:cubicBezTo>
                  <a:pt x="4519362" y="1386097"/>
                  <a:pt x="4488056" y="1441427"/>
                  <a:pt x="4421163" y="1470936"/>
                </a:cubicBezTo>
                <a:cubicBezTo>
                  <a:pt x="4420628" y="1471202"/>
                  <a:pt x="4424373" y="1481215"/>
                  <a:pt x="4426515" y="1488062"/>
                </a:cubicBezTo>
                <a:cubicBezTo>
                  <a:pt x="4467453" y="1490172"/>
                  <a:pt x="4499829" y="1450649"/>
                  <a:pt x="4552008" y="1463559"/>
                </a:cubicBezTo>
                <a:cubicBezTo>
                  <a:pt x="4501970" y="1517309"/>
                  <a:pt x="4460227" y="1565528"/>
                  <a:pt x="4389321" y="1591086"/>
                </a:cubicBezTo>
                <a:cubicBezTo>
                  <a:pt x="4332594" y="1611373"/>
                  <a:pt x="4262490" y="1623230"/>
                  <a:pt x="4221282" y="1689099"/>
                </a:cubicBezTo>
                <a:cubicBezTo>
                  <a:pt x="4269178" y="1702012"/>
                  <a:pt x="4304768" y="1685677"/>
                  <a:pt x="4340623" y="1674082"/>
                </a:cubicBezTo>
                <a:cubicBezTo>
                  <a:pt x="4395475" y="1656165"/>
                  <a:pt x="4449794" y="1635878"/>
                  <a:pt x="4504647" y="1617960"/>
                </a:cubicBezTo>
                <a:cubicBezTo>
                  <a:pt x="4525518" y="1611110"/>
                  <a:pt x="4548262" y="1606365"/>
                  <a:pt x="4561640" y="1639039"/>
                </a:cubicBezTo>
                <a:cubicBezTo>
                  <a:pt x="4491801" y="1645890"/>
                  <a:pt x="4450060" y="1690154"/>
                  <a:pt x="4406179" y="1731784"/>
                </a:cubicBezTo>
                <a:cubicBezTo>
                  <a:pt x="4381561" y="1755234"/>
                  <a:pt x="4361492" y="1786589"/>
                  <a:pt x="4317076" y="1774733"/>
                </a:cubicBezTo>
                <a:cubicBezTo>
                  <a:pt x="4293796" y="1768410"/>
                  <a:pt x="4279080" y="1786061"/>
                  <a:pt x="4281490" y="1807667"/>
                </a:cubicBezTo>
                <a:cubicBezTo>
                  <a:pt x="4290317" y="1883815"/>
                  <a:pt x="4236000" y="1910425"/>
                  <a:pt x="4179809" y="1925180"/>
                </a:cubicBezTo>
                <a:cubicBezTo>
                  <a:pt x="4073313" y="1952846"/>
                  <a:pt x="3984744" y="2017925"/>
                  <a:pt x="3881194" y="2053496"/>
                </a:cubicBezTo>
                <a:cubicBezTo>
                  <a:pt x="3780584" y="2088012"/>
                  <a:pt x="3702720" y="2169955"/>
                  <a:pt x="3601845" y="2212904"/>
                </a:cubicBezTo>
                <a:cubicBezTo>
                  <a:pt x="3528795" y="2243995"/>
                  <a:pt x="3458958" y="2284043"/>
                  <a:pt x="3383767" y="2312235"/>
                </a:cubicBezTo>
                <a:cubicBezTo>
                  <a:pt x="3205831" y="2378897"/>
                  <a:pt x="3024414" y="2432384"/>
                  <a:pt x="2832561" y="2440024"/>
                </a:cubicBezTo>
                <a:cubicBezTo>
                  <a:pt x="2674156" y="2446085"/>
                  <a:pt x="1300154" y="2440289"/>
                  <a:pt x="741989" y="1573170"/>
                </a:cubicBezTo>
                <a:cubicBezTo>
                  <a:pt x="731286" y="1568953"/>
                  <a:pt x="719246" y="1557887"/>
                  <a:pt x="715500" y="1547347"/>
                </a:cubicBezTo>
                <a:cubicBezTo>
                  <a:pt x="697572" y="1498075"/>
                  <a:pt x="653689" y="1476733"/>
                  <a:pt x="614088" y="1450123"/>
                </a:cubicBezTo>
                <a:cubicBezTo>
                  <a:pt x="579303" y="1426672"/>
                  <a:pt x="542376" y="1402169"/>
                  <a:pt x="527927" y="1362645"/>
                </a:cubicBezTo>
                <a:cubicBezTo>
                  <a:pt x="508929" y="1309949"/>
                  <a:pt x="562979" y="1353160"/>
                  <a:pt x="572881" y="1333136"/>
                </a:cubicBezTo>
                <a:cubicBezTo>
                  <a:pt x="552277" y="1305735"/>
                  <a:pt x="520434" y="1280703"/>
                  <a:pt x="512140" y="1249612"/>
                </a:cubicBezTo>
                <a:cubicBezTo>
                  <a:pt x="481905" y="1137368"/>
                  <a:pt x="416616" y="1055689"/>
                  <a:pt x="318951" y="992190"/>
                </a:cubicBezTo>
                <a:cubicBezTo>
                  <a:pt x="290855" y="974010"/>
                  <a:pt x="272393" y="940811"/>
                  <a:pt x="234131" y="935543"/>
                </a:cubicBezTo>
                <a:cubicBezTo>
                  <a:pt x="149040" y="923949"/>
                  <a:pt x="175798" y="833311"/>
                  <a:pt x="130844" y="792998"/>
                </a:cubicBezTo>
                <a:cubicBezTo>
                  <a:pt x="122282" y="785355"/>
                  <a:pt x="114523" y="770339"/>
                  <a:pt x="116127" y="760064"/>
                </a:cubicBezTo>
                <a:cubicBezTo>
                  <a:pt x="118534" y="745306"/>
                  <a:pt x="128704" y="731343"/>
                  <a:pt x="137266" y="718168"/>
                </a:cubicBezTo>
                <a:cubicBezTo>
                  <a:pt x="146097" y="704995"/>
                  <a:pt x="159474" y="693400"/>
                  <a:pt x="153053" y="676011"/>
                </a:cubicBezTo>
                <a:cubicBezTo>
                  <a:pt x="150380" y="668898"/>
                  <a:pt x="152250" y="644130"/>
                  <a:pt x="132450" y="663627"/>
                </a:cubicBezTo>
                <a:cubicBezTo>
                  <a:pt x="78133" y="717115"/>
                  <a:pt x="46557" y="666528"/>
                  <a:pt x="0" y="642286"/>
                </a:cubicBezTo>
                <a:cubicBezTo>
                  <a:pt x="37460" y="617254"/>
                  <a:pt x="71175" y="599602"/>
                  <a:pt x="76795" y="562188"/>
                </a:cubicBezTo>
                <a:cubicBezTo>
                  <a:pt x="88300" y="484987"/>
                  <a:pt x="137532" y="449681"/>
                  <a:pt x="212187" y="442830"/>
                </a:cubicBezTo>
                <a:cubicBezTo>
                  <a:pt x="184627" y="368265"/>
                  <a:pt x="184627" y="368265"/>
                  <a:pt x="273730" y="357988"/>
                </a:cubicBezTo>
                <a:cubicBezTo>
                  <a:pt x="239480" y="310562"/>
                  <a:pt x="239480" y="298442"/>
                  <a:pt x="280956" y="282106"/>
                </a:cubicBezTo>
                <a:cubicBezTo>
                  <a:pt x="320824" y="266560"/>
                  <a:pt x="364973" y="261290"/>
                  <a:pt x="401900" y="237315"/>
                </a:cubicBezTo>
                <a:cubicBezTo>
                  <a:pt x="367917" y="176713"/>
                  <a:pt x="358285" y="106364"/>
                  <a:pt x="288180" y="76852"/>
                </a:cubicBezTo>
                <a:cubicBezTo>
                  <a:pt x="277209" y="72374"/>
                  <a:pt x="269717" y="54193"/>
                  <a:pt x="276673" y="43654"/>
                </a:cubicBezTo>
                <a:cubicBezTo>
                  <a:pt x="283028" y="34103"/>
                  <a:pt x="285520" y="22412"/>
                  <a:pt x="286921" y="10118"/>
                </a:cubicBezTo>
                <a:close/>
              </a:path>
            </a:pathLst>
          </a:custGeom>
        </p:spPr>
      </p:pic>
      <p:pic>
        <p:nvPicPr>
          <p:cNvPr id="7" name="Picture 6" descr="A picture containing person, indoor, window&#10;&#10;Description automatically generated">
            <a:extLst>
              <a:ext uri="{FF2B5EF4-FFF2-40B4-BE49-F238E27FC236}">
                <a16:creationId xmlns:a16="http://schemas.microsoft.com/office/drawing/2014/main" id="{D80C6D81-68D4-4ABA-A299-E35E7C828B2A}"/>
              </a:ext>
            </a:extLst>
          </p:cNvPr>
          <p:cNvPicPr>
            <a:picLocks noChangeAspect="1"/>
          </p:cNvPicPr>
          <p:nvPr/>
        </p:nvPicPr>
        <p:blipFill rotWithShape="1">
          <a:blip r:embed="rId5">
            <a:extLst>
              <a:ext uri="{28A0092B-C50C-407E-A947-70E740481C1C}">
                <a14:useLocalDpi xmlns:a14="http://schemas.microsoft.com/office/drawing/2010/main" val="0"/>
              </a:ext>
            </a:extLst>
          </a:blip>
          <a:srcRect t="337" r="2" b="32462"/>
          <a:stretch/>
        </p:blipFill>
        <p:spPr>
          <a:xfrm>
            <a:off x="8719893" y="11"/>
            <a:ext cx="3472110" cy="3495664"/>
          </a:xfrm>
          <a:custGeom>
            <a:avLst/>
            <a:gdLst/>
            <a:ahLst/>
            <a:cxnLst/>
            <a:rect l="l" t="t" r="r" b="b"/>
            <a:pathLst>
              <a:path w="3635653" h="3660327">
                <a:moveTo>
                  <a:pt x="402121" y="0"/>
                </a:moveTo>
                <a:lnTo>
                  <a:pt x="3635653" y="0"/>
                </a:lnTo>
                <a:lnTo>
                  <a:pt x="3635653" y="3605403"/>
                </a:lnTo>
                <a:lnTo>
                  <a:pt x="3616543" y="3610878"/>
                </a:lnTo>
                <a:cubicBezTo>
                  <a:pt x="3510165" y="3637200"/>
                  <a:pt x="3401766" y="3654952"/>
                  <a:pt x="3290337" y="3659389"/>
                </a:cubicBezTo>
                <a:cubicBezTo>
                  <a:pt x="3106332" y="3666430"/>
                  <a:pt x="1510274" y="3659697"/>
                  <a:pt x="861903" y="2652440"/>
                </a:cubicBezTo>
                <a:cubicBezTo>
                  <a:pt x="849470" y="2647542"/>
                  <a:pt x="835485" y="2634687"/>
                  <a:pt x="831133" y="2622444"/>
                </a:cubicBezTo>
                <a:cubicBezTo>
                  <a:pt x="810307" y="2565210"/>
                  <a:pt x="759333" y="2540419"/>
                  <a:pt x="713332" y="2509507"/>
                </a:cubicBezTo>
                <a:cubicBezTo>
                  <a:pt x="672925" y="2482267"/>
                  <a:pt x="630030" y="2453803"/>
                  <a:pt x="613246" y="2407892"/>
                </a:cubicBezTo>
                <a:cubicBezTo>
                  <a:pt x="591178" y="2346680"/>
                  <a:pt x="653963" y="2396875"/>
                  <a:pt x="665465" y="2373614"/>
                </a:cubicBezTo>
                <a:cubicBezTo>
                  <a:pt x="641532" y="2341785"/>
                  <a:pt x="604543" y="2312707"/>
                  <a:pt x="594908" y="2276592"/>
                </a:cubicBezTo>
                <a:cubicBezTo>
                  <a:pt x="559787" y="2146208"/>
                  <a:pt x="483946" y="2051328"/>
                  <a:pt x="370497" y="1977567"/>
                </a:cubicBezTo>
                <a:cubicBezTo>
                  <a:pt x="337860" y="1956449"/>
                  <a:pt x="316415" y="1917884"/>
                  <a:pt x="271969" y="1911765"/>
                </a:cubicBezTo>
                <a:cubicBezTo>
                  <a:pt x="173127" y="1898297"/>
                  <a:pt x="204209" y="1793011"/>
                  <a:pt x="151990" y="1746183"/>
                </a:cubicBezTo>
                <a:cubicBezTo>
                  <a:pt x="142044" y="1737306"/>
                  <a:pt x="133031" y="1719862"/>
                  <a:pt x="134895" y="1707927"/>
                </a:cubicBezTo>
                <a:cubicBezTo>
                  <a:pt x="137691" y="1690784"/>
                  <a:pt x="149504" y="1674564"/>
                  <a:pt x="159450" y="1659260"/>
                </a:cubicBezTo>
                <a:cubicBezTo>
                  <a:pt x="169707" y="1643958"/>
                  <a:pt x="185247" y="1630489"/>
                  <a:pt x="177788" y="1610290"/>
                </a:cubicBezTo>
                <a:cubicBezTo>
                  <a:pt x="174683" y="1602027"/>
                  <a:pt x="176855" y="1573257"/>
                  <a:pt x="153855" y="1595904"/>
                </a:cubicBezTo>
                <a:cubicBezTo>
                  <a:pt x="90759" y="1658037"/>
                  <a:pt x="54081" y="1599274"/>
                  <a:pt x="0" y="1571114"/>
                </a:cubicBezTo>
                <a:cubicBezTo>
                  <a:pt x="43514" y="1542037"/>
                  <a:pt x="82677" y="1521532"/>
                  <a:pt x="89205" y="1478072"/>
                </a:cubicBezTo>
                <a:cubicBezTo>
                  <a:pt x="102570" y="1388394"/>
                  <a:pt x="159758" y="1347382"/>
                  <a:pt x="246479" y="1339424"/>
                </a:cubicBezTo>
                <a:cubicBezTo>
                  <a:pt x="214465" y="1252808"/>
                  <a:pt x="214465" y="1252808"/>
                  <a:pt x="317968" y="1240870"/>
                </a:cubicBezTo>
                <a:cubicBezTo>
                  <a:pt x="278183" y="1185780"/>
                  <a:pt x="278183" y="1171701"/>
                  <a:pt x="326361" y="1152725"/>
                </a:cubicBezTo>
                <a:cubicBezTo>
                  <a:pt x="372673" y="1134666"/>
                  <a:pt x="423957" y="1128545"/>
                  <a:pt x="466852" y="1100695"/>
                </a:cubicBezTo>
                <a:cubicBezTo>
                  <a:pt x="427377" y="1030299"/>
                  <a:pt x="416187" y="948581"/>
                  <a:pt x="334753" y="914300"/>
                </a:cubicBezTo>
                <a:cubicBezTo>
                  <a:pt x="322010" y="909097"/>
                  <a:pt x="313307" y="887979"/>
                  <a:pt x="321386" y="875737"/>
                </a:cubicBezTo>
                <a:cubicBezTo>
                  <a:pt x="350915" y="831359"/>
                  <a:pt x="308644" y="747189"/>
                  <a:pt x="400645" y="737702"/>
                </a:cubicBezTo>
                <a:cubicBezTo>
                  <a:pt x="412147" y="736784"/>
                  <a:pt x="422716" y="727601"/>
                  <a:pt x="413701" y="715664"/>
                </a:cubicBezTo>
                <a:cubicBezTo>
                  <a:pt x="382618" y="674041"/>
                  <a:pt x="420228" y="676794"/>
                  <a:pt x="442916" y="671592"/>
                </a:cubicBezTo>
                <a:cubicBezTo>
                  <a:pt x="470270" y="665166"/>
                  <a:pt x="501352" y="683528"/>
                  <a:pt x="526840" y="660880"/>
                </a:cubicBezTo>
                <a:cubicBezTo>
                  <a:pt x="520932" y="637006"/>
                  <a:pt x="498866" y="637312"/>
                  <a:pt x="483325" y="629661"/>
                </a:cubicBezTo>
                <a:cubicBezTo>
                  <a:pt x="437945" y="607624"/>
                  <a:pt x="400956" y="581304"/>
                  <a:pt x="398780" y="524068"/>
                </a:cubicBezTo>
                <a:cubicBezTo>
                  <a:pt x="397228" y="477853"/>
                  <a:pt x="392254" y="437148"/>
                  <a:pt x="455041" y="423067"/>
                </a:cubicBezTo>
                <a:cubicBezTo>
                  <a:pt x="481149" y="417251"/>
                  <a:pt x="473687" y="383892"/>
                  <a:pt x="458768" y="367363"/>
                </a:cubicBezTo>
                <a:cubicBezTo>
                  <a:pt x="432038" y="337982"/>
                  <a:pt x="409972" y="298806"/>
                  <a:pt x="363968" y="296052"/>
                </a:cubicBezTo>
                <a:cubicBezTo>
                  <a:pt x="335995" y="294216"/>
                  <a:pt x="314548" y="281971"/>
                  <a:pt x="292481" y="267894"/>
                </a:cubicBezTo>
                <a:cubicBezTo>
                  <a:pt x="276630" y="257791"/>
                  <a:pt x="257670" y="249223"/>
                  <a:pt x="259533" y="227493"/>
                </a:cubicBezTo>
                <a:cubicBezTo>
                  <a:pt x="261399" y="206680"/>
                  <a:pt x="279736" y="198111"/>
                  <a:pt x="298387" y="193826"/>
                </a:cubicBezTo>
                <a:cubicBezTo>
                  <a:pt x="360552" y="180054"/>
                  <a:pt x="418983" y="159853"/>
                  <a:pt x="470893" y="113638"/>
                </a:cubicBezTo>
                <a:cubicBezTo>
                  <a:pt x="436390" y="89152"/>
                  <a:pt x="403444" y="71400"/>
                  <a:pt x="377957" y="46608"/>
                </a:cubicBezTo>
                <a:cubicBezTo>
                  <a:pt x="370264" y="39110"/>
                  <a:pt x="371678" y="29598"/>
                  <a:pt x="380092" y="18562"/>
                </a:cubicBezTo>
                <a:close/>
              </a:path>
            </a:pathLst>
          </a:custGeom>
        </p:spPr>
      </p:pic>
      <p:pic>
        <p:nvPicPr>
          <p:cNvPr id="9" name="Picture 8" descr="A close up of a logo&#10;&#10;Description automatically generated">
            <a:extLst>
              <a:ext uri="{FF2B5EF4-FFF2-40B4-BE49-F238E27FC236}">
                <a16:creationId xmlns:a16="http://schemas.microsoft.com/office/drawing/2014/main" id="{04719BA5-0522-4A20-8DBF-F869EA24A6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8933" y="5228214"/>
            <a:ext cx="2271876" cy="1589544"/>
          </a:xfrm>
          <a:prstGeom prst="rect">
            <a:avLst/>
          </a:prstGeom>
        </p:spPr>
      </p:pic>
      <p:pic>
        <p:nvPicPr>
          <p:cNvPr id="10" name="Picture 9">
            <a:extLst>
              <a:ext uri="{FF2B5EF4-FFF2-40B4-BE49-F238E27FC236}">
                <a16:creationId xmlns:a16="http://schemas.microsoft.com/office/drawing/2014/main" id="{D0B7FB25-0473-464B-A99D-E1CD346E26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6289" y="5238041"/>
            <a:ext cx="2907050" cy="1619959"/>
          </a:xfrm>
          <a:prstGeom prst="rect">
            <a:avLst/>
          </a:prstGeom>
        </p:spPr>
      </p:pic>
      <p:sp>
        <p:nvSpPr>
          <p:cNvPr id="11" name="Title 1">
            <a:extLst>
              <a:ext uri="{FF2B5EF4-FFF2-40B4-BE49-F238E27FC236}">
                <a16:creationId xmlns:a16="http://schemas.microsoft.com/office/drawing/2014/main" id="{AEF8FF28-E9DD-4AC6-8C8F-69C146741327}"/>
              </a:ext>
            </a:extLst>
          </p:cNvPr>
          <p:cNvSpPr txBox="1">
            <a:spLocks/>
          </p:cNvSpPr>
          <p:nvPr/>
        </p:nvSpPr>
        <p:spPr>
          <a:xfrm>
            <a:off x="3538933" y="3748218"/>
            <a:ext cx="8015757" cy="10551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3200" dirty="0">
                <a:latin typeface="Arial Nova" panose="020B0504020202020204" pitchFamily="34" charset="0"/>
              </a:rPr>
              <a:t>Managers in Social Care </a:t>
            </a:r>
            <a:r>
              <a:rPr lang="en-GB" sz="3200">
                <a:latin typeface="Arial Nova" panose="020B0504020202020204" pitchFamily="34" charset="0"/>
              </a:rPr>
              <a:t>… looking </a:t>
            </a:r>
            <a:r>
              <a:rPr lang="en-GB" sz="3200" dirty="0">
                <a:latin typeface="Arial Nova" panose="020B0504020202020204" pitchFamily="34" charset="0"/>
              </a:rPr>
              <a:t>for support, resources and people to share ideas with?</a:t>
            </a:r>
          </a:p>
        </p:txBody>
      </p:sp>
      <p:sp>
        <p:nvSpPr>
          <p:cNvPr id="13" name="Title 1">
            <a:extLst>
              <a:ext uri="{FF2B5EF4-FFF2-40B4-BE49-F238E27FC236}">
                <a16:creationId xmlns:a16="http://schemas.microsoft.com/office/drawing/2014/main" id="{ACAA5A01-E414-4BCC-BCE1-A22CA2398859}"/>
              </a:ext>
            </a:extLst>
          </p:cNvPr>
          <p:cNvSpPr txBox="1">
            <a:spLocks/>
          </p:cNvSpPr>
          <p:nvPr/>
        </p:nvSpPr>
        <p:spPr>
          <a:xfrm>
            <a:off x="5209085" y="4714554"/>
            <a:ext cx="6684088" cy="10551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3200" dirty="0">
                <a:latin typeface="Arial Nova" panose="020B0504020202020204" pitchFamily="34" charset="0"/>
              </a:rPr>
              <a:t>Why not join your local Registered Managers’ Network?  </a:t>
            </a:r>
          </a:p>
        </p:txBody>
      </p:sp>
    </p:spTree>
    <p:extLst>
      <p:ext uri="{BB962C8B-B14F-4D97-AF65-F5344CB8AC3E}">
        <p14:creationId xmlns:p14="http://schemas.microsoft.com/office/powerpoint/2010/main" val="117953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CE515B-BAFC-4873-9F18-0BCD5816AF10}"/>
              </a:ext>
            </a:extLst>
          </p:cNvPr>
          <p:cNvSpPr/>
          <p:nvPr/>
        </p:nvSpPr>
        <p:spPr>
          <a:xfrm>
            <a:off x="641773" y="545295"/>
            <a:ext cx="5038725" cy="5767393"/>
          </a:xfrm>
          <a:prstGeom prst="rect">
            <a:avLst/>
          </a:prstGeom>
          <a:solidFill>
            <a:srgbClr val="E1F0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EDAC3516-E4D7-4679-90C0-F689886ED972}"/>
              </a:ext>
            </a:extLst>
          </p:cNvPr>
          <p:cNvSpPr txBox="1">
            <a:spLocks/>
          </p:cNvSpPr>
          <p:nvPr/>
        </p:nvSpPr>
        <p:spPr>
          <a:xfrm>
            <a:off x="641773" y="554881"/>
            <a:ext cx="5038725" cy="5767393"/>
          </a:xfrm>
          <a:prstGeom prst="rect">
            <a:avLst/>
          </a:prstGeom>
          <a:solidFill>
            <a:srgbClr val="E1F0F7">
              <a:alpha val="80000"/>
            </a:srgbClr>
          </a:solidFill>
          <a:ln w="279400" cap="sq" cmpd="thinThick">
            <a:solidFill>
              <a:srgbClr val="E1F0F7">
                <a:alpha val="90000"/>
              </a:srgbClr>
            </a:solidFill>
            <a:miter lim="800000"/>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1000" dirty="0">
              <a:latin typeface="Arial Nova" panose="020B0504020202020204" pitchFamily="34" charset="0"/>
            </a:endParaRPr>
          </a:p>
          <a:p>
            <a:pPr algn="just">
              <a:lnSpc>
                <a:spcPct val="100000"/>
              </a:lnSpc>
            </a:pPr>
            <a:endParaRPr lang="en-US" sz="1600" dirty="0">
              <a:latin typeface="Arial Nova" panose="020B0504020202020204" pitchFamily="34" charset="0"/>
            </a:endParaRPr>
          </a:p>
          <a:p>
            <a:pPr algn="just">
              <a:lnSpc>
                <a:spcPct val="100000"/>
              </a:lnSpc>
            </a:pPr>
            <a:endParaRPr lang="en-US" sz="1600" dirty="0">
              <a:latin typeface="Arial Nova" panose="020B0504020202020204" pitchFamily="34" charset="0"/>
            </a:endParaRPr>
          </a:p>
          <a:p>
            <a:pPr algn="just">
              <a:lnSpc>
                <a:spcPct val="100000"/>
              </a:lnSpc>
            </a:pPr>
            <a:endParaRPr lang="en-US" sz="1600" dirty="0">
              <a:latin typeface="Arial Nova" panose="020B0504020202020204" pitchFamily="34" charset="0"/>
            </a:endParaRPr>
          </a:p>
          <a:p>
            <a:pPr algn="just">
              <a:lnSpc>
                <a:spcPct val="100000"/>
              </a:lnSpc>
            </a:pPr>
            <a:endParaRPr lang="en-US" sz="1600" b="1" dirty="0">
              <a:latin typeface="Arial Nova" panose="020B0504020202020204" pitchFamily="34" charset="0"/>
            </a:endParaRPr>
          </a:p>
          <a:p>
            <a:pPr algn="just">
              <a:lnSpc>
                <a:spcPct val="100000"/>
              </a:lnSpc>
            </a:pPr>
            <a:endParaRPr lang="en-US" sz="200" b="1" dirty="0">
              <a:latin typeface="Arial Nova" panose="020B0504020202020204" pitchFamily="34" charset="0"/>
            </a:endParaRPr>
          </a:p>
          <a:p>
            <a:pPr algn="just">
              <a:lnSpc>
                <a:spcPct val="100000"/>
              </a:lnSpc>
            </a:pPr>
            <a:endParaRPr lang="en-US" sz="1600" b="1" dirty="0">
              <a:latin typeface="Arial Nova" panose="020B0504020202020204" pitchFamily="34" charset="0"/>
            </a:endParaRPr>
          </a:p>
          <a:p>
            <a:pPr algn="just">
              <a:lnSpc>
                <a:spcPct val="100000"/>
              </a:lnSpc>
            </a:pPr>
            <a:endParaRPr lang="en-US" sz="1600" b="1" dirty="0">
              <a:latin typeface="Arial Nova" panose="020B0504020202020204" pitchFamily="34" charset="0"/>
            </a:endParaRPr>
          </a:p>
          <a:p>
            <a:pPr algn="just">
              <a:lnSpc>
                <a:spcPct val="100000"/>
              </a:lnSpc>
            </a:pPr>
            <a:r>
              <a:rPr lang="en-US" sz="1600" b="1" dirty="0">
                <a:latin typeface="Arial Nova" panose="020B0504020202020204" pitchFamily="34" charset="0"/>
              </a:rPr>
              <a:t>Your local Registered Managers’ Networks</a:t>
            </a:r>
          </a:p>
          <a:p>
            <a:pPr algn="just">
              <a:lnSpc>
                <a:spcPct val="100000"/>
              </a:lnSpc>
            </a:pPr>
            <a:r>
              <a:rPr lang="en-US" sz="1600" dirty="0" err="1">
                <a:latin typeface="Arial Nova" panose="020B0504020202020204" pitchFamily="34" charset="0"/>
              </a:rPr>
              <a:t>Organised</a:t>
            </a:r>
            <a:r>
              <a:rPr lang="en-US" sz="1600" dirty="0">
                <a:latin typeface="Arial Nova" panose="020B0504020202020204" pitchFamily="34" charset="0"/>
              </a:rPr>
              <a:t> and run by Care and Support West, these networks are part of a national initiative supported by Skills for Care.  We run RM Networks for managers in B&amp;NES, Bristol and South </a:t>
            </a:r>
            <a:r>
              <a:rPr lang="en-US" sz="1600" dirty="0" err="1">
                <a:latin typeface="Arial Nova" panose="020B0504020202020204" pitchFamily="34" charset="0"/>
              </a:rPr>
              <a:t>Glos</a:t>
            </a:r>
            <a:r>
              <a:rPr lang="en-US" sz="1600" dirty="0">
                <a:latin typeface="Arial Nova" panose="020B0504020202020204" pitchFamily="34" charset="0"/>
              </a:rPr>
              <a:t> and North Somerset.</a:t>
            </a:r>
          </a:p>
          <a:p>
            <a:pPr>
              <a:lnSpc>
                <a:spcPct val="100000"/>
              </a:lnSpc>
            </a:pPr>
            <a:endParaRPr lang="en-US" sz="1000" dirty="0">
              <a:latin typeface="Arial Nova" panose="020B0504020202020204" pitchFamily="34" charset="0"/>
            </a:endParaRPr>
          </a:p>
          <a:p>
            <a:pPr algn="just">
              <a:lnSpc>
                <a:spcPct val="100000"/>
              </a:lnSpc>
            </a:pPr>
            <a:r>
              <a:rPr lang="en-US" sz="1600" b="1" dirty="0">
                <a:latin typeface="Arial Nova" panose="020B0504020202020204" pitchFamily="34" charset="0"/>
              </a:rPr>
              <a:t>Open to: </a:t>
            </a:r>
            <a:r>
              <a:rPr lang="en-US" sz="1600" dirty="0">
                <a:latin typeface="Arial Nova" panose="020B0504020202020204" pitchFamily="34" charset="0"/>
              </a:rPr>
              <a:t>Registered (and any other) Managers providing any type of adult social care service. (All topics are chosen so that they are relevant to managers of any type of adult social care service). </a:t>
            </a:r>
          </a:p>
          <a:p>
            <a:pPr algn="just">
              <a:lnSpc>
                <a:spcPct val="100000"/>
              </a:lnSpc>
            </a:pPr>
            <a:endParaRPr lang="en-US" sz="900" dirty="0">
              <a:latin typeface="Arial Nova" panose="020B0504020202020204" pitchFamily="34" charset="0"/>
            </a:endParaRPr>
          </a:p>
          <a:p>
            <a:pPr algn="just">
              <a:lnSpc>
                <a:spcPct val="100000"/>
              </a:lnSpc>
            </a:pPr>
            <a:r>
              <a:rPr lang="en-US" sz="1600" dirty="0">
                <a:latin typeface="Arial Nova" panose="020B0504020202020204" pitchFamily="34" charset="0"/>
              </a:rPr>
              <a:t>Our 2023 / 24 topics include:</a:t>
            </a:r>
          </a:p>
          <a:p>
            <a:pPr marL="342900" lvl="0" indent="-342900" algn="just">
              <a:lnSpc>
                <a:spcPct val="115000"/>
              </a:lnSpc>
              <a:buFont typeface="+mj-lt"/>
              <a:buAutoNum type="arabicPeriod"/>
            </a:pPr>
            <a:r>
              <a:rPr lang="en-GB" sz="1600" dirty="0">
                <a:effectLst/>
                <a:latin typeface="Arial Nova" panose="020B0504020202020204" pitchFamily="34" charset="0"/>
                <a:ea typeface="Calibri" panose="020F0502020204030204" pitchFamily="34" charset="0"/>
              </a:rPr>
              <a:t>Overseas workers … virtual session (July 2023) </a:t>
            </a:r>
          </a:p>
          <a:p>
            <a:pPr marL="342900" lvl="0" indent="-342900" algn="just">
              <a:lnSpc>
                <a:spcPct val="115000"/>
              </a:lnSpc>
              <a:buFont typeface="+mj-lt"/>
              <a:buAutoNum type="arabicPeriod"/>
            </a:pPr>
            <a:r>
              <a:rPr lang="en-GB" sz="1600" dirty="0">
                <a:effectLst/>
                <a:latin typeface="Arial Nova" panose="020B0504020202020204" pitchFamily="34" charset="0"/>
                <a:ea typeface="Calibri" panose="020F0502020204030204" pitchFamily="34" charset="0"/>
              </a:rPr>
              <a:t>The issues you face … Face to Face session (September 2023)</a:t>
            </a:r>
          </a:p>
          <a:p>
            <a:pPr marL="342900" lvl="0" indent="-342900" algn="just">
              <a:lnSpc>
                <a:spcPct val="115000"/>
              </a:lnSpc>
              <a:buFont typeface="+mj-lt"/>
              <a:buAutoNum type="arabicPeriod"/>
            </a:pPr>
            <a:r>
              <a:rPr lang="en-GB" sz="1600" dirty="0">
                <a:effectLst/>
                <a:latin typeface="Arial Nova" panose="020B0504020202020204" pitchFamily="34" charset="0"/>
                <a:ea typeface="Calibri" panose="020F0502020204030204" pitchFamily="34" charset="0"/>
              </a:rPr>
              <a:t>CQC’s new inspection process / sharing ideas and good practice … Face-to-Face session (November 2023)</a:t>
            </a:r>
          </a:p>
          <a:p>
            <a:pPr marL="342900" lvl="0" indent="-342900" algn="just">
              <a:lnSpc>
                <a:spcPct val="115000"/>
              </a:lnSpc>
              <a:buFont typeface="+mj-lt"/>
              <a:buAutoNum type="arabicPeriod"/>
            </a:pPr>
            <a:r>
              <a:rPr lang="en-GB" sz="1600" dirty="0">
                <a:effectLst/>
                <a:latin typeface="Arial Nova" panose="020B0504020202020204" pitchFamily="34" charset="0"/>
                <a:ea typeface="Calibri" panose="020F0502020204030204" pitchFamily="34" charset="0"/>
              </a:rPr>
              <a:t>Managing people (with a focus on performance and sickness management) … virtual session (January 2024) </a:t>
            </a:r>
          </a:p>
          <a:p>
            <a:pPr lvl="0" algn="just">
              <a:lnSpc>
                <a:spcPct val="115000"/>
              </a:lnSpc>
            </a:pPr>
            <a:endParaRPr lang="en-GB" sz="500" dirty="0">
              <a:effectLst/>
              <a:latin typeface="Arial Nova" panose="020B0504020202020204" pitchFamily="34" charset="0"/>
              <a:ea typeface="Calibri" panose="020F0502020204030204" pitchFamily="34" charset="0"/>
            </a:endParaRPr>
          </a:p>
          <a:p>
            <a:pPr lvl="0" algn="r">
              <a:lnSpc>
                <a:spcPct val="115000"/>
              </a:lnSpc>
            </a:pPr>
            <a:r>
              <a:rPr lang="en-GB" sz="1400" i="1" dirty="0">
                <a:latin typeface="Arial Nova" panose="020B0504020202020204" pitchFamily="34" charset="0"/>
                <a:ea typeface="Calibri" panose="020F0502020204030204" pitchFamily="34" charset="0"/>
              </a:rPr>
              <a:t>Cont’d …</a:t>
            </a:r>
            <a:endParaRPr lang="en-GB" sz="1400" i="1" dirty="0">
              <a:effectLst/>
              <a:latin typeface="Arial Nova" panose="020B0504020202020204" pitchFamily="34" charset="0"/>
              <a:ea typeface="Calibri" panose="020F0502020204030204" pitchFamily="34" charset="0"/>
            </a:endParaRPr>
          </a:p>
          <a:p>
            <a:pPr algn="just">
              <a:lnSpc>
                <a:spcPct val="100000"/>
              </a:lnSpc>
            </a:pPr>
            <a:endParaRPr lang="en-US" sz="1600" dirty="0">
              <a:latin typeface="Arial Nova" panose="020B0504020202020204" pitchFamily="34" charset="0"/>
            </a:endParaRPr>
          </a:p>
          <a:p>
            <a:pPr algn="just">
              <a:lnSpc>
                <a:spcPct val="100000"/>
              </a:lnSpc>
            </a:pPr>
            <a:endParaRPr lang="en-US" sz="1600" dirty="0">
              <a:latin typeface="Arial Nova" panose="020B0504020202020204" pitchFamily="34" charset="0"/>
            </a:endParaRPr>
          </a:p>
          <a:p>
            <a:pPr algn="just">
              <a:lnSpc>
                <a:spcPct val="100000"/>
              </a:lnSpc>
            </a:pPr>
            <a:endParaRPr lang="en-US" sz="1600" dirty="0">
              <a:latin typeface="Arial Nova" panose="020B0504020202020204" pitchFamily="34" charset="0"/>
            </a:endParaRPr>
          </a:p>
          <a:p>
            <a:pPr algn="just">
              <a:lnSpc>
                <a:spcPct val="100000"/>
              </a:lnSpc>
            </a:pPr>
            <a:endParaRPr lang="en-US" sz="1600" dirty="0">
              <a:latin typeface="Arial Nova" panose="020B0504020202020204" pitchFamily="34" charset="0"/>
            </a:endParaRPr>
          </a:p>
          <a:p>
            <a:pPr algn="just">
              <a:lnSpc>
                <a:spcPct val="100000"/>
              </a:lnSpc>
            </a:pPr>
            <a:endParaRPr lang="en-US" sz="1600" dirty="0">
              <a:latin typeface="Arial Nova" panose="020B0504020202020204" pitchFamily="34" charset="0"/>
            </a:endParaRPr>
          </a:p>
          <a:p>
            <a:pPr algn="just">
              <a:lnSpc>
                <a:spcPct val="100000"/>
              </a:lnSpc>
            </a:pPr>
            <a:endParaRPr lang="en-GB" sz="1600" dirty="0"/>
          </a:p>
        </p:txBody>
      </p:sp>
      <p:sp>
        <p:nvSpPr>
          <p:cNvPr id="4" name="Rectangle 3">
            <a:extLst>
              <a:ext uri="{FF2B5EF4-FFF2-40B4-BE49-F238E27FC236}">
                <a16:creationId xmlns:a16="http://schemas.microsoft.com/office/drawing/2014/main" id="{03BA114A-2A01-4EA8-98F5-82F9369557B0}"/>
              </a:ext>
            </a:extLst>
          </p:cNvPr>
          <p:cNvSpPr/>
          <p:nvPr/>
        </p:nvSpPr>
        <p:spPr>
          <a:xfrm>
            <a:off x="6566211" y="545297"/>
            <a:ext cx="5038723" cy="5767393"/>
          </a:xfrm>
          <a:prstGeom prst="rect">
            <a:avLst/>
          </a:prstGeom>
          <a:solidFill>
            <a:srgbClr val="E1F0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A772F784-B78F-4936-9E61-7AA7A27E9A76}"/>
              </a:ext>
            </a:extLst>
          </p:cNvPr>
          <p:cNvSpPr txBox="1">
            <a:spLocks/>
          </p:cNvSpPr>
          <p:nvPr/>
        </p:nvSpPr>
        <p:spPr>
          <a:xfrm>
            <a:off x="6511502" y="554881"/>
            <a:ext cx="5038725" cy="5767393"/>
          </a:xfrm>
          <a:prstGeom prst="rect">
            <a:avLst/>
          </a:prstGeom>
          <a:solidFill>
            <a:srgbClr val="E1F0F7">
              <a:alpha val="80000"/>
            </a:srgbClr>
          </a:solidFill>
          <a:ln w="279400" cap="sq" cmpd="thinThick">
            <a:solidFill>
              <a:srgbClr val="E1F0F7">
                <a:alpha val="90000"/>
              </a:srgbClr>
            </a:solidFill>
            <a:miter lim="800000"/>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1800" b="1" dirty="0">
              <a:latin typeface="Arial Nova" panose="020B0504020202020204" pitchFamily="34" charset="0"/>
            </a:endParaRPr>
          </a:p>
          <a:p>
            <a:pPr>
              <a:lnSpc>
                <a:spcPct val="100000"/>
              </a:lnSpc>
            </a:pPr>
            <a:endParaRPr lang="en-US" sz="1800" b="1" dirty="0">
              <a:latin typeface="Arial Nova" panose="020B0504020202020204" pitchFamily="34" charset="0"/>
            </a:endParaRPr>
          </a:p>
          <a:p>
            <a:pPr>
              <a:lnSpc>
                <a:spcPct val="100000"/>
              </a:lnSpc>
            </a:pPr>
            <a:endParaRPr lang="en-US" sz="1800" b="1" dirty="0">
              <a:latin typeface="Arial Nova" panose="020B0504020202020204" pitchFamily="34" charset="0"/>
            </a:endParaRPr>
          </a:p>
          <a:p>
            <a:pPr>
              <a:lnSpc>
                <a:spcPct val="100000"/>
              </a:lnSpc>
            </a:pPr>
            <a:endParaRPr lang="en-US" sz="1800" b="1" dirty="0">
              <a:latin typeface="Arial Nova" panose="020B0504020202020204" pitchFamily="34" charset="0"/>
            </a:endParaRPr>
          </a:p>
          <a:p>
            <a:pPr>
              <a:lnSpc>
                <a:spcPct val="100000"/>
              </a:lnSpc>
            </a:pPr>
            <a:endParaRPr lang="en-US" sz="1800" b="1" dirty="0">
              <a:latin typeface="Arial Nova" panose="020B0504020202020204" pitchFamily="34" charset="0"/>
            </a:endParaRPr>
          </a:p>
          <a:p>
            <a:pPr>
              <a:lnSpc>
                <a:spcPct val="100000"/>
              </a:lnSpc>
            </a:pPr>
            <a:endParaRPr lang="en-US" sz="1800" b="1" dirty="0">
              <a:latin typeface="Arial Nova" panose="020B0504020202020204" pitchFamily="34" charset="0"/>
            </a:endParaRPr>
          </a:p>
          <a:p>
            <a:pPr>
              <a:lnSpc>
                <a:spcPct val="100000"/>
              </a:lnSpc>
            </a:pPr>
            <a:endParaRPr lang="en-US" sz="1800" b="1" dirty="0">
              <a:latin typeface="Arial Nova" panose="020B0504020202020204" pitchFamily="34" charset="0"/>
            </a:endParaRPr>
          </a:p>
          <a:p>
            <a:pPr>
              <a:lnSpc>
                <a:spcPct val="100000"/>
              </a:lnSpc>
            </a:pPr>
            <a:endParaRPr lang="en-US" sz="1800" b="1" dirty="0">
              <a:latin typeface="Arial Nova" panose="020B0504020202020204" pitchFamily="34" charset="0"/>
            </a:endParaRPr>
          </a:p>
          <a:p>
            <a:pPr>
              <a:lnSpc>
                <a:spcPct val="100000"/>
              </a:lnSpc>
            </a:pPr>
            <a:endParaRPr lang="en-US" sz="1600" b="1" dirty="0">
              <a:latin typeface="Arial Nova" panose="020B0504020202020204" pitchFamily="34" charset="0"/>
            </a:endParaRPr>
          </a:p>
          <a:p>
            <a:pPr>
              <a:lnSpc>
                <a:spcPct val="100000"/>
              </a:lnSpc>
            </a:pPr>
            <a:endParaRPr lang="en-GB" sz="1600" dirty="0">
              <a:effectLst/>
              <a:latin typeface="Arial Nova" panose="020B0504020202020204" pitchFamily="34" charset="0"/>
              <a:ea typeface="Calibri" panose="020F0502020204030204" pitchFamily="34" charset="0"/>
            </a:endParaRPr>
          </a:p>
          <a:p>
            <a:pPr>
              <a:lnSpc>
                <a:spcPct val="100000"/>
              </a:lnSpc>
            </a:pPr>
            <a:endParaRPr lang="en-GB" sz="1600" dirty="0">
              <a:latin typeface="Arial Nova" panose="020B0504020202020204" pitchFamily="34" charset="0"/>
              <a:ea typeface="Calibri" panose="020F0502020204030204" pitchFamily="34" charset="0"/>
            </a:endParaRPr>
          </a:p>
          <a:p>
            <a:pPr>
              <a:lnSpc>
                <a:spcPct val="100000"/>
              </a:lnSpc>
            </a:pPr>
            <a:endParaRPr lang="en-GB" sz="1600" dirty="0">
              <a:effectLst/>
              <a:latin typeface="Arial Nova" panose="020B0504020202020204" pitchFamily="34" charset="0"/>
              <a:ea typeface="Calibri" panose="020F0502020204030204" pitchFamily="34" charset="0"/>
            </a:endParaRPr>
          </a:p>
          <a:p>
            <a:pPr>
              <a:lnSpc>
                <a:spcPct val="100000"/>
              </a:lnSpc>
            </a:pPr>
            <a:r>
              <a:rPr lang="en-GB" sz="1600" dirty="0">
                <a:latin typeface="Arial Nova" panose="020B0504020202020204" pitchFamily="34" charset="0"/>
                <a:ea typeface="Calibri" panose="020F0502020204030204" pitchFamily="34" charset="0"/>
              </a:rPr>
              <a:t>5.   </a:t>
            </a:r>
            <a:r>
              <a:rPr lang="en-GB" sz="1600" dirty="0">
                <a:effectLst/>
                <a:latin typeface="Arial Nova" panose="020B0504020202020204" pitchFamily="34" charset="0"/>
                <a:ea typeface="Calibri" panose="020F0502020204030204" pitchFamily="34" charset="0"/>
              </a:rPr>
              <a:t>Risk management / Business Continuity Planning  </a:t>
            </a:r>
          </a:p>
          <a:p>
            <a:pPr>
              <a:lnSpc>
                <a:spcPct val="100000"/>
              </a:lnSpc>
            </a:pPr>
            <a:r>
              <a:rPr lang="en-GB" sz="1600" dirty="0">
                <a:latin typeface="Arial Nova" panose="020B0504020202020204" pitchFamily="34" charset="0"/>
                <a:ea typeface="Calibri" panose="020F0502020204030204" pitchFamily="34" charset="0"/>
              </a:rPr>
              <a:t>      </a:t>
            </a:r>
            <a:r>
              <a:rPr lang="en-GB" sz="1600" dirty="0">
                <a:effectLst/>
                <a:latin typeface="Arial Nova" panose="020B0504020202020204" pitchFamily="34" charset="0"/>
                <a:ea typeface="Calibri" panose="020F0502020204030204" pitchFamily="34" charset="0"/>
              </a:rPr>
              <a:t>… virtual session (March 2024). </a:t>
            </a:r>
          </a:p>
          <a:p>
            <a:pPr>
              <a:lnSpc>
                <a:spcPct val="100000"/>
              </a:lnSpc>
            </a:pPr>
            <a:endParaRPr lang="en-US" sz="1600" b="1" dirty="0">
              <a:latin typeface="Arial Nova" panose="020B0504020202020204" pitchFamily="34" charset="0"/>
            </a:endParaRPr>
          </a:p>
          <a:p>
            <a:pPr>
              <a:lnSpc>
                <a:spcPct val="100000"/>
              </a:lnSpc>
            </a:pPr>
            <a:r>
              <a:rPr lang="en-US" sz="1600" b="1" dirty="0">
                <a:latin typeface="Arial Nova" panose="020B0504020202020204" pitchFamily="34" charset="0"/>
              </a:rPr>
              <a:t>RM Network sessions are great for</a:t>
            </a:r>
            <a:r>
              <a:rPr lang="en-US" sz="1600" dirty="0">
                <a:latin typeface="Arial Nova" panose="020B0504020202020204" pitchFamily="34" charset="0"/>
              </a:rPr>
              <a:t>:</a:t>
            </a:r>
            <a:br>
              <a:rPr lang="en-US" sz="1600" dirty="0">
                <a:latin typeface="Arial Nova" panose="020B0504020202020204" pitchFamily="34" charset="0"/>
              </a:rPr>
            </a:br>
            <a:r>
              <a:rPr lang="en-US" sz="1600" dirty="0">
                <a:latin typeface="Arial Nova" panose="020B0504020202020204" pitchFamily="34" charset="0"/>
                <a:sym typeface="Wingdings" panose="05000000000000000000" pitchFamily="2" charset="2"/>
              </a:rPr>
              <a:t>1) </a:t>
            </a:r>
            <a:r>
              <a:rPr lang="en-US" sz="1600" dirty="0">
                <a:latin typeface="Arial Nova" panose="020B0504020202020204" pitchFamily="34" charset="0"/>
              </a:rPr>
              <a:t>Exploring topics in detail and getting ideas</a:t>
            </a:r>
            <a:br>
              <a:rPr lang="en-US" sz="1600" dirty="0">
                <a:latin typeface="Arial Nova" panose="020B0504020202020204" pitchFamily="34" charset="0"/>
              </a:rPr>
            </a:br>
            <a:r>
              <a:rPr lang="en-US" sz="1600" dirty="0">
                <a:latin typeface="Arial Nova" panose="020B0504020202020204" pitchFamily="34" charset="0"/>
                <a:sym typeface="Wingdings" panose="05000000000000000000" pitchFamily="2" charset="2"/>
              </a:rPr>
              <a:t>2) </a:t>
            </a:r>
            <a:r>
              <a:rPr lang="en-US" sz="1600" dirty="0">
                <a:latin typeface="Arial Nova" panose="020B0504020202020204" pitchFamily="34" charset="0"/>
              </a:rPr>
              <a:t>Talking with peers and learning from other    </a:t>
            </a:r>
          </a:p>
          <a:p>
            <a:pPr>
              <a:lnSpc>
                <a:spcPct val="100000"/>
              </a:lnSpc>
            </a:pPr>
            <a:r>
              <a:rPr lang="en-US" sz="1600" dirty="0">
                <a:latin typeface="Arial Nova" panose="020B0504020202020204" pitchFamily="34" charset="0"/>
              </a:rPr>
              <a:t>    managers about how they are doing things</a:t>
            </a:r>
            <a:br>
              <a:rPr lang="en-US" sz="1600" dirty="0">
                <a:latin typeface="Arial Nova" panose="020B0504020202020204" pitchFamily="34" charset="0"/>
              </a:rPr>
            </a:br>
            <a:r>
              <a:rPr lang="en-US" sz="1600" dirty="0">
                <a:latin typeface="Arial Nova" panose="020B0504020202020204" pitchFamily="34" charset="0"/>
                <a:sym typeface="Wingdings" panose="05000000000000000000" pitchFamily="2" charset="2"/>
              </a:rPr>
              <a:t>3) </a:t>
            </a:r>
            <a:r>
              <a:rPr lang="en-US" sz="1600" dirty="0" err="1">
                <a:latin typeface="Arial Nova" panose="020B0504020202020204" pitchFamily="34" charset="0"/>
              </a:rPr>
              <a:t>Realising</a:t>
            </a:r>
            <a:r>
              <a:rPr lang="en-US" sz="1600" dirty="0">
                <a:latin typeface="Arial Nova" panose="020B0504020202020204" pitchFamily="34" charset="0"/>
              </a:rPr>
              <a:t> that you are not alone</a:t>
            </a:r>
            <a:br>
              <a:rPr lang="en-US" sz="1600" dirty="0">
                <a:latin typeface="Arial Nova" panose="020B0504020202020204" pitchFamily="34" charset="0"/>
              </a:rPr>
            </a:br>
            <a:r>
              <a:rPr lang="en-US" sz="1600" dirty="0">
                <a:latin typeface="Arial Nova" panose="020B0504020202020204" pitchFamily="34" charset="0"/>
                <a:sym typeface="Wingdings" panose="05000000000000000000" pitchFamily="2" charset="2"/>
              </a:rPr>
              <a:t>4) </a:t>
            </a:r>
            <a:r>
              <a:rPr lang="en-US" sz="1600" dirty="0">
                <a:latin typeface="Arial Nova" panose="020B0504020202020204" pitchFamily="34" charset="0"/>
              </a:rPr>
              <a:t>Continued Professional Development</a:t>
            </a:r>
            <a:br>
              <a:rPr lang="en-US" sz="1600" dirty="0">
                <a:latin typeface="Arial Nova" panose="020B0504020202020204" pitchFamily="34" charset="0"/>
              </a:rPr>
            </a:br>
            <a:r>
              <a:rPr lang="en-US" sz="1600" dirty="0">
                <a:latin typeface="Arial Nova" panose="020B0504020202020204" pitchFamily="34" charset="0"/>
                <a:sym typeface="Wingdings" panose="05000000000000000000" pitchFamily="2" charset="2"/>
              </a:rPr>
              <a:t>5) </a:t>
            </a:r>
            <a:r>
              <a:rPr lang="en-US" sz="1600" dirty="0">
                <a:latin typeface="Arial Nova" panose="020B0504020202020204" pitchFamily="34" charset="0"/>
              </a:rPr>
              <a:t>Providing CQC with evidence of your networking. </a:t>
            </a:r>
          </a:p>
          <a:p>
            <a:pPr>
              <a:lnSpc>
                <a:spcPct val="100000"/>
              </a:lnSpc>
            </a:pPr>
            <a:endParaRPr lang="en-US" sz="1000" dirty="0">
              <a:latin typeface="Arial Nova" panose="020B0504020202020204" pitchFamily="34" charset="0"/>
            </a:endParaRPr>
          </a:p>
          <a:p>
            <a:pPr algn="just">
              <a:lnSpc>
                <a:spcPct val="100000"/>
              </a:lnSpc>
            </a:pPr>
            <a:r>
              <a:rPr lang="en-US" sz="1600" b="1" dirty="0">
                <a:latin typeface="Arial Nova" panose="020B0504020202020204" pitchFamily="34" charset="0"/>
              </a:rPr>
              <a:t>Cost:</a:t>
            </a:r>
            <a:r>
              <a:rPr lang="en-US" sz="1600" dirty="0">
                <a:latin typeface="Arial Nova" panose="020B0504020202020204" pitchFamily="34" charset="0"/>
              </a:rPr>
              <a:t> £70 per participant for the full year’s sessions (or pro rata if you join part way through the year). This also includes access to a growing library of resources.</a:t>
            </a:r>
          </a:p>
          <a:p>
            <a:pPr algn="just">
              <a:lnSpc>
                <a:spcPct val="100000"/>
              </a:lnSpc>
            </a:pPr>
            <a:endParaRPr lang="en-US" sz="1050" dirty="0">
              <a:latin typeface="Arial Nova" panose="020B0504020202020204" pitchFamily="34" charset="0"/>
            </a:endParaRPr>
          </a:p>
          <a:p>
            <a:pPr algn="just">
              <a:lnSpc>
                <a:spcPct val="100000"/>
              </a:lnSpc>
            </a:pPr>
            <a:r>
              <a:rPr lang="en-US" sz="1600" dirty="0">
                <a:latin typeface="Arial Nova" panose="020B0504020202020204" pitchFamily="34" charset="0"/>
              </a:rPr>
              <a:t>We recognize social care providers are on a budget and we only seek to cover our costs. These sessions are designed to provide cost effective management training and real value for money. </a:t>
            </a:r>
          </a:p>
          <a:p>
            <a:pPr algn="just">
              <a:lnSpc>
                <a:spcPct val="100000"/>
              </a:lnSpc>
            </a:pPr>
            <a:endParaRPr lang="en-US" sz="1000" dirty="0">
              <a:latin typeface="Arial Nova" panose="020B0504020202020204" pitchFamily="34" charset="0"/>
            </a:endParaRPr>
          </a:p>
          <a:p>
            <a:pPr>
              <a:lnSpc>
                <a:spcPct val="100000"/>
              </a:lnSpc>
            </a:pPr>
            <a:r>
              <a:rPr lang="en-US" sz="1600" b="1" dirty="0">
                <a:latin typeface="Arial Nova" panose="020B0504020202020204" pitchFamily="34" charset="0"/>
              </a:rPr>
              <a:t>To express your interest or for further information please contact Mik Alban on </a:t>
            </a:r>
            <a:r>
              <a:rPr lang="en-US" sz="1600" b="1" dirty="0">
                <a:latin typeface="Arial Nova" panose="020B0504020202020204" pitchFamily="34" charset="0"/>
                <a:hlinkClick r:id="rId2"/>
              </a:rPr>
              <a:t>mik.alban@careandsupportwest.com</a:t>
            </a:r>
            <a:r>
              <a:rPr lang="en-US" sz="1600" b="1" dirty="0">
                <a:latin typeface="Arial Nova" panose="020B0504020202020204" pitchFamily="34" charset="0"/>
              </a:rPr>
              <a:t> </a:t>
            </a:r>
          </a:p>
          <a:p>
            <a:pPr>
              <a:lnSpc>
                <a:spcPct val="100000"/>
              </a:lnSpc>
            </a:pPr>
            <a:r>
              <a:rPr lang="en-US" sz="1600" b="1" dirty="0">
                <a:latin typeface="Arial Nova" panose="020B0504020202020204" pitchFamily="34" charset="0"/>
              </a:rPr>
              <a:t>or 07788 498909</a:t>
            </a:r>
            <a:r>
              <a:rPr lang="en-US" sz="1600" dirty="0">
                <a:latin typeface="Arial Nova" panose="020B0504020202020204" pitchFamily="34" charset="0"/>
              </a:rPr>
              <a:t> </a:t>
            </a:r>
          </a:p>
          <a:p>
            <a:pPr>
              <a:lnSpc>
                <a:spcPct val="100000"/>
              </a:lnSpc>
            </a:pPr>
            <a:endParaRPr lang="en-US" sz="1800" b="1" dirty="0">
              <a:latin typeface="Arial Nova" panose="020B0504020202020204" pitchFamily="34" charset="0"/>
            </a:endParaRPr>
          </a:p>
          <a:p>
            <a:pPr>
              <a:lnSpc>
                <a:spcPct val="100000"/>
              </a:lnSpc>
            </a:pPr>
            <a:endParaRPr lang="en-US" sz="1800" b="1" dirty="0">
              <a:latin typeface="Arial Nova" panose="020B0504020202020204" pitchFamily="34" charset="0"/>
            </a:endParaRPr>
          </a:p>
          <a:p>
            <a:pPr>
              <a:lnSpc>
                <a:spcPct val="100000"/>
              </a:lnSpc>
            </a:pPr>
            <a:endParaRPr lang="en-US" sz="1800" b="1" dirty="0">
              <a:latin typeface="Arial Nova" panose="020B0504020202020204" pitchFamily="34" charset="0"/>
            </a:endParaRPr>
          </a:p>
          <a:p>
            <a:pPr>
              <a:lnSpc>
                <a:spcPct val="100000"/>
              </a:lnSpc>
            </a:pPr>
            <a:endParaRPr lang="en-US" sz="1800" b="1" dirty="0">
              <a:latin typeface="Arial Nova" panose="020B0504020202020204" pitchFamily="34" charset="0"/>
            </a:endParaRPr>
          </a:p>
          <a:p>
            <a:pPr>
              <a:lnSpc>
                <a:spcPct val="100000"/>
              </a:lnSpc>
            </a:pPr>
            <a:endParaRPr lang="en-US" sz="1800" b="1" dirty="0">
              <a:latin typeface="Arial Nova" panose="020B0504020202020204" pitchFamily="34" charset="0"/>
            </a:endParaRPr>
          </a:p>
          <a:p>
            <a:pPr>
              <a:lnSpc>
                <a:spcPct val="100000"/>
              </a:lnSpc>
            </a:pPr>
            <a:endParaRPr lang="en-US" sz="1800" b="1" dirty="0">
              <a:latin typeface="Arial Nova" panose="020B0504020202020204" pitchFamily="34" charset="0"/>
            </a:endParaRPr>
          </a:p>
          <a:p>
            <a:pPr>
              <a:lnSpc>
                <a:spcPct val="100000"/>
              </a:lnSpc>
            </a:pPr>
            <a:endParaRPr lang="en-US" sz="1800" b="1" dirty="0">
              <a:latin typeface="Arial Nova" panose="020B0504020202020204" pitchFamily="34" charset="0"/>
            </a:endParaRPr>
          </a:p>
          <a:p>
            <a:pPr>
              <a:lnSpc>
                <a:spcPct val="100000"/>
              </a:lnSpc>
            </a:pPr>
            <a:endParaRPr lang="en-US" sz="1800" b="1" dirty="0">
              <a:latin typeface="Arial Nova" panose="020B0504020202020204" pitchFamily="34" charset="0"/>
            </a:endParaRPr>
          </a:p>
          <a:p>
            <a:pPr>
              <a:lnSpc>
                <a:spcPct val="100000"/>
              </a:lnSpc>
            </a:pPr>
            <a:br>
              <a:rPr lang="en-US" sz="1800" b="1" dirty="0">
                <a:latin typeface="Arial Nova" panose="020B0504020202020204" pitchFamily="34" charset="0"/>
              </a:rPr>
            </a:br>
            <a:br>
              <a:rPr lang="en-US" sz="1800" dirty="0">
                <a:latin typeface="Arial Nova" panose="020B0504020202020204" pitchFamily="34" charset="0"/>
              </a:rPr>
            </a:br>
            <a:endParaRPr lang="en-GB" sz="2000" b="1" dirty="0"/>
          </a:p>
        </p:txBody>
      </p:sp>
    </p:spTree>
    <p:extLst>
      <p:ext uri="{BB962C8B-B14F-4D97-AF65-F5344CB8AC3E}">
        <p14:creationId xmlns:p14="http://schemas.microsoft.com/office/powerpoint/2010/main" val="4154540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353</Words>
  <Application>Microsoft Office PowerPoint</Application>
  <PresentationFormat>Widescreen</PresentationFormat>
  <Paragraphs>59</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Nova</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 Alban</dc:creator>
  <cp:lastModifiedBy>Mik Alban</cp:lastModifiedBy>
  <cp:revision>5</cp:revision>
  <dcterms:created xsi:type="dcterms:W3CDTF">2022-04-28T08:39:46Z</dcterms:created>
  <dcterms:modified xsi:type="dcterms:W3CDTF">2023-06-05T07:43:30Z</dcterms:modified>
</cp:coreProperties>
</file>