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3" r:id="rId3"/>
  </p:sldMasterIdLst>
  <p:notesMasterIdLst>
    <p:notesMasterId r:id="rId20"/>
  </p:notesMasterIdLst>
  <p:handoutMasterIdLst>
    <p:handoutMasterId r:id="rId21"/>
  </p:handoutMasterIdLst>
  <p:sldIdLst>
    <p:sldId id="303" r:id="rId4"/>
    <p:sldId id="351" r:id="rId5"/>
    <p:sldId id="299" r:id="rId6"/>
    <p:sldId id="301" r:id="rId7"/>
    <p:sldId id="366" r:id="rId8"/>
    <p:sldId id="361" r:id="rId9"/>
    <p:sldId id="354" r:id="rId10"/>
    <p:sldId id="383" r:id="rId11"/>
    <p:sldId id="355" r:id="rId12"/>
    <p:sldId id="380" r:id="rId13"/>
    <p:sldId id="381" r:id="rId14"/>
    <p:sldId id="382" r:id="rId15"/>
    <p:sldId id="384" r:id="rId16"/>
    <p:sldId id="385" r:id="rId17"/>
    <p:sldId id="376" r:id="rId18"/>
    <p:sldId id="3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 Slides" id="{5C4BFE8F-C47C-E04E-9F74-FA7166C53033}">
          <p14:sldIdLst>
            <p14:sldId id="303"/>
            <p14:sldId id="351"/>
            <p14:sldId id="299"/>
            <p14:sldId id="301"/>
            <p14:sldId id="366"/>
            <p14:sldId id="361"/>
            <p14:sldId id="354"/>
            <p14:sldId id="383"/>
            <p14:sldId id="355"/>
            <p14:sldId id="380"/>
            <p14:sldId id="381"/>
            <p14:sldId id="382"/>
            <p14:sldId id="384"/>
            <p14:sldId id="385"/>
            <p14:sldId id="376"/>
            <p14:sldId id="352"/>
          </p14:sldIdLst>
        </p14:section>
        <p14:section name="Orange Slides" id="{B5D79FC7-FB9B-7A44-9E9F-F2CF12911771}">
          <p14:sldIdLst/>
        </p14:section>
        <p14:section name="Red Slides" id="{12C6C217-ACB7-A943-B158-69123C1DD8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15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36" y="1176"/>
      </p:cViewPr>
      <p:guideLst>
        <p:guide orient="horz" pos="1502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912" y="176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slideMaster" Target="slideMasters/slideMaster3.xml" Id="rId3" /><Relationship Type="http://schemas.openxmlformats.org/officeDocument/2006/relationships/handoutMaster" Target="handoutMasters/handoutMaster1.xml" Id="rId21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tableStyles" Target="tableStyle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3.xml" Id="rId16" /><Relationship Type="http://schemas.openxmlformats.org/officeDocument/2006/relationships/notesMaster" Target="notesMasters/notesMaster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theme" Target="theme/theme1.xml" Id="rId24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viewProps" Target="viewProps.xml" Id="rId23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presProps" Target="presProps.xml" Id="rId22" /><Relationship Type="http://schemas.openxmlformats.org/officeDocument/2006/relationships/customXml" Target="/customXML/item.xml" Id="imanage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7714F-2E64-4452-B7FB-F5DC7D59F5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733F23-CD6C-4724-9DB1-4EAB32086968}">
      <dgm:prSet/>
      <dgm:spPr/>
      <dgm:t>
        <a:bodyPr/>
        <a:lstStyle/>
        <a:p>
          <a:r>
            <a:rPr lang="en-GB"/>
            <a:t>Inflationary and other pressures</a:t>
          </a:r>
          <a:endParaRPr lang="en-US"/>
        </a:p>
      </dgm:t>
    </dgm:pt>
    <dgm:pt modelId="{93330F12-3120-4482-8016-7AE2B951861B}" type="parTrans" cxnId="{6256D126-BED4-4FF5-8FC1-339C9D485EB9}">
      <dgm:prSet/>
      <dgm:spPr/>
      <dgm:t>
        <a:bodyPr/>
        <a:lstStyle/>
        <a:p>
          <a:endParaRPr lang="en-US"/>
        </a:p>
      </dgm:t>
    </dgm:pt>
    <dgm:pt modelId="{C0059436-E1A4-4960-9C5E-F120DB8480BF}" type="sibTrans" cxnId="{6256D126-BED4-4FF5-8FC1-339C9D485EB9}">
      <dgm:prSet/>
      <dgm:spPr/>
      <dgm:t>
        <a:bodyPr/>
        <a:lstStyle/>
        <a:p>
          <a:endParaRPr lang="en-US"/>
        </a:p>
      </dgm:t>
    </dgm:pt>
    <dgm:pt modelId="{3A0CD7DA-1941-4A2F-AA8F-C1E78DA58C65}">
      <dgm:prSet/>
      <dgm:spPr/>
      <dgm:t>
        <a:bodyPr/>
        <a:lstStyle/>
        <a:p>
          <a:r>
            <a:rPr lang="en-GB"/>
            <a:t>Negotiating fee uplifts</a:t>
          </a:r>
          <a:endParaRPr lang="en-US"/>
        </a:p>
      </dgm:t>
    </dgm:pt>
    <dgm:pt modelId="{2A1C8552-FF9E-4148-AC3C-4006C8268D7E}" type="parTrans" cxnId="{831B40D5-927F-48C0-8209-8D9C242BAD5D}">
      <dgm:prSet/>
      <dgm:spPr/>
      <dgm:t>
        <a:bodyPr/>
        <a:lstStyle/>
        <a:p>
          <a:endParaRPr lang="en-US"/>
        </a:p>
      </dgm:t>
    </dgm:pt>
    <dgm:pt modelId="{2E0F93DC-E9C2-4F5D-83D3-E95C1C15A33E}" type="sibTrans" cxnId="{831B40D5-927F-48C0-8209-8D9C242BAD5D}">
      <dgm:prSet/>
      <dgm:spPr/>
      <dgm:t>
        <a:bodyPr/>
        <a:lstStyle/>
        <a:p>
          <a:endParaRPr lang="en-US"/>
        </a:p>
      </dgm:t>
    </dgm:pt>
    <dgm:pt modelId="{1F5324EB-4445-4CC0-B813-3C38F920E9D2}">
      <dgm:prSet/>
      <dgm:spPr/>
      <dgm:t>
        <a:bodyPr/>
        <a:lstStyle/>
        <a:p>
          <a:r>
            <a:rPr lang="en-GB"/>
            <a:t>Pay v benefits?</a:t>
          </a:r>
          <a:endParaRPr lang="en-US"/>
        </a:p>
      </dgm:t>
    </dgm:pt>
    <dgm:pt modelId="{962C69FB-BE67-42DE-AEC5-EB001E2B0B14}" type="parTrans" cxnId="{0DDB6195-13B3-49AE-91B7-58AAEFFF9273}">
      <dgm:prSet/>
      <dgm:spPr/>
      <dgm:t>
        <a:bodyPr/>
        <a:lstStyle/>
        <a:p>
          <a:endParaRPr lang="en-US"/>
        </a:p>
      </dgm:t>
    </dgm:pt>
    <dgm:pt modelId="{427D1D55-4E9C-48AE-B337-CE841E33DC2F}" type="sibTrans" cxnId="{0DDB6195-13B3-49AE-91B7-58AAEFFF9273}">
      <dgm:prSet/>
      <dgm:spPr/>
      <dgm:t>
        <a:bodyPr/>
        <a:lstStyle/>
        <a:p>
          <a:endParaRPr lang="en-US"/>
        </a:p>
      </dgm:t>
    </dgm:pt>
    <dgm:pt modelId="{B9449954-25E4-46E8-8A21-7C46C9F4AB23}" type="pres">
      <dgm:prSet presAssocID="{27F7714F-2E64-4452-B7FB-F5DC7D59F51F}" presName="root" presStyleCnt="0">
        <dgm:presLayoutVars>
          <dgm:dir/>
          <dgm:resizeHandles val="exact"/>
        </dgm:presLayoutVars>
      </dgm:prSet>
      <dgm:spPr/>
    </dgm:pt>
    <dgm:pt modelId="{4D9F9191-DFE4-4FA7-89DF-AA0C32465299}" type="pres">
      <dgm:prSet presAssocID="{9B733F23-CD6C-4724-9DB1-4EAB32086968}" presName="compNode" presStyleCnt="0"/>
      <dgm:spPr/>
    </dgm:pt>
    <dgm:pt modelId="{5046A666-8C29-4028-9983-35768B4236BF}" type="pres">
      <dgm:prSet presAssocID="{9B733F23-CD6C-4724-9DB1-4EAB320869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E88E68F-F3E2-4A0C-9DFB-20DACBF1828B}" type="pres">
      <dgm:prSet presAssocID="{9B733F23-CD6C-4724-9DB1-4EAB32086968}" presName="spaceRect" presStyleCnt="0"/>
      <dgm:spPr/>
    </dgm:pt>
    <dgm:pt modelId="{A06D5EEC-8B0D-4E2D-86F2-56714F33E8CC}" type="pres">
      <dgm:prSet presAssocID="{9B733F23-CD6C-4724-9DB1-4EAB32086968}" presName="textRect" presStyleLbl="revTx" presStyleIdx="0" presStyleCnt="3">
        <dgm:presLayoutVars>
          <dgm:chMax val="1"/>
          <dgm:chPref val="1"/>
        </dgm:presLayoutVars>
      </dgm:prSet>
      <dgm:spPr/>
    </dgm:pt>
    <dgm:pt modelId="{D4A8348E-D2E5-4861-AB06-D653B81B353D}" type="pres">
      <dgm:prSet presAssocID="{C0059436-E1A4-4960-9C5E-F120DB8480BF}" presName="sibTrans" presStyleCnt="0"/>
      <dgm:spPr/>
    </dgm:pt>
    <dgm:pt modelId="{4DA3A55F-00C6-430F-88C7-44261792261B}" type="pres">
      <dgm:prSet presAssocID="{3A0CD7DA-1941-4A2F-AA8F-C1E78DA58C65}" presName="compNode" presStyleCnt="0"/>
      <dgm:spPr/>
    </dgm:pt>
    <dgm:pt modelId="{B0A8D703-40B5-4EF1-A381-37BA32A2F8E2}" type="pres">
      <dgm:prSet presAssocID="{3A0CD7DA-1941-4A2F-AA8F-C1E78DA58C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88CEE77-9067-435A-8261-7242E43B05D2}" type="pres">
      <dgm:prSet presAssocID="{3A0CD7DA-1941-4A2F-AA8F-C1E78DA58C65}" presName="spaceRect" presStyleCnt="0"/>
      <dgm:spPr/>
    </dgm:pt>
    <dgm:pt modelId="{2D39ED7B-94F9-4B74-A958-AA3E8BC9A443}" type="pres">
      <dgm:prSet presAssocID="{3A0CD7DA-1941-4A2F-AA8F-C1E78DA58C65}" presName="textRect" presStyleLbl="revTx" presStyleIdx="1" presStyleCnt="3">
        <dgm:presLayoutVars>
          <dgm:chMax val="1"/>
          <dgm:chPref val="1"/>
        </dgm:presLayoutVars>
      </dgm:prSet>
      <dgm:spPr/>
    </dgm:pt>
    <dgm:pt modelId="{21603176-2511-4DBD-8056-9FCF42F06BC3}" type="pres">
      <dgm:prSet presAssocID="{2E0F93DC-E9C2-4F5D-83D3-E95C1C15A33E}" presName="sibTrans" presStyleCnt="0"/>
      <dgm:spPr/>
    </dgm:pt>
    <dgm:pt modelId="{D9D7E9FE-C2A0-4281-AEB8-794EDB4DB048}" type="pres">
      <dgm:prSet presAssocID="{1F5324EB-4445-4CC0-B813-3C38F920E9D2}" presName="compNode" presStyleCnt="0"/>
      <dgm:spPr/>
    </dgm:pt>
    <dgm:pt modelId="{104A149C-EEA4-4A3E-AD85-DE27BD075C0E}" type="pres">
      <dgm:prSet presAssocID="{1F5324EB-4445-4CC0-B813-3C38F920E9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7F8EB01-16EA-4E11-AA8E-94A67F4BD4AF}" type="pres">
      <dgm:prSet presAssocID="{1F5324EB-4445-4CC0-B813-3C38F920E9D2}" presName="spaceRect" presStyleCnt="0"/>
      <dgm:spPr/>
    </dgm:pt>
    <dgm:pt modelId="{2A3B52D0-4FBE-4DD3-B4A0-71420F889ECF}" type="pres">
      <dgm:prSet presAssocID="{1F5324EB-4445-4CC0-B813-3C38F920E9D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8D541C-9129-428E-9E9D-303E9814A1DA}" type="presOf" srcId="{9B733F23-CD6C-4724-9DB1-4EAB32086968}" destId="{A06D5EEC-8B0D-4E2D-86F2-56714F33E8CC}" srcOrd="0" destOrd="0" presId="urn:microsoft.com/office/officeart/2018/2/layout/IconLabelList"/>
    <dgm:cxn modelId="{C220D71C-1767-40B7-8DF4-ABAA193BB7EB}" type="presOf" srcId="{27F7714F-2E64-4452-B7FB-F5DC7D59F51F}" destId="{B9449954-25E4-46E8-8A21-7C46C9F4AB23}" srcOrd="0" destOrd="0" presId="urn:microsoft.com/office/officeart/2018/2/layout/IconLabelList"/>
    <dgm:cxn modelId="{6256D126-BED4-4FF5-8FC1-339C9D485EB9}" srcId="{27F7714F-2E64-4452-B7FB-F5DC7D59F51F}" destId="{9B733F23-CD6C-4724-9DB1-4EAB32086968}" srcOrd="0" destOrd="0" parTransId="{93330F12-3120-4482-8016-7AE2B951861B}" sibTransId="{C0059436-E1A4-4960-9C5E-F120DB8480BF}"/>
    <dgm:cxn modelId="{B3BCFA33-88B0-4CBB-A1F5-25A5B8251231}" type="presOf" srcId="{1F5324EB-4445-4CC0-B813-3C38F920E9D2}" destId="{2A3B52D0-4FBE-4DD3-B4A0-71420F889ECF}" srcOrd="0" destOrd="0" presId="urn:microsoft.com/office/officeart/2018/2/layout/IconLabelList"/>
    <dgm:cxn modelId="{0DDB6195-13B3-49AE-91B7-58AAEFFF9273}" srcId="{27F7714F-2E64-4452-B7FB-F5DC7D59F51F}" destId="{1F5324EB-4445-4CC0-B813-3C38F920E9D2}" srcOrd="2" destOrd="0" parTransId="{962C69FB-BE67-42DE-AEC5-EB001E2B0B14}" sibTransId="{427D1D55-4E9C-48AE-B337-CE841E33DC2F}"/>
    <dgm:cxn modelId="{07C6AAC4-6943-45FA-96AB-170E12B9D1CC}" type="presOf" srcId="{3A0CD7DA-1941-4A2F-AA8F-C1E78DA58C65}" destId="{2D39ED7B-94F9-4B74-A958-AA3E8BC9A443}" srcOrd="0" destOrd="0" presId="urn:microsoft.com/office/officeart/2018/2/layout/IconLabelList"/>
    <dgm:cxn modelId="{831B40D5-927F-48C0-8209-8D9C242BAD5D}" srcId="{27F7714F-2E64-4452-B7FB-F5DC7D59F51F}" destId="{3A0CD7DA-1941-4A2F-AA8F-C1E78DA58C65}" srcOrd="1" destOrd="0" parTransId="{2A1C8552-FF9E-4148-AC3C-4006C8268D7E}" sibTransId="{2E0F93DC-E9C2-4F5D-83D3-E95C1C15A33E}"/>
    <dgm:cxn modelId="{7200F8FE-E46B-4D3C-A997-A633C19E3732}" type="presParOf" srcId="{B9449954-25E4-46E8-8A21-7C46C9F4AB23}" destId="{4D9F9191-DFE4-4FA7-89DF-AA0C32465299}" srcOrd="0" destOrd="0" presId="urn:microsoft.com/office/officeart/2018/2/layout/IconLabelList"/>
    <dgm:cxn modelId="{B5F5A2E1-0A27-4991-BA98-D3F80DDBC250}" type="presParOf" srcId="{4D9F9191-DFE4-4FA7-89DF-AA0C32465299}" destId="{5046A666-8C29-4028-9983-35768B4236BF}" srcOrd="0" destOrd="0" presId="urn:microsoft.com/office/officeart/2018/2/layout/IconLabelList"/>
    <dgm:cxn modelId="{86E5E329-E839-46F2-9EB9-36F85EF5E476}" type="presParOf" srcId="{4D9F9191-DFE4-4FA7-89DF-AA0C32465299}" destId="{8E88E68F-F3E2-4A0C-9DFB-20DACBF1828B}" srcOrd="1" destOrd="0" presId="urn:microsoft.com/office/officeart/2018/2/layout/IconLabelList"/>
    <dgm:cxn modelId="{80B08FF4-A6FE-49A2-B53B-81A3BD26A128}" type="presParOf" srcId="{4D9F9191-DFE4-4FA7-89DF-AA0C32465299}" destId="{A06D5EEC-8B0D-4E2D-86F2-56714F33E8CC}" srcOrd="2" destOrd="0" presId="urn:microsoft.com/office/officeart/2018/2/layout/IconLabelList"/>
    <dgm:cxn modelId="{89C82162-8453-49A5-8E8D-C6C64BFF35CA}" type="presParOf" srcId="{B9449954-25E4-46E8-8A21-7C46C9F4AB23}" destId="{D4A8348E-D2E5-4861-AB06-D653B81B353D}" srcOrd="1" destOrd="0" presId="urn:microsoft.com/office/officeart/2018/2/layout/IconLabelList"/>
    <dgm:cxn modelId="{69420C5B-E364-4EAC-8BE6-E3F4A285C583}" type="presParOf" srcId="{B9449954-25E4-46E8-8A21-7C46C9F4AB23}" destId="{4DA3A55F-00C6-430F-88C7-44261792261B}" srcOrd="2" destOrd="0" presId="urn:microsoft.com/office/officeart/2018/2/layout/IconLabelList"/>
    <dgm:cxn modelId="{760E91B4-8322-45A6-B6A1-6120E7E13C0D}" type="presParOf" srcId="{4DA3A55F-00C6-430F-88C7-44261792261B}" destId="{B0A8D703-40B5-4EF1-A381-37BA32A2F8E2}" srcOrd="0" destOrd="0" presId="urn:microsoft.com/office/officeart/2018/2/layout/IconLabelList"/>
    <dgm:cxn modelId="{6284D38C-29B0-4FF8-A132-26E363836486}" type="presParOf" srcId="{4DA3A55F-00C6-430F-88C7-44261792261B}" destId="{388CEE77-9067-435A-8261-7242E43B05D2}" srcOrd="1" destOrd="0" presId="urn:microsoft.com/office/officeart/2018/2/layout/IconLabelList"/>
    <dgm:cxn modelId="{C8342DFE-7ECD-4BBC-9CD8-93E01E08B3E4}" type="presParOf" srcId="{4DA3A55F-00C6-430F-88C7-44261792261B}" destId="{2D39ED7B-94F9-4B74-A958-AA3E8BC9A443}" srcOrd="2" destOrd="0" presId="urn:microsoft.com/office/officeart/2018/2/layout/IconLabelList"/>
    <dgm:cxn modelId="{B0387DE6-C622-4C81-812F-389E05471ABA}" type="presParOf" srcId="{B9449954-25E4-46E8-8A21-7C46C9F4AB23}" destId="{21603176-2511-4DBD-8056-9FCF42F06BC3}" srcOrd="3" destOrd="0" presId="urn:microsoft.com/office/officeart/2018/2/layout/IconLabelList"/>
    <dgm:cxn modelId="{BF424FAA-8701-4459-8101-1AF3B304D1E9}" type="presParOf" srcId="{B9449954-25E4-46E8-8A21-7C46C9F4AB23}" destId="{D9D7E9FE-C2A0-4281-AEB8-794EDB4DB048}" srcOrd="4" destOrd="0" presId="urn:microsoft.com/office/officeart/2018/2/layout/IconLabelList"/>
    <dgm:cxn modelId="{07DD1FDD-5486-46A9-840C-2F9F1317A6B8}" type="presParOf" srcId="{D9D7E9FE-C2A0-4281-AEB8-794EDB4DB048}" destId="{104A149C-EEA4-4A3E-AD85-DE27BD075C0E}" srcOrd="0" destOrd="0" presId="urn:microsoft.com/office/officeart/2018/2/layout/IconLabelList"/>
    <dgm:cxn modelId="{525DEF3F-0B5B-427A-A282-06C9C77958F7}" type="presParOf" srcId="{D9D7E9FE-C2A0-4281-AEB8-794EDB4DB048}" destId="{47F8EB01-16EA-4E11-AA8E-94A67F4BD4AF}" srcOrd="1" destOrd="0" presId="urn:microsoft.com/office/officeart/2018/2/layout/IconLabelList"/>
    <dgm:cxn modelId="{F3D9297E-9D3F-4464-A445-8207DCA67516}" type="presParOf" srcId="{D9D7E9FE-C2A0-4281-AEB8-794EDB4DB048}" destId="{2A3B52D0-4FBE-4DD3-B4A0-71420F889E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FD9CD-B481-490A-A23A-57E528DF6C1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B63091-CC97-4431-93A4-13E2B7A0B8A3}">
      <dgm:prSet/>
      <dgm:spPr/>
      <dgm:t>
        <a:bodyPr/>
        <a:lstStyle/>
        <a:p>
          <a:pPr>
            <a:defRPr cap="all"/>
          </a:pPr>
          <a:r>
            <a:rPr lang="en-GB"/>
            <a:t>Fair, transparent, consistent, and PROACTIVE</a:t>
          </a:r>
          <a:endParaRPr lang="en-US"/>
        </a:p>
      </dgm:t>
    </dgm:pt>
    <dgm:pt modelId="{FB9E0474-6758-4615-A6CB-980132F3E447}" type="parTrans" cxnId="{0EF6DF5E-5C8A-4894-BD16-6B56EF81AB38}">
      <dgm:prSet/>
      <dgm:spPr/>
      <dgm:t>
        <a:bodyPr/>
        <a:lstStyle/>
        <a:p>
          <a:endParaRPr lang="en-US"/>
        </a:p>
      </dgm:t>
    </dgm:pt>
    <dgm:pt modelId="{6A6D2A60-42DC-40E0-9131-DB5251CF2D66}" type="sibTrans" cxnId="{0EF6DF5E-5C8A-4894-BD16-6B56EF81AB38}">
      <dgm:prSet/>
      <dgm:spPr/>
      <dgm:t>
        <a:bodyPr/>
        <a:lstStyle/>
        <a:p>
          <a:endParaRPr lang="en-US"/>
        </a:p>
      </dgm:t>
    </dgm:pt>
    <dgm:pt modelId="{B5444E14-D717-4BCA-B9F0-1570D6ACD453}">
      <dgm:prSet/>
      <dgm:spPr/>
      <dgm:t>
        <a:bodyPr/>
        <a:lstStyle/>
        <a:p>
          <a:pPr>
            <a:defRPr cap="all"/>
          </a:pPr>
          <a:r>
            <a:rPr lang="en-GB"/>
            <a:t>People Manager training</a:t>
          </a:r>
          <a:endParaRPr lang="en-US"/>
        </a:p>
      </dgm:t>
    </dgm:pt>
    <dgm:pt modelId="{6750C6AA-3C73-4C64-94CE-B31DD09A17BA}" type="parTrans" cxnId="{E9FC3121-4F37-49EC-9270-9EE53744ECB5}">
      <dgm:prSet/>
      <dgm:spPr/>
      <dgm:t>
        <a:bodyPr/>
        <a:lstStyle/>
        <a:p>
          <a:endParaRPr lang="en-US"/>
        </a:p>
      </dgm:t>
    </dgm:pt>
    <dgm:pt modelId="{CFF9D29B-4AD9-4873-968B-088A549AC0E4}" type="sibTrans" cxnId="{E9FC3121-4F37-49EC-9270-9EE53744ECB5}">
      <dgm:prSet/>
      <dgm:spPr/>
      <dgm:t>
        <a:bodyPr/>
        <a:lstStyle/>
        <a:p>
          <a:endParaRPr lang="en-US"/>
        </a:p>
      </dgm:t>
    </dgm:pt>
    <dgm:pt modelId="{8CA053DD-5D49-42CB-ACF8-C779DEEABDDE}">
      <dgm:prSet/>
      <dgm:spPr/>
      <dgm:t>
        <a:bodyPr/>
        <a:lstStyle/>
        <a:p>
          <a:pPr>
            <a:defRPr cap="all"/>
          </a:pPr>
          <a:r>
            <a:rPr lang="en-GB" dirty="0"/>
            <a:t>Sufficient HR resource</a:t>
          </a:r>
          <a:endParaRPr lang="en-US" dirty="0"/>
        </a:p>
      </dgm:t>
    </dgm:pt>
    <dgm:pt modelId="{E24657F3-C74A-4E63-AE8D-76D4E8274033}" type="parTrans" cxnId="{4FA56789-1CDF-4E1B-AD8A-478DD6314022}">
      <dgm:prSet/>
      <dgm:spPr/>
      <dgm:t>
        <a:bodyPr/>
        <a:lstStyle/>
        <a:p>
          <a:endParaRPr lang="en-US"/>
        </a:p>
      </dgm:t>
    </dgm:pt>
    <dgm:pt modelId="{1C21A1F7-E8B5-46BF-AD4F-E4067C4A99AE}" type="sibTrans" cxnId="{4FA56789-1CDF-4E1B-AD8A-478DD6314022}">
      <dgm:prSet/>
      <dgm:spPr/>
      <dgm:t>
        <a:bodyPr/>
        <a:lstStyle/>
        <a:p>
          <a:endParaRPr lang="en-US"/>
        </a:p>
      </dgm:t>
    </dgm:pt>
    <dgm:pt modelId="{4E59E8F5-EAF2-48B1-B0C9-E528BC92C5A9}" type="pres">
      <dgm:prSet presAssocID="{E49FD9CD-B481-490A-A23A-57E528DF6C1E}" presName="root" presStyleCnt="0">
        <dgm:presLayoutVars>
          <dgm:dir/>
          <dgm:resizeHandles val="exact"/>
        </dgm:presLayoutVars>
      </dgm:prSet>
      <dgm:spPr/>
    </dgm:pt>
    <dgm:pt modelId="{AEC305ED-7F43-48E3-AABA-6D08586671AD}" type="pres">
      <dgm:prSet presAssocID="{53B63091-CC97-4431-93A4-13E2B7A0B8A3}" presName="compNode" presStyleCnt="0"/>
      <dgm:spPr/>
    </dgm:pt>
    <dgm:pt modelId="{C2A6FC58-F74C-417E-A5A1-04E45D90BC05}" type="pres">
      <dgm:prSet presAssocID="{53B63091-CC97-4431-93A4-13E2B7A0B8A3}" presName="iconBgRect" presStyleLbl="bgShp" presStyleIdx="0" presStyleCnt="3"/>
      <dgm:spPr/>
    </dgm:pt>
    <dgm:pt modelId="{8E663340-E55B-47C5-93F2-D572C3A137F6}" type="pres">
      <dgm:prSet presAssocID="{53B63091-CC97-4431-93A4-13E2B7A0B8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C1518C-5969-4C7A-84E9-E51635CF8CE2}" type="pres">
      <dgm:prSet presAssocID="{53B63091-CC97-4431-93A4-13E2B7A0B8A3}" presName="spaceRect" presStyleCnt="0"/>
      <dgm:spPr/>
    </dgm:pt>
    <dgm:pt modelId="{C5D37017-8387-40C4-8EAD-08954B7CA324}" type="pres">
      <dgm:prSet presAssocID="{53B63091-CC97-4431-93A4-13E2B7A0B8A3}" presName="textRect" presStyleLbl="revTx" presStyleIdx="0" presStyleCnt="3">
        <dgm:presLayoutVars>
          <dgm:chMax val="1"/>
          <dgm:chPref val="1"/>
        </dgm:presLayoutVars>
      </dgm:prSet>
      <dgm:spPr/>
    </dgm:pt>
    <dgm:pt modelId="{9187EB16-5AA4-4911-8CB1-EB9AFD8B3246}" type="pres">
      <dgm:prSet presAssocID="{6A6D2A60-42DC-40E0-9131-DB5251CF2D66}" presName="sibTrans" presStyleCnt="0"/>
      <dgm:spPr/>
    </dgm:pt>
    <dgm:pt modelId="{3FD6F524-8799-42FF-817C-9D76ADAEC79A}" type="pres">
      <dgm:prSet presAssocID="{B5444E14-D717-4BCA-B9F0-1570D6ACD453}" presName="compNode" presStyleCnt="0"/>
      <dgm:spPr/>
    </dgm:pt>
    <dgm:pt modelId="{E3C742A8-9E1D-4737-9BFF-7BC86F65CB0D}" type="pres">
      <dgm:prSet presAssocID="{B5444E14-D717-4BCA-B9F0-1570D6ACD453}" presName="iconBgRect" presStyleLbl="bgShp" presStyleIdx="1" presStyleCnt="3"/>
      <dgm:spPr/>
    </dgm:pt>
    <dgm:pt modelId="{F2DCC9AE-F4FC-43E0-847B-738E59784F00}" type="pres">
      <dgm:prSet presAssocID="{B5444E14-D717-4BCA-B9F0-1570D6ACD4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08C5E80-9DF8-4919-B48A-CB8E7CBFC34B}" type="pres">
      <dgm:prSet presAssocID="{B5444E14-D717-4BCA-B9F0-1570D6ACD453}" presName="spaceRect" presStyleCnt="0"/>
      <dgm:spPr/>
    </dgm:pt>
    <dgm:pt modelId="{D84BBA40-6A29-4B4E-8B28-9F105A79B532}" type="pres">
      <dgm:prSet presAssocID="{B5444E14-D717-4BCA-B9F0-1570D6ACD453}" presName="textRect" presStyleLbl="revTx" presStyleIdx="1" presStyleCnt="3">
        <dgm:presLayoutVars>
          <dgm:chMax val="1"/>
          <dgm:chPref val="1"/>
        </dgm:presLayoutVars>
      </dgm:prSet>
      <dgm:spPr/>
    </dgm:pt>
    <dgm:pt modelId="{BDE7C3F9-B5F9-47E4-A234-C46789F0229D}" type="pres">
      <dgm:prSet presAssocID="{CFF9D29B-4AD9-4873-968B-088A549AC0E4}" presName="sibTrans" presStyleCnt="0"/>
      <dgm:spPr/>
    </dgm:pt>
    <dgm:pt modelId="{BED979F7-81BB-4039-974F-EA1952A9F57D}" type="pres">
      <dgm:prSet presAssocID="{8CA053DD-5D49-42CB-ACF8-C779DEEABDDE}" presName="compNode" presStyleCnt="0"/>
      <dgm:spPr/>
    </dgm:pt>
    <dgm:pt modelId="{486DDF0C-7FC6-48F1-97E3-34A362D77547}" type="pres">
      <dgm:prSet presAssocID="{8CA053DD-5D49-42CB-ACF8-C779DEEABDDE}" presName="iconBgRect" presStyleLbl="bgShp" presStyleIdx="2" presStyleCnt="3"/>
      <dgm:spPr/>
    </dgm:pt>
    <dgm:pt modelId="{75BF5ABD-B86E-4795-80CA-4F530F839569}" type="pres">
      <dgm:prSet presAssocID="{8CA053DD-5D49-42CB-ACF8-C779DEEABD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D0B4E1CF-5945-4E10-8A27-DE16DBFF8CAF}" type="pres">
      <dgm:prSet presAssocID="{8CA053DD-5D49-42CB-ACF8-C779DEEABDDE}" presName="spaceRect" presStyleCnt="0"/>
      <dgm:spPr/>
    </dgm:pt>
    <dgm:pt modelId="{41B8FD06-4364-4FF5-96D3-4ED7E1C46A5B}" type="pres">
      <dgm:prSet presAssocID="{8CA053DD-5D49-42CB-ACF8-C779DEEABD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A03AA0B-FD10-4035-A465-34514DA5CA4E}" type="presOf" srcId="{53B63091-CC97-4431-93A4-13E2B7A0B8A3}" destId="{C5D37017-8387-40C4-8EAD-08954B7CA324}" srcOrd="0" destOrd="0" presId="urn:microsoft.com/office/officeart/2018/5/layout/IconCircleLabelList"/>
    <dgm:cxn modelId="{E9FC3121-4F37-49EC-9270-9EE53744ECB5}" srcId="{E49FD9CD-B481-490A-A23A-57E528DF6C1E}" destId="{B5444E14-D717-4BCA-B9F0-1570D6ACD453}" srcOrd="1" destOrd="0" parTransId="{6750C6AA-3C73-4C64-94CE-B31DD09A17BA}" sibTransId="{CFF9D29B-4AD9-4873-968B-088A549AC0E4}"/>
    <dgm:cxn modelId="{3A76472A-A169-4D80-B063-464729B85E12}" type="presOf" srcId="{E49FD9CD-B481-490A-A23A-57E528DF6C1E}" destId="{4E59E8F5-EAF2-48B1-B0C9-E528BC92C5A9}" srcOrd="0" destOrd="0" presId="urn:microsoft.com/office/officeart/2018/5/layout/IconCircleLabelList"/>
    <dgm:cxn modelId="{0EF6DF5E-5C8A-4894-BD16-6B56EF81AB38}" srcId="{E49FD9CD-B481-490A-A23A-57E528DF6C1E}" destId="{53B63091-CC97-4431-93A4-13E2B7A0B8A3}" srcOrd="0" destOrd="0" parTransId="{FB9E0474-6758-4615-A6CB-980132F3E447}" sibTransId="{6A6D2A60-42DC-40E0-9131-DB5251CF2D66}"/>
    <dgm:cxn modelId="{4FA56789-1CDF-4E1B-AD8A-478DD6314022}" srcId="{E49FD9CD-B481-490A-A23A-57E528DF6C1E}" destId="{8CA053DD-5D49-42CB-ACF8-C779DEEABDDE}" srcOrd="2" destOrd="0" parTransId="{E24657F3-C74A-4E63-AE8D-76D4E8274033}" sibTransId="{1C21A1F7-E8B5-46BF-AD4F-E4067C4A99AE}"/>
    <dgm:cxn modelId="{8CFEB1CE-17DA-46F2-8112-FE87AD03718C}" type="presOf" srcId="{8CA053DD-5D49-42CB-ACF8-C779DEEABDDE}" destId="{41B8FD06-4364-4FF5-96D3-4ED7E1C46A5B}" srcOrd="0" destOrd="0" presId="urn:microsoft.com/office/officeart/2018/5/layout/IconCircleLabelList"/>
    <dgm:cxn modelId="{AA444EF4-289D-4357-817E-34768EE9E1E2}" type="presOf" srcId="{B5444E14-D717-4BCA-B9F0-1570D6ACD453}" destId="{D84BBA40-6A29-4B4E-8B28-9F105A79B532}" srcOrd="0" destOrd="0" presId="urn:microsoft.com/office/officeart/2018/5/layout/IconCircleLabelList"/>
    <dgm:cxn modelId="{149E0504-F279-4FE3-9D26-BAE43B0CBEFA}" type="presParOf" srcId="{4E59E8F5-EAF2-48B1-B0C9-E528BC92C5A9}" destId="{AEC305ED-7F43-48E3-AABA-6D08586671AD}" srcOrd="0" destOrd="0" presId="urn:microsoft.com/office/officeart/2018/5/layout/IconCircleLabelList"/>
    <dgm:cxn modelId="{78434FAC-81D4-46C9-8F6A-5A12612F8277}" type="presParOf" srcId="{AEC305ED-7F43-48E3-AABA-6D08586671AD}" destId="{C2A6FC58-F74C-417E-A5A1-04E45D90BC05}" srcOrd="0" destOrd="0" presId="urn:microsoft.com/office/officeart/2018/5/layout/IconCircleLabelList"/>
    <dgm:cxn modelId="{A79B8F3A-72BE-4CDD-99BB-8D45324054B0}" type="presParOf" srcId="{AEC305ED-7F43-48E3-AABA-6D08586671AD}" destId="{8E663340-E55B-47C5-93F2-D572C3A137F6}" srcOrd="1" destOrd="0" presId="urn:microsoft.com/office/officeart/2018/5/layout/IconCircleLabelList"/>
    <dgm:cxn modelId="{72ADD108-57EC-4331-A9EF-38D705145019}" type="presParOf" srcId="{AEC305ED-7F43-48E3-AABA-6D08586671AD}" destId="{7BC1518C-5969-4C7A-84E9-E51635CF8CE2}" srcOrd="2" destOrd="0" presId="urn:microsoft.com/office/officeart/2018/5/layout/IconCircleLabelList"/>
    <dgm:cxn modelId="{CA60E52F-6259-4BEC-A019-6C17369C55D1}" type="presParOf" srcId="{AEC305ED-7F43-48E3-AABA-6D08586671AD}" destId="{C5D37017-8387-40C4-8EAD-08954B7CA324}" srcOrd="3" destOrd="0" presId="urn:microsoft.com/office/officeart/2018/5/layout/IconCircleLabelList"/>
    <dgm:cxn modelId="{3024D883-1478-4ED4-98DE-4F4C03F0ADC8}" type="presParOf" srcId="{4E59E8F5-EAF2-48B1-B0C9-E528BC92C5A9}" destId="{9187EB16-5AA4-4911-8CB1-EB9AFD8B3246}" srcOrd="1" destOrd="0" presId="urn:microsoft.com/office/officeart/2018/5/layout/IconCircleLabelList"/>
    <dgm:cxn modelId="{CD8EC497-AE8A-42FF-A40C-3323EA273C39}" type="presParOf" srcId="{4E59E8F5-EAF2-48B1-B0C9-E528BC92C5A9}" destId="{3FD6F524-8799-42FF-817C-9D76ADAEC79A}" srcOrd="2" destOrd="0" presId="urn:microsoft.com/office/officeart/2018/5/layout/IconCircleLabelList"/>
    <dgm:cxn modelId="{A394D240-F3FB-4C94-ABAD-981209FCA838}" type="presParOf" srcId="{3FD6F524-8799-42FF-817C-9D76ADAEC79A}" destId="{E3C742A8-9E1D-4737-9BFF-7BC86F65CB0D}" srcOrd="0" destOrd="0" presId="urn:microsoft.com/office/officeart/2018/5/layout/IconCircleLabelList"/>
    <dgm:cxn modelId="{8769FB8F-9BFC-441F-9FEE-116A1F07345C}" type="presParOf" srcId="{3FD6F524-8799-42FF-817C-9D76ADAEC79A}" destId="{F2DCC9AE-F4FC-43E0-847B-738E59784F00}" srcOrd="1" destOrd="0" presId="urn:microsoft.com/office/officeart/2018/5/layout/IconCircleLabelList"/>
    <dgm:cxn modelId="{DAE8BB33-5468-45EE-88FC-A867AF0C9024}" type="presParOf" srcId="{3FD6F524-8799-42FF-817C-9D76ADAEC79A}" destId="{108C5E80-9DF8-4919-B48A-CB8E7CBFC34B}" srcOrd="2" destOrd="0" presId="urn:microsoft.com/office/officeart/2018/5/layout/IconCircleLabelList"/>
    <dgm:cxn modelId="{496289A9-C983-40DC-A57D-F59092B6CAAA}" type="presParOf" srcId="{3FD6F524-8799-42FF-817C-9D76ADAEC79A}" destId="{D84BBA40-6A29-4B4E-8B28-9F105A79B532}" srcOrd="3" destOrd="0" presId="urn:microsoft.com/office/officeart/2018/5/layout/IconCircleLabelList"/>
    <dgm:cxn modelId="{AB45157A-0768-4941-97FD-7FAE5C2675FA}" type="presParOf" srcId="{4E59E8F5-EAF2-48B1-B0C9-E528BC92C5A9}" destId="{BDE7C3F9-B5F9-47E4-A234-C46789F0229D}" srcOrd="3" destOrd="0" presId="urn:microsoft.com/office/officeart/2018/5/layout/IconCircleLabelList"/>
    <dgm:cxn modelId="{51CD295C-1AE2-4C3C-9046-521F6B19F5B1}" type="presParOf" srcId="{4E59E8F5-EAF2-48B1-B0C9-E528BC92C5A9}" destId="{BED979F7-81BB-4039-974F-EA1952A9F57D}" srcOrd="4" destOrd="0" presId="urn:microsoft.com/office/officeart/2018/5/layout/IconCircleLabelList"/>
    <dgm:cxn modelId="{32979C2F-6C35-40C8-8476-A0AF109D8F7E}" type="presParOf" srcId="{BED979F7-81BB-4039-974F-EA1952A9F57D}" destId="{486DDF0C-7FC6-48F1-97E3-34A362D77547}" srcOrd="0" destOrd="0" presId="urn:microsoft.com/office/officeart/2018/5/layout/IconCircleLabelList"/>
    <dgm:cxn modelId="{23E5DBC0-03B8-49E1-A662-43A7E8ED2AD7}" type="presParOf" srcId="{BED979F7-81BB-4039-974F-EA1952A9F57D}" destId="{75BF5ABD-B86E-4795-80CA-4F530F839569}" srcOrd="1" destOrd="0" presId="urn:microsoft.com/office/officeart/2018/5/layout/IconCircleLabelList"/>
    <dgm:cxn modelId="{55DA05BA-041F-4977-8B34-56FC09AF5099}" type="presParOf" srcId="{BED979F7-81BB-4039-974F-EA1952A9F57D}" destId="{D0B4E1CF-5945-4E10-8A27-DE16DBFF8CAF}" srcOrd="2" destOrd="0" presId="urn:microsoft.com/office/officeart/2018/5/layout/IconCircleLabelList"/>
    <dgm:cxn modelId="{36CA8C31-7DE6-4E6D-8C31-89B1470DCB40}" type="presParOf" srcId="{BED979F7-81BB-4039-974F-EA1952A9F57D}" destId="{41B8FD06-4364-4FF5-96D3-4ED7E1C46A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6A666-8C29-4028-9983-35768B4236BF}">
      <dsp:nvSpPr>
        <dsp:cNvPr id="0" name=""/>
        <dsp:cNvSpPr/>
      </dsp:nvSpPr>
      <dsp:spPr>
        <a:xfrm>
          <a:off x="1083792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D5EEC-8B0D-4E2D-86F2-56714F33E8CC}">
      <dsp:nvSpPr>
        <dsp:cNvPr id="0" name=""/>
        <dsp:cNvSpPr/>
      </dsp:nvSpPr>
      <dsp:spPr>
        <a:xfrm>
          <a:off x="302814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Inflationary and other pressures</a:t>
          </a:r>
          <a:endParaRPr lang="en-US" sz="2500" kern="1200"/>
        </a:p>
      </dsp:txBody>
      <dsp:txXfrm>
        <a:off x="302814" y="2238419"/>
        <a:ext cx="2839919" cy="720000"/>
      </dsp:txXfrm>
    </dsp:sp>
    <dsp:sp modelId="{B0A8D703-40B5-4EF1-A381-37BA32A2F8E2}">
      <dsp:nvSpPr>
        <dsp:cNvPr id="0" name=""/>
        <dsp:cNvSpPr/>
      </dsp:nvSpPr>
      <dsp:spPr>
        <a:xfrm>
          <a:off x="4420698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9ED7B-94F9-4B74-A958-AA3E8BC9A443}">
      <dsp:nvSpPr>
        <dsp:cNvPr id="0" name=""/>
        <dsp:cNvSpPr/>
      </dsp:nvSpPr>
      <dsp:spPr>
        <a:xfrm>
          <a:off x="3639720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Negotiating fee uplifts</a:t>
          </a:r>
          <a:endParaRPr lang="en-US" sz="2500" kern="1200"/>
        </a:p>
      </dsp:txBody>
      <dsp:txXfrm>
        <a:off x="3639720" y="2238419"/>
        <a:ext cx="2839919" cy="720000"/>
      </dsp:txXfrm>
    </dsp:sp>
    <dsp:sp modelId="{104A149C-EEA4-4A3E-AD85-DE27BD075C0E}">
      <dsp:nvSpPr>
        <dsp:cNvPr id="0" name=""/>
        <dsp:cNvSpPr/>
      </dsp:nvSpPr>
      <dsp:spPr>
        <a:xfrm>
          <a:off x="7757604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B52D0-4FBE-4DD3-B4A0-71420F889ECF}">
      <dsp:nvSpPr>
        <dsp:cNvPr id="0" name=""/>
        <dsp:cNvSpPr/>
      </dsp:nvSpPr>
      <dsp:spPr>
        <a:xfrm>
          <a:off x="6976626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Pay v benefits?</a:t>
          </a:r>
          <a:endParaRPr lang="en-US" sz="2500" kern="1200"/>
        </a:p>
      </dsp:txBody>
      <dsp:txXfrm>
        <a:off x="6976626" y="2238419"/>
        <a:ext cx="283991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6FC58-F74C-417E-A5A1-04E45D90BC05}">
      <dsp:nvSpPr>
        <dsp:cNvPr id="0" name=""/>
        <dsp:cNvSpPr/>
      </dsp:nvSpPr>
      <dsp:spPr>
        <a:xfrm>
          <a:off x="647429" y="23057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63340-E55B-47C5-93F2-D572C3A137F6}">
      <dsp:nvSpPr>
        <dsp:cNvPr id="0" name=""/>
        <dsp:cNvSpPr/>
      </dsp:nvSpPr>
      <dsp:spPr>
        <a:xfrm>
          <a:off x="1034992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37017-8387-40C4-8EAD-08954B7CA324}">
      <dsp:nvSpPr>
        <dsp:cNvPr id="0" name=""/>
        <dsp:cNvSpPr/>
      </dsp:nvSpPr>
      <dsp:spPr>
        <a:xfrm>
          <a:off x="66086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Fair, transparent, consistent, and PROACTIVE</a:t>
          </a:r>
          <a:endParaRPr lang="en-US" sz="1900" kern="1200"/>
        </a:p>
      </dsp:txBody>
      <dsp:txXfrm>
        <a:off x="66086" y="2615580"/>
        <a:ext cx="2981250" cy="720000"/>
      </dsp:txXfrm>
    </dsp:sp>
    <dsp:sp modelId="{E3C742A8-9E1D-4737-9BFF-7BC86F65CB0D}">
      <dsp:nvSpPr>
        <dsp:cNvPr id="0" name=""/>
        <dsp:cNvSpPr/>
      </dsp:nvSpPr>
      <dsp:spPr>
        <a:xfrm>
          <a:off x="4150398" y="23057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CC9AE-F4FC-43E0-847B-738E59784F00}">
      <dsp:nvSpPr>
        <dsp:cNvPr id="0" name=""/>
        <dsp:cNvSpPr/>
      </dsp:nvSpPr>
      <dsp:spPr>
        <a:xfrm>
          <a:off x="4537961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BBA40-6A29-4B4E-8B28-9F105A79B532}">
      <dsp:nvSpPr>
        <dsp:cNvPr id="0" name=""/>
        <dsp:cNvSpPr/>
      </dsp:nvSpPr>
      <dsp:spPr>
        <a:xfrm>
          <a:off x="3569054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People Manager training</a:t>
          </a:r>
          <a:endParaRPr lang="en-US" sz="1900" kern="1200"/>
        </a:p>
      </dsp:txBody>
      <dsp:txXfrm>
        <a:off x="3569054" y="2615580"/>
        <a:ext cx="2981250" cy="720000"/>
      </dsp:txXfrm>
    </dsp:sp>
    <dsp:sp modelId="{486DDF0C-7FC6-48F1-97E3-34A362D77547}">
      <dsp:nvSpPr>
        <dsp:cNvPr id="0" name=""/>
        <dsp:cNvSpPr/>
      </dsp:nvSpPr>
      <dsp:spPr>
        <a:xfrm>
          <a:off x="7653367" y="23057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F5ABD-B86E-4795-80CA-4F530F839569}">
      <dsp:nvSpPr>
        <dsp:cNvPr id="0" name=""/>
        <dsp:cNvSpPr/>
      </dsp:nvSpPr>
      <dsp:spPr>
        <a:xfrm>
          <a:off x="8040930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FD06-4364-4FF5-96D3-4ED7E1C46A5B}">
      <dsp:nvSpPr>
        <dsp:cNvPr id="0" name=""/>
        <dsp:cNvSpPr/>
      </dsp:nvSpPr>
      <dsp:spPr>
        <a:xfrm>
          <a:off x="7072023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dirty="0"/>
            <a:t>Sufficient HR resource</a:t>
          </a:r>
          <a:endParaRPr lang="en-US" sz="1900" kern="1200" dirty="0"/>
        </a:p>
      </dsp:txBody>
      <dsp:txXfrm>
        <a:off x="7072023" y="261558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DABFEF-9486-3984-9D1B-97E17A3AC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05831-DF47-C8E4-E560-FFF44F76A4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0202-D2B7-F748-991D-CE55A582F4F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B655F-58A0-5476-C2D2-B4EFC86AFA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A2A86-FC84-B47C-38CB-7DA5116794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0A7DA-194F-A649-8E85-15665503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3F225-A8E3-394E-9CE3-47BB6CDB3A65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0281-97D0-0545-9ED4-A16A3E1E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0B8F360-8600-B48F-17AD-E171E7A8A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238148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6"/>
                </a:solidFill>
                <a:latin typeface="Museo Sans 500" panose="02000000000000000000" pitchFamily="2" charset="77"/>
              </a:defRPr>
            </a:lvl1pPr>
          </a:lstStyle>
          <a:p>
            <a:fld id="{61DA24A2-C505-B642-BE13-81F78158BDA3}" type="datetime1">
              <a:rPr lang="en-GB" smtClean="0"/>
              <a:t>26/05/2023</a:t>
            </a:fld>
            <a:endParaRPr lang="en-US" dirty="0"/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9714E946-850B-965D-793D-3698AF19FD6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C279DB7C-AD50-5FD1-2E18-286B2143C283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826008" y="2014538"/>
            <a:ext cx="10515600" cy="104616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0" bIns="0">
            <a:noAutofit/>
          </a:bodyPr>
          <a:lstStyle>
            <a:lvl1pPr marL="0" indent="0">
              <a:buNone/>
              <a:defRPr sz="18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Introduction (x3 lines max)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328C7AC0-A652-C411-F248-013281A7EC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38199" y="3733521"/>
            <a:ext cx="10515599" cy="176557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8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(x6 lines max)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6FE04017-EB80-46A3-CB77-80E045C22C4A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38199" y="3276600"/>
            <a:ext cx="10515599" cy="288235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2000" b="0" i="0" dirty="0" smtClean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Subheading (1x line max)</a:t>
            </a:r>
          </a:p>
        </p:txBody>
      </p:sp>
    </p:spTree>
    <p:extLst>
      <p:ext uri="{BB962C8B-B14F-4D97-AF65-F5344CB8AC3E}">
        <p14:creationId xmlns:p14="http://schemas.microsoft.com/office/powerpoint/2010/main" val="155098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CDC23E3-3945-743E-A5D6-98C701817204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EF5F9339-2D27-8254-9908-1F46F372D7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6270"/>
            <a:ext cx="10515600" cy="20499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Recent cases, clients and accolades subheading (x1 line max)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46C7D72-B329-AFD0-0A66-8463CE34F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5945" y="2807298"/>
            <a:ext cx="2987449" cy="30038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87BDE5-D773-95C3-A096-2BD2CB164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5854" y="2807298"/>
            <a:ext cx="2987449" cy="30038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E92770-F765-DD64-77D2-F722626D2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1778" y="2807298"/>
            <a:ext cx="2987449" cy="30038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CD535C-072D-788E-95A4-79D17E900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98125" y="2807298"/>
            <a:ext cx="2987449" cy="3003863"/>
          </a:xfrm>
          <a:prstGeom prst="rect">
            <a:avLst/>
          </a:prstGeom>
        </p:spPr>
      </p:pic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A3D58A8D-EABA-C605-4FC7-82180EA32FA6}"/>
              </a:ext>
            </a:extLst>
          </p:cNvPr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869435" y="3060191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F99907C4-21B7-0785-EB9A-1A03BFA9AD2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60104" y="4629749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76949A43-8A14-AB75-2177-3E1BDCEF7C6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60104" y="490298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EB2073C-0A4D-1BB3-34CE-E3C63B6F559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0104" y="5168273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79C058B9-E51C-00DB-E454-42113B84409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3652338" y="3060191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BE106C21-8D5C-85DD-02C8-11A49174BDC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777732" y="4629749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EB32AAF-56B6-92FE-4398-7EFF54F0982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777732" y="490298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D42C367-76F8-FB90-A8E1-B960FF33E56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7732" y="5168273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87604BB-ECD9-DB5E-2E04-2FB46B03A522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6365525" y="3060191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45FFC98-9E91-9578-10FF-25B704C2626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490919" y="4629749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A40B3C70-6057-C696-8ECF-711A69DB274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490919" y="490298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2BCB3B0B-BD84-B8E4-8FA6-1BF47F46A54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490919" y="5168273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22503651-277F-8405-F720-5457574D148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232234" y="4629749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DB3720B0-0B36-7B70-65D9-6D8BF01B6C34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232234" y="490298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55" name="Text Placeholder 36">
            <a:extLst>
              <a:ext uri="{FF2B5EF4-FFF2-40B4-BE49-F238E27FC236}">
                <a16:creationId xmlns:a16="http://schemas.microsoft.com/office/drawing/2014/main" id="{83A290C0-B5B5-F78E-BC5A-6C3BE8E6848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232234" y="5168273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CE271C60-7A47-D369-72F3-0C1C748A06D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38200" y="2256307"/>
            <a:ext cx="10515600" cy="6651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6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(x2 lines max)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75656739-D6DE-12BB-AC0F-64757F804209}"/>
              </a:ext>
            </a:extLst>
          </p:cNvPr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9106840" y="3047598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05045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heet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0D9875A1-DF71-381D-35AE-68C1CF82F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5945" y="538660"/>
            <a:ext cx="2987449" cy="3003863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96E3DB8-8C66-2030-BC2C-7C6AF42C7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5854" y="538660"/>
            <a:ext cx="2987449" cy="300386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34E3BDC-A7D3-A55E-A215-125BB3CB1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1778" y="538660"/>
            <a:ext cx="2987449" cy="300386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FB790F5-1EF1-0E41-A997-7C098BF42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98125" y="538660"/>
            <a:ext cx="2987449" cy="30038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A87FF7-D5B2-89FF-D347-5FCB9983FC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5945" y="3063275"/>
            <a:ext cx="2987449" cy="30038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851C2A-2B6F-B65F-F359-56A9F7B16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5854" y="3063275"/>
            <a:ext cx="2987449" cy="3003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53F07F0-411B-ABD5-DFEE-851CB2007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21778" y="3063275"/>
            <a:ext cx="2987449" cy="3003863"/>
          </a:xfrm>
          <a:prstGeom prst="rect">
            <a:avLst/>
          </a:prstGeom>
        </p:spPr>
      </p:pic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4A4B4173-0386-4A2E-DE61-D60211B8C04F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869435" y="3256960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74" name="Text Placeholder 36">
            <a:extLst>
              <a:ext uri="{FF2B5EF4-FFF2-40B4-BE49-F238E27FC236}">
                <a16:creationId xmlns:a16="http://schemas.microsoft.com/office/drawing/2014/main" id="{E7EF2A11-46FF-76C0-A32D-4FB25C18551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0104" y="4826518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75" name="Text Placeholder 36">
            <a:extLst>
              <a:ext uri="{FF2B5EF4-FFF2-40B4-BE49-F238E27FC236}">
                <a16:creationId xmlns:a16="http://schemas.microsoft.com/office/drawing/2014/main" id="{CB8ED984-7FDF-5E36-135A-20C427DAEE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0104" y="5099754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76" name="Text Placeholder 36">
            <a:extLst>
              <a:ext uri="{FF2B5EF4-FFF2-40B4-BE49-F238E27FC236}">
                <a16:creationId xmlns:a16="http://schemas.microsoft.com/office/drawing/2014/main" id="{995C3999-263A-3A78-2AD3-B6FE933DD01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0104" y="5365042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5CB72D8D-E34F-82C9-7AF2-1F66AF4B0BB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3652338" y="3256960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78" name="Text Placeholder 36">
            <a:extLst>
              <a:ext uri="{FF2B5EF4-FFF2-40B4-BE49-F238E27FC236}">
                <a16:creationId xmlns:a16="http://schemas.microsoft.com/office/drawing/2014/main" id="{C5633FC3-31B8-9DFE-DACD-C48057F1F5F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777732" y="4826518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79" name="Text Placeholder 36">
            <a:extLst>
              <a:ext uri="{FF2B5EF4-FFF2-40B4-BE49-F238E27FC236}">
                <a16:creationId xmlns:a16="http://schemas.microsoft.com/office/drawing/2014/main" id="{5EAA3F2F-8593-7701-BD48-6BD1DC45050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77732" y="5099754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80" name="Text Placeholder 36">
            <a:extLst>
              <a:ext uri="{FF2B5EF4-FFF2-40B4-BE49-F238E27FC236}">
                <a16:creationId xmlns:a16="http://schemas.microsoft.com/office/drawing/2014/main" id="{9FA0057C-AE6D-F40A-4075-3BA49BB49F3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777732" y="5365042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74A953E-DAE1-DA84-CA76-920F31EB1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98125" y="3063275"/>
            <a:ext cx="2987449" cy="3003863"/>
          </a:xfrm>
          <a:prstGeom prst="rect">
            <a:avLst/>
          </a:prstGeom>
        </p:spPr>
      </p:pic>
      <p:sp>
        <p:nvSpPr>
          <p:cNvPr id="87" name="Picture Placeholder 2">
            <a:extLst>
              <a:ext uri="{FF2B5EF4-FFF2-40B4-BE49-F238E27FC236}">
                <a16:creationId xmlns:a16="http://schemas.microsoft.com/office/drawing/2014/main" id="{09ADD477-A9D5-2406-388B-585DA0A1251F}"/>
              </a:ext>
            </a:extLst>
          </p:cNvPr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6365525" y="3256960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88" name="Text Placeholder 36">
            <a:extLst>
              <a:ext uri="{FF2B5EF4-FFF2-40B4-BE49-F238E27FC236}">
                <a16:creationId xmlns:a16="http://schemas.microsoft.com/office/drawing/2014/main" id="{7834A6C7-371B-5D05-B7EE-7EAF478D885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490919" y="4826518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89" name="Text Placeholder 36">
            <a:extLst>
              <a:ext uri="{FF2B5EF4-FFF2-40B4-BE49-F238E27FC236}">
                <a16:creationId xmlns:a16="http://schemas.microsoft.com/office/drawing/2014/main" id="{2F4F1201-33D2-416B-C6D4-C66D5567C67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90919" y="5099754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90" name="Text Placeholder 36">
            <a:extLst>
              <a:ext uri="{FF2B5EF4-FFF2-40B4-BE49-F238E27FC236}">
                <a16:creationId xmlns:a16="http://schemas.microsoft.com/office/drawing/2014/main" id="{E32D64AD-2E3E-5A5C-4278-2E69127819E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490919" y="5365042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3FD1724F-97F2-06D3-EFBA-75C973801B6B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9106840" y="3256960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98" name="Text Placeholder 36">
            <a:extLst>
              <a:ext uri="{FF2B5EF4-FFF2-40B4-BE49-F238E27FC236}">
                <a16:creationId xmlns:a16="http://schemas.microsoft.com/office/drawing/2014/main" id="{613174D2-2E85-D736-A97E-5A6990A89C1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232234" y="4826518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99" name="Text Placeholder 36">
            <a:extLst>
              <a:ext uri="{FF2B5EF4-FFF2-40B4-BE49-F238E27FC236}">
                <a16:creationId xmlns:a16="http://schemas.microsoft.com/office/drawing/2014/main" id="{5C7E88AE-252B-F884-503B-15A2350C8D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232234" y="5099754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100" name="Text Placeholder 36">
            <a:extLst>
              <a:ext uri="{FF2B5EF4-FFF2-40B4-BE49-F238E27FC236}">
                <a16:creationId xmlns:a16="http://schemas.microsoft.com/office/drawing/2014/main" id="{FF8BBFE2-1F25-3B30-22DA-E0B3581B784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232234" y="5365042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43F06939-1251-4407-3E0E-9978E8ECBBDB}"/>
              </a:ext>
            </a:extLst>
          </p:cNvPr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869435" y="791553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82" name="Text Placeholder 36">
            <a:extLst>
              <a:ext uri="{FF2B5EF4-FFF2-40B4-BE49-F238E27FC236}">
                <a16:creationId xmlns:a16="http://schemas.microsoft.com/office/drawing/2014/main" id="{C051F467-AD82-84E1-A322-4CEEE75C4C5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60104" y="2361111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83" name="Text Placeholder 36">
            <a:extLst>
              <a:ext uri="{FF2B5EF4-FFF2-40B4-BE49-F238E27FC236}">
                <a16:creationId xmlns:a16="http://schemas.microsoft.com/office/drawing/2014/main" id="{2AA0B714-1CDC-9F0A-F8C7-37EF0604BE2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60104" y="2634347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84" name="Text Placeholder 36">
            <a:extLst>
              <a:ext uri="{FF2B5EF4-FFF2-40B4-BE49-F238E27FC236}">
                <a16:creationId xmlns:a16="http://schemas.microsoft.com/office/drawing/2014/main" id="{01418709-0075-BEDB-3BDA-6BA81F2B58D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0104" y="289963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897B71F4-CD17-9BB1-D3B4-74188D72B8D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3652338" y="791553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91" name="Text Placeholder 36">
            <a:extLst>
              <a:ext uri="{FF2B5EF4-FFF2-40B4-BE49-F238E27FC236}">
                <a16:creationId xmlns:a16="http://schemas.microsoft.com/office/drawing/2014/main" id="{3B4E6CC9-020C-7D3B-1DA0-FCE4580CA13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777732" y="2361111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92" name="Text Placeholder 36">
            <a:extLst>
              <a:ext uri="{FF2B5EF4-FFF2-40B4-BE49-F238E27FC236}">
                <a16:creationId xmlns:a16="http://schemas.microsoft.com/office/drawing/2014/main" id="{AA5AA59F-473C-E6A0-10A6-F7CAA5A6421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777732" y="2634347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93" name="Text Placeholder 36">
            <a:extLst>
              <a:ext uri="{FF2B5EF4-FFF2-40B4-BE49-F238E27FC236}">
                <a16:creationId xmlns:a16="http://schemas.microsoft.com/office/drawing/2014/main" id="{5CE24108-82CE-C04F-65C4-C643D520D88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7732" y="289963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144E41DA-027F-4A9C-7538-24A8B9A389B2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6365525" y="791553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95" name="Text Placeholder 36">
            <a:extLst>
              <a:ext uri="{FF2B5EF4-FFF2-40B4-BE49-F238E27FC236}">
                <a16:creationId xmlns:a16="http://schemas.microsoft.com/office/drawing/2014/main" id="{BD71FE2F-7798-65E6-6620-1B587CB06DB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490919" y="2361111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121" name="Text Placeholder 36">
            <a:extLst>
              <a:ext uri="{FF2B5EF4-FFF2-40B4-BE49-F238E27FC236}">
                <a16:creationId xmlns:a16="http://schemas.microsoft.com/office/drawing/2014/main" id="{BAF33E78-5E18-5800-801E-2180406983C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490919" y="2634347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122" name="Text Placeholder 36">
            <a:extLst>
              <a:ext uri="{FF2B5EF4-FFF2-40B4-BE49-F238E27FC236}">
                <a16:creationId xmlns:a16="http://schemas.microsoft.com/office/drawing/2014/main" id="{73D0D386-C073-4E2E-1663-D96B8D2EAB8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490919" y="289963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  <p:sp>
        <p:nvSpPr>
          <p:cNvPr id="123" name="Picture Placeholder 2">
            <a:extLst>
              <a:ext uri="{FF2B5EF4-FFF2-40B4-BE49-F238E27FC236}">
                <a16:creationId xmlns:a16="http://schemas.microsoft.com/office/drawing/2014/main" id="{D91B014A-F154-5659-8270-117AAB82E836}"/>
              </a:ext>
            </a:extLst>
          </p:cNvPr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9106840" y="791553"/>
            <a:ext cx="2254008" cy="142125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124" name="Text Placeholder 36">
            <a:extLst>
              <a:ext uri="{FF2B5EF4-FFF2-40B4-BE49-F238E27FC236}">
                <a16:creationId xmlns:a16="http://schemas.microsoft.com/office/drawing/2014/main" id="{4DA53AF4-A1B9-6C37-51F9-9327D79D063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232234" y="2361111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b="0" i="0" dirty="0" smtClean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Name</a:t>
            </a:r>
          </a:p>
        </p:txBody>
      </p:sp>
      <p:sp>
        <p:nvSpPr>
          <p:cNvPr id="125" name="Text Placeholder 36">
            <a:extLst>
              <a:ext uri="{FF2B5EF4-FFF2-40B4-BE49-F238E27FC236}">
                <a16:creationId xmlns:a16="http://schemas.microsoft.com/office/drawing/2014/main" id="{F693D806-A58F-8F35-011F-BC03C071293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232234" y="2634347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Job title</a:t>
            </a:r>
          </a:p>
        </p:txBody>
      </p:sp>
      <p:sp>
        <p:nvSpPr>
          <p:cNvPr id="126" name="Text Placeholder 36">
            <a:extLst>
              <a:ext uri="{FF2B5EF4-FFF2-40B4-BE49-F238E27FC236}">
                <a16:creationId xmlns:a16="http://schemas.microsoft.com/office/drawing/2014/main" id="{099E6DED-97BC-122A-1805-D9A030EDA970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232234" y="2899635"/>
            <a:ext cx="1992490" cy="211659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000" b="0" i="0" dirty="0" smtClean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97944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&amp;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D87CFA-CE36-87D5-B45C-47BB4492E52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E91B827C-6DD4-4609-B612-553562F74DD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38200" y="1864693"/>
            <a:ext cx="10515600" cy="6651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8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(x2 lines max)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AB859-95F3-B2A5-F30C-A6CC1682A8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403" y="2638442"/>
            <a:ext cx="1569335" cy="1319313"/>
          </a:xfrm>
        </p:spPr>
        <p:txBody>
          <a:bodyPr>
            <a:normAutofit/>
          </a:bodyPr>
          <a:lstStyle>
            <a:lvl1pPr marL="0" indent="0">
              <a:buNone/>
              <a:defRPr sz="8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70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822D3-A718-D7A5-FE24-A5FBC887D4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637923"/>
            <a:ext cx="1990203" cy="1319212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8CA50AE-D901-A188-609D-77A31A168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597840"/>
            <a:ext cx="1516284" cy="795735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100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36AB37B-439F-B1AA-5208-D03C246FCA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393575"/>
            <a:ext cx="1990203" cy="66516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69D1DB4-17F4-E568-2857-C41BE477D1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9895" y="3779264"/>
            <a:ext cx="1736203" cy="795735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23%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A1AB763-7880-D0E4-6FE2-70873E9DB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6195" y="2597840"/>
            <a:ext cx="1689903" cy="66516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8B89756-71D0-D16F-9A41-E5373368F7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7644" y="4415065"/>
            <a:ext cx="2643207" cy="1327249"/>
          </a:xfrm>
        </p:spPr>
        <p:txBody>
          <a:bodyPr>
            <a:noAutofit/>
          </a:bodyPr>
          <a:lstStyle>
            <a:lvl1pPr marL="0" indent="0">
              <a:lnSpc>
                <a:spcPts val="1740"/>
              </a:lnSpc>
              <a:buNone/>
              <a:defRPr sz="14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gravida.”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813EC35-AFA9-CB8F-4562-ED42DE97DB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64781" y="5864230"/>
            <a:ext cx="1990203" cy="4555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Quote ref that can go over two lines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491925-145A-8393-43C1-8231A74CC4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42888" y="4402676"/>
            <a:ext cx="2411712" cy="6343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accent4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.”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75CC36-A4C2-6353-71DD-6A56E1A21E68}"/>
              </a:ext>
            </a:extLst>
          </p:cNvPr>
          <p:cNvCxnSpPr/>
          <p:nvPr userDrawn="1"/>
        </p:nvCxnSpPr>
        <p:spPr>
          <a:xfrm>
            <a:off x="2751237" y="5138343"/>
            <a:ext cx="211816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667A0F3-8B2F-19DB-E640-FCCDEAAA7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2888" y="5189754"/>
            <a:ext cx="2411712" cy="5460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accent4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48C19E-D0AE-72AF-0ECB-43D69A741178}"/>
              </a:ext>
            </a:extLst>
          </p:cNvPr>
          <p:cNvCxnSpPr>
            <a:cxnSpLocks/>
          </p:cNvCxnSpPr>
          <p:nvPr userDrawn="1"/>
        </p:nvCxnSpPr>
        <p:spPr>
          <a:xfrm>
            <a:off x="9534001" y="3666463"/>
            <a:ext cx="151982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AA7551-9438-0002-D28D-2B21DED257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D87CFA-CE36-87D5-B45C-47BB4492E52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&amp; Background Image Burgundy 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AA7551-9438-0002-D28D-2B21DED257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D87CFA-CE36-87D5-B45C-47BB4492E52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3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AA7551-9438-0002-D28D-2B21DED257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D87CFA-CE36-87D5-B45C-47BB4492E52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7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pe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62875A90-3EE8-91D7-E80F-C468291EA344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pe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3">
            <a:extLst>
              <a:ext uri="{FF2B5EF4-FFF2-40B4-BE49-F238E27FC236}">
                <a16:creationId xmlns:a16="http://schemas.microsoft.com/office/drawing/2014/main" id="{3E9DEC7C-6AA2-240B-B67A-CB7C31493BFC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Good morning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3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pen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3">
            <a:extLst>
              <a:ext uri="{FF2B5EF4-FFF2-40B4-BE49-F238E27FC236}">
                <a16:creationId xmlns:a16="http://schemas.microsoft.com/office/drawing/2014/main" id="{C0F55D6D-9678-F1E5-3AD9-2C1642D7BD30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Good 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3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pen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9475D69B-3698-1EB0-78D3-CADB3DA04A5D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Good evening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9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-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609DBBE2-9514-E163-FBC7-6526A760C4B8}"/>
              </a:ext>
            </a:extLst>
          </p:cNvPr>
          <p:cNvSpPr txBox="1">
            <a:spLocks/>
          </p:cNvSpPr>
          <p:nvPr userDrawn="1"/>
        </p:nvSpPr>
        <p:spPr>
          <a:xfrm>
            <a:off x="30238148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accent6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A24A2-C505-B642-BE13-81F78158BDA3}" type="datetime1">
              <a:rPr lang="en-GB" smtClean="0"/>
              <a:pPr/>
              <a:t>26/05/2023</a:t>
            </a:fld>
            <a:endParaRPr lang="en-US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73F38D8-2258-6F04-0476-F234A80DCD0B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38199" y="3733521"/>
            <a:ext cx="10515599" cy="176557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8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(x6 lines max)</a:t>
            </a:r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8A6B5A35-64A7-117B-CA7D-459EAC5EF27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38199" y="3276600"/>
            <a:ext cx="10515599" cy="288235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2000" b="0" i="0" dirty="0" smtClean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Subheading (1x line max)</a:t>
            </a:r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E6E5570F-54DF-9E50-5FFE-08D12438C48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38199" y="871051"/>
            <a:ext cx="10515599" cy="214078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8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continued (x8 lines max)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0BE7CEC-742A-7D61-DEF1-9DF1D8CA56E5}"/>
              </a:ext>
            </a:extLst>
          </p:cNvPr>
          <p:cNvSpPr txBox="1">
            <a:spLocks/>
          </p:cNvSpPr>
          <p:nvPr userDrawn="1"/>
        </p:nvSpPr>
        <p:spPr>
          <a:xfrm>
            <a:off x="42006815" y="3711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accent6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A24A2-C505-B642-BE13-81F78158BDA3}" type="datetime1">
              <a:rPr lang="en-GB" smtClean="0"/>
              <a:pPr/>
              <a:t>26/05/2023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7601B5E-1F07-A5CD-4D07-27CC049E6B1B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606867" y="87105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(x3 lines max)</a:t>
            </a:r>
            <a:endParaRPr lang="en-US" dirty="0"/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AB36FA8-B14F-5F7D-9506-6A255E09932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2606867" y="2020608"/>
            <a:ext cx="10515600" cy="104616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Introduction (x3 lines max)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18A59952-CF6E-92EE-0938-209E34161C1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2606866" y="3739591"/>
            <a:ext cx="10515599" cy="176557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4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(x6 lines max)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401227B-3D83-CE73-86DB-CBD3FEC2AF9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606866" y="3282670"/>
            <a:ext cx="10515599" cy="288235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400" b="0" i="0" dirty="0" smtClean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Subheading (1x lines max)</a:t>
            </a:r>
          </a:p>
        </p:txBody>
      </p:sp>
    </p:spTree>
    <p:extLst>
      <p:ext uri="{BB962C8B-B14F-4D97-AF65-F5344CB8AC3E}">
        <p14:creationId xmlns:p14="http://schemas.microsoft.com/office/powerpoint/2010/main" val="733355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3">
            <a:extLst>
              <a:ext uri="{FF2B5EF4-FFF2-40B4-BE49-F238E27FC236}">
                <a16:creationId xmlns:a16="http://schemas.microsoft.com/office/drawing/2014/main" id="{C2F90CFF-7B5F-9769-B602-3081EB136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1569"/>
            <a:ext cx="9012936" cy="120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9500"/>
              </a:lnSpc>
              <a:defRPr sz="7000" b="0" i="0">
                <a:solidFill>
                  <a:schemeClr val="bg1"/>
                </a:solidFill>
                <a:latin typeface="Museo Slab 300" panose="02000000000000000000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1E22C8-F989-4280-8688-12F1AAAA07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704" y="3838339"/>
            <a:ext cx="5157788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  <a:latin typeface="Museo Sans 300" panose="02000000000000000000"/>
              </a:defRPr>
            </a:lvl1pPr>
          </a:lstStyle>
          <a:p>
            <a:pPr lvl="0"/>
            <a:r>
              <a:rPr lang="en-US" dirty="0"/>
              <a:t>Speaker Name &amp; 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903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1A9E5FD0-2B48-3F99-6AB3-3E25FF49341B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BA69E0A2-3461-FF64-297C-D4A5F8085EA0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9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Ope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62875A90-3EE8-91D7-E80F-C468291EA344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5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Ope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3">
            <a:extLst>
              <a:ext uri="{FF2B5EF4-FFF2-40B4-BE49-F238E27FC236}">
                <a16:creationId xmlns:a16="http://schemas.microsoft.com/office/drawing/2014/main" id="{3E9DEC7C-6AA2-240B-B67A-CB7C31493BFC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Good morning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91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Open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3">
            <a:extLst>
              <a:ext uri="{FF2B5EF4-FFF2-40B4-BE49-F238E27FC236}">
                <a16:creationId xmlns:a16="http://schemas.microsoft.com/office/drawing/2014/main" id="{C0F55D6D-9678-F1E5-3AD9-2C1642D7BD30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Good 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pen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9475D69B-3698-1EB0-78D3-CADB3DA04A5D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Good evening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2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3">
            <a:extLst>
              <a:ext uri="{FF2B5EF4-FFF2-40B4-BE49-F238E27FC236}">
                <a16:creationId xmlns:a16="http://schemas.microsoft.com/office/drawing/2014/main" id="{C2F90CFF-7B5F-9769-B602-3081EB136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1569"/>
            <a:ext cx="9012936" cy="120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9500"/>
              </a:lnSpc>
              <a:defRPr sz="7000" b="0" i="0">
                <a:solidFill>
                  <a:schemeClr val="bg1"/>
                </a:solidFill>
                <a:latin typeface="Museo Slab 300" panose="02000000000000000000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69ECD-D741-4E3E-A3D6-4D89EE6EC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56038"/>
            <a:ext cx="5675313" cy="836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  <a:latin typeface="Museo Sans 300"/>
              </a:defRPr>
            </a:lvl1pPr>
          </a:lstStyle>
          <a:p>
            <a:pPr lvl="0"/>
            <a:r>
              <a:rPr lang="en-US" dirty="0"/>
              <a:t>Speaker Name &amp; Job Title</a:t>
            </a:r>
          </a:p>
        </p:txBody>
      </p:sp>
    </p:spTree>
    <p:extLst>
      <p:ext uri="{BB962C8B-B14F-4D97-AF65-F5344CB8AC3E}">
        <p14:creationId xmlns:p14="http://schemas.microsoft.com/office/powerpoint/2010/main" val="224891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1A9E5FD0-2B48-3F99-6AB3-3E25FF49341B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6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3">
            <a:extLst>
              <a:ext uri="{FF2B5EF4-FFF2-40B4-BE49-F238E27FC236}">
                <a16:creationId xmlns:a16="http://schemas.microsoft.com/office/drawing/2014/main" id="{BA69E0A2-3461-FF64-297C-D4A5F8085EA0}"/>
              </a:ext>
            </a:extLst>
          </p:cNvPr>
          <p:cNvSpPr txBox="1">
            <a:spLocks/>
          </p:cNvSpPr>
          <p:nvPr userDrawn="1"/>
        </p:nvSpPr>
        <p:spPr>
          <a:xfrm>
            <a:off x="838199" y="2246244"/>
            <a:ext cx="9498107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B977803-D8DE-8EA4-79B3-41A4BFD41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238148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6"/>
                </a:solidFill>
                <a:latin typeface="Museo Sans 500" panose="02000000000000000000" pitchFamily="2" charset="77"/>
              </a:defRPr>
            </a:lvl1pPr>
          </a:lstStyle>
          <a:p>
            <a:fld id="{61DA24A2-C505-B642-BE13-81F78158BDA3}" type="datetime1">
              <a:rPr lang="en-GB" smtClean="0"/>
              <a:t>26/05/2023</a:t>
            </a:fld>
            <a:endParaRPr lang="en-US" dirty="0"/>
          </a:p>
        </p:txBody>
      </p:sp>
      <p:sp>
        <p:nvSpPr>
          <p:cNvPr id="51" name="Title Placeholder 1">
            <a:extLst>
              <a:ext uri="{FF2B5EF4-FFF2-40B4-BE49-F238E27FC236}">
                <a16:creationId xmlns:a16="http://schemas.microsoft.com/office/drawing/2014/main" id="{235CF9DD-0609-D6E7-53D6-86516EDEFD9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B20BB503-55D5-667C-A45B-FC7321898142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838200" y="2014538"/>
            <a:ext cx="10515600" cy="104616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Introduction (x3 lines max)</a:t>
            </a:r>
          </a:p>
        </p:txBody>
      </p:sp>
      <p:sp>
        <p:nvSpPr>
          <p:cNvPr id="55" name="Text Placeholder 36">
            <a:extLst>
              <a:ext uri="{FF2B5EF4-FFF2-40B4-BE49-F238E27FC236}">
                <a16:creationId xmlns:a16="http://schemas.microsoft.com/office/drawing/2014/main" id="{0428EEF9-02EF-8078-BAF0-0A78EFBFD6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733521"/>
            <a:ext cx="5257800" cy="176557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8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(x6 lines max)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13186368-6766-99DA-41DF-E14464D05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3276600"/>
            <a:ext cx="5257800" cy="288235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2000" b="0" i="0" dirty="0" smtClean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Subheading (1x line max)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573BC768-B330-21ED-6A8A-EF0B107C62F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254750" y="3276600"/>
            <a:ext cx="5099050" cy="2222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135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D87CFA-CE36-87D5-B45C-47BB4492E52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000"/>
            </a:lvl1pPr>
          </a:lstStyle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C3419BEB-076E-ADA6-2011-0F2EBD138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849425"/>
            <a:ext cx="10515600" cy="20499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Recent cases, clients and accolades subheading (x1 line max)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AFD8A225-571A-F760-9C44-22711FC7304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38200" y="1998524"/>
            <a:ext cx="10515600" cy="6651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8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(x2 lines max)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29AD0F80-40F9-480A-9489-46836899B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240157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6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F20BF93E-82A6-DEBA-B579-29B89ECAF4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681550"/>
            <a:ext cx="5257800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8D2D3-609D-E9C6-CDEE-4A3029B2557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40157"/>
            <a:ext cx="0" cy="23522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56B25EC-711F-2192-0A72-DB896435BC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2565" y="3240157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0000" tIns="0" rIns="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96778EF8-DC1C-1BAA-C24A-61780CEBD4B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112565" y="3681550"/>
            <a:ext cx="5257800" cy="1910867"/>
          </a:xfrm>
        </p:spPr>
        <p:txBody>
          <a:bodyPr vert="horz" lIns="18000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66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ver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29AD0F80-40F9-480A-9489-46836899B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215888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56B25EC-711F-2192-0A72-DB896435BC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2565" y="1215888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0000" tIns="0" rIns="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EEFC94-8816-46F9-5459-71974D5BF6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15888"/>
            <a:ext cx="0" cy="45753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AF77CB-7AC8-6119-7AD1-76F27D9F9DAA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318118"/>
            <a:ext cx="1053216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B5B80E96-0C47-C08F-78E0-0BC3B69180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616292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42970737-D87B-0FC0-0CD7-7B511DEDE3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2565" y="3616292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0000" tIns="0" rIns="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5EFDEB5D-358A-0CE5-E5C8-73F765999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553497"/>
            <a:ext cx="5257800" cy="1764621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(x7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93E4EC0A-E892-27F5-3FF0-7B16F4EB8BB7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112565" y="1553498"/>
            <a:ext cx="5257800" cy="1764620"/>
          </a:xfrm>
        </p:spPr>
        <p:txBody>
          <a:bodyPr vert="horz" lIns="18000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(x7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D4A2D1B7-6C7E-4BE5-7D3A-8057C0651D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3924164"/>
            <a:ext cx="5257800" cy="1764621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(x7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AEB95849-C07E-881A-BC14-D763FB4DB18E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112565" y="3924165"/>
            <a:ext cx="5257800" cy="1764620"/>
          </a:xfrm>
        </p:spPr>
        <p:txBody>
          <a:bodyPr vert="horz" lIns="18000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(x7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ver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29AD0F80-40F9-480A-9489-46836899B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215888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F20BF93E-82A6-DEBA-B579-29B89ECAF4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1657281"/>
            <a:ext cx="5274313" cy="3656841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(x16 lines max)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56B25EC-711F-2192-0A72-DB896435BC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2565" y="1215888"/>
            <a:ext cx="5257800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0000" tIns="0" rIns="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96778EF8-DC1C-1BAA-C24A-61780CEBD4B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112565" y="1657281"/>
            <a:ext cx="5274313" cy="3656841"/>
          </a:xfrm>
        </p:spPr>
        <p:txBody>
          <a:bodyPr vert="horz" lIns="18000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(x16 lines max)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EEFC94-8816-46F9-5459-71974D5BF6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15888"/>
            <a:ext cx="0" cy="40982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D87CFA-CE36-87D5-B45C-47BB4492E52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200" y="864981"/>
            <a:ext cx="10515600" cy="999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Heading  </a:t>
            </a:r>
            <a:br>
              <a:rPr lang="en-GB" dirty="0"/>
            </a:br>
            <a:r>
              <a:rPr lang="en-GB" dirty="0"/>
              <a:t>(x2 lines max)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C3419BEB-076E-ADA6-2011-0F2EBD138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849425"/>
            <a:ext cx="10515600" cy="20499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Recent cases, clients and accolades subheading (x1 line max)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AFD8A225-571A-F760-9C44-22711FC7304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38200" y="1998524"/>
            <a:ext cx="10515600" cy="6651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6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Body text (x2 lines max)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29AD0F80-40F9-480A-9489-46836899B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9732" y="3240157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F20BF93E-82A6-DEBA-B579-29B89ECAF4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732" y="3681550"/>
            <a:ext cx="2566461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8D2D3-609D-E9C6-CDEE-4A3029B2557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40157"/>
            <a:ext cx="0" cy="23522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210E282-EFB5-9F44-98AD-58A0127147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7341" y="3240157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480A899-E322-A4D8-0DF8-E39A5CA735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87341" y="3681550"/>
            <a:ext cx="2566461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1C10B8A-7BEF-BCA6-300D-1A49DE61EDF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55809" y="3240156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CD7956B-6F1D-293B-C7DB-97AE423D320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21167" y="3240156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273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image over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29AD0F80-40F9-480A-9489-46836899B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9732" y="3397320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F20BF93E-82A6-DEBA-B579-29B89ECAF4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732" y="3838713"/>
            <a:ext cx="2566461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210E282-EFB5-9F44-98AD-58A0127147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7341" y="3397320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6480A899-E322-A4D8-0DF8-E39A5CA735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87341" y="3838713"/>
            <a:ext cx="2566461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1C10B8A-7BEF-BCA6-300D-1A49DE61EDF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55809" y="3397319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CD7956B-6F1D-293B-C7DB-97AE423D320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21167" y="3397319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84CD31A7-1E50-6E53-1A89-5A11847E5B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9732" y="796995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A0193EF3-F62C-E39D-D582-E774367CBE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9732" y="1238388"/>
            <a:ext cx="2566461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70A3C2D-FB6A-E520-1889-9479BAB203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87341" y="796995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C197526D-D0AF-0CDE-2703-171927B9C2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7341" y="1238388"/>
            <a:ext cx="2566461" cy="1910867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(x8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7EBFC6B-C378-8888-A663-98EF2BE77D84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55809" y="796994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39FF7E1-D3C6-B75D-44A9-FEBB0014EE1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21167" y="796994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C65461-C0B3-505E-474D-C2C1E0CEA06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96994"/>
            <a:ext cx="0" cy="498426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C65461-C0B3-505E-474D-C2C1E0CEA067}"/>
              </a:ext>
            </a:extLst>
          </p:cNvPr>
          <p:cNvCxnSpPr>
            <a:cxnSpLocks/>
          </p:cNvCxnSpPr>
          <p:nvPr userDrawn="1"/>
        </p:nvCxnSpPr>
        <p:spPr>
          <a:xfrm flipH="1">
            <a:off x="792591" y="3268727"/>
            <a:ext cx="1056120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5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image over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84CD31A7-1E50-6E53-1A89-5A11847E5B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9732" y="796995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70A3C2D-FB6A-E520-1889-9479BAB203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87341" y="796995"/>
            <a:ext cx="2566461" cy="29817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180000" bIns="0">
            <a:noAutofit/>
          </a:bodyPr>
          <a:lstStyle>
            <a:lvl1pPr marL="0" indent="0">
              <a:buNone/>
              <a:defRPr sz="1400" b="0" i="0"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GB" dirty="0"/>
              <a:t>Case study title (x1 line max)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C197526D-D0AF-0CDE-2703-171927B9C2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7341" y="1238388"/>
            <a:ext cx="2566461" cy="4542872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(x19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7EBFC6B-C378-8888-A663-98EF2BE77D84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55809" y="796994"/>
            <a:ext cx="2371725" cy="235260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39FF7E1-D3C6-B75D-44A9-FEBB0014EE1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21167" y="796994"/>
            <a:ext cx="2371725" cy="235260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Museo Sans 300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C65461-C0B3-505E-474D-C2C1E0CEA06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96994"/>
            <a:ext cx="0" cy="498426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5F31792F-6FB7-1410-E4D3-79FDFFA659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72378" y="1238388"/>
            <a:ext cx="2566461" cy="4542872"/>
          </a:xfrm>
        </p:spPr>
        <p:txBody>
          <a:bodyPr vert="horz" lIns="0" tIns="0" rIns="180000" bIns="0" rtlCol="0">
            <a:noAutofit/>
          </a:bodyPr>
          <a:lstStyle>
            <a:lvl1pPr marL="0" indent="0">
              <a:lnSpc>
                <a:spcPct val="129000"/>
              </a:lnSpc>
              <a:spcBef>
                <a:spcPts val="0"/>
              </a:spcBef>
              <a:buNone/>
              <a:defRPr lang="en-GB" sz="1200" dirty="0" smtClean="0">
                <a:latin typeface="Museo Sans 300" panose="02000000000000000000" pitchFamily="2" charset="77"/>
              </a:defRPr>
            </a:lvl1pPr>
          </a:lstStyle>
          <a:p>
            <a:pPr marL="228600" lvl="0" indent="-228600"/>
            <a:r>
              <a:rPr lang="en-GB" dirty="0"/>
              <a:t>Case study text (x19 lines max)</a:t>
            </a:r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  <a:p>
            <a:pPr marL="228600" lvl="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46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0D1D39-E077-EAC7-1FC7-ECC53A0CFC1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0" y="2489200"/>
            <a:ext cx="12192000" cy="4368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1B92E-99BD-554C-9CDA-3E624379C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0749"/>
            <a:ext cx="10515600" cy="288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Sub-heading</a:t>
            </a:r>
          </a:p>
          <a:p>
            <a:pPr lvl="2"/>
            <a:r>
              <a:rPr lang="en-GB" dirty="0"/>
              <a:t>Body Text</a:t>
            </a:r>
          </a:p>
          <a:p>
            <a:pPr lvl="3"/>
            <a:r>
              <a:rPr lang="en-GB" dirty="0"/>
              <a:t>Sub-text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15AB-58E8-8049-AACF-A0DEDAC7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3651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6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5ED063-1AD2-3F91-1E57-1381CC64F27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6348" y="5895795"/>
            <a:ext cx="1769428" cy="729829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181C8F2F-5C7A-4A56-6CA1-857C2BB3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8" r:id="rId8"/>
    <p:sldLayoutId id="2147483667" r:id="rId9"/>
    <p:sldLayoutId id="2147483665" r:id="rId10"/>
    <p:sldLayoutId id="2147483666" r:id="rId11"/>
    <p:sldLayoutId id="2147483669" r:id="rId12"/>
    <p:sldLayoutId id="2147483671" r:id="rId13"/>
    <p:sldLayoutId id="2147483672" r:id="rId14"/>
    <p:sldLayoutId id="2147483670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baseline="0">
          <a:solidFill>
            <a:schemeClr val="tx1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Museo Sans 500" panose="02000000000000000000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Museo Sans 300" panose="02000000000000000000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accent6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C8D07F-2251-7D9A-1F3B-646D639C82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B936E-E975-39D8-F092-45DDA46DF8A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27030" y="5895795"/>
            <a:ext cx="1768063" cy="729829"/>
          </a:xfrm>
          <a:prstGeom prst="rect">
            <a:avLst/>
          </a:prstGeom>
        </p:spPr>
      </p:pic>
      <p:sp>
        <p:nvSpPr>
          <p:cNvPr id="11" name="Title Placeholder 13">
            <a:extLst>
              <a:ext uri="{FF2B5EF4-FFF2-40B4-BE49-F238E27FC236}">
                <a16:creationId xmlns:a16="http://schemas.microsoft.com/office/drawing/2014/main" id="{B4AD0AD4-A643-3C80-1A37-F92A66744CBF}"/>
              </a:ext>
            </a:extLst>
          </p:cNvPr>
          <p:cNvSpPr txBox="1">
            <a:spLocks/>
          </p:cNvSpPr>
          <p:nvPr userDrawn="1"/>
        </p:nvSpPr>
        <p:spPr>
          <a:xfrm>
            <a:off x="838200" y="2246244"/>
            <a:ext cx="5353878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C8D07F-2251-7D9A-1F3B-646D639C82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5BD30E-084B-FE53-08A2-5C2267D99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3651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5B936E-E975-39D8-F092-45DDA46DF8A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27030" y="5895795"/>
            <a:ext cx="1768063" cy="729829"/>
          </a:xfrm>
          <a:prstGeom prst="rect">
            <a:avLst/>
          </a:prstGeom>
        </p:spPr>
      </p:pic>
      <p:sp>
        <p:nvSpPr>
          <p:cNvPr id="11" name="Title Placeholder 13">
            <a:extLst>
              <a:ext uri="{FF2B5EF4-FFF2-40B4-BE49-F238E27FC236}">
                <a16:creationId xmlns:a16="http://schemas.microsoft.com/office/drawing/2014/main" id="{B4AD0AD4-A643-3C80-1A37-F92A66744CBF}"/>
              </a:ext>
            </a:extLst>
          </p:cNvPr>
          <p:cNvSpPr txBox="1">
            <a:spLocks/>
          </p:cNvSpPr>
          <p:nvPr userDrawn="1"/>
        </p:nvSpPr>
        <p:spPr>
          <a:xfrm>
            <a:off x="838200" y="2246244"/>
            <a:ext cx="5353878" cy="236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11000" b="0" i="0" kern="1200">
                <a:solidFill>
                  <a:schemeClr val="bg1"/>
                </a:solidFill>
                <a:latin typeface="Museo Slab 300" panose="02000000000000000000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5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2EC1-2C1A-7AB9-CA17-8B1D7744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1569"/>
            <a:ext cx="10280904" cy="1209923"/>
          </a:xfrm>
        </p:spPr>
        <p:txBody>
          <a:bodyPr/>
          <a:lstStyle/>
          <a:p>
            <a:pPr algn="ctr"/>
            <a:r>
              <a:rPr lang="en-GB" dirty="0"/>
              <a:t>Recruitment &amp; Retention in 2023: opportunities, challenges and integration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9911C-0F78-7C9D-61B3-A1E767E15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649" y="3982162"/>
            <a:ext cx="5675313" cy="83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19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7. Proactive HR management</a:t>
            </a: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2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  <p:graphicFrame>
        <p:nvGraphicFramePr>
          <p:cNvPr id="37" name="Text Placeholder 12">
            <a:extLst>
              <a:ext uri="{FF2B5EF4-FFF2-40B4-BE49-F238E27FC236}">
                <a16:creationId xmlns:a16="http://schemas.microsoft.com/office/drawing/2014/main" id="{75FF432A-7DA2-A4CF-F268-02DC44BA8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999534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73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, graphics, illustration, design&#10;&#10;Description automatically generated">
            <a:extLst>
              <a:ext uri="{FF2B5EF4-FFF2-40B4-BE49-F238E27FC236}">
                <a16:creationId xmlns:a16="http://schemas.microsoft.com/office/drawing/2014/main" id="{D4376A06-DF8E-069F-8EF4-304B0ED75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" r="417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8. Invest in training and development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Career Development Framework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Avoid attrition at 3-5 years’ service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Vertical AND horizontal progression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1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pen to a light bulb&#10;&#10;Description automatically generated with low confidence">
            <a:extLst>
              <a:ext uri="{FF2B5EF4-FFF2-40B4-BE49-F238E27FC236}">
                <a16:creationId xmlns:a16="http://schemas.microsoft.com/office/drawing/2014/main" id="{4AEA984A-C56D-4924-F540-A16B9CCE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2" r="31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9. Well-being culture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Physical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Mental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Menopause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Financial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7507A-BCF2-4C43-DA12-6163FF4CDC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199" y="871051"/>
            <a:ext cx="10515599" cy="1149557"/>
          </a:xfrm>
        </p:spPr>
        <p:txBody>
          <a:bodyPr/>
          <a:lstStyle/>
          <a:p>
            <a:r>
              <a:rPr lang="en-GB" dirty="0"/>
              <a:t> </a:t>
            </a:r>
            <a:endParaRPr lang="en-GB" sz="1800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3E31CF-2BBB-A34E-12A9-61F1FB3B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8FBA4-89FC-0A9B-49A8-6F47AED6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9B848E-EC2C-AAFB-3202-82019B5DE7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682DB6-500A-BE1A-9D3F-3BB8E761CA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1713F9C1-49C9-3676-6FED-FAA07E494DC4}"/>
              </a:ext>
            </a:extLst>
          </p:cNvPr>
          <p:cNvSpPr txBox="1">
            <a:spLocks/>
          </p:cNvSpPr>
          <p:nvPr/>
        </p:nvSpPr>
        <p:spPr>
          <a:xfrm>
            <a:off x="944715" y="780776"/>
            <a:ext cx="10515600" cy="1485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tx1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j-lt"/>
              </a:rPr>
              <a:t>10. Black-box thinking</a:t>
            </a:r>
          </a:p>
        </p:txBody>
      </p:sp>
      <p:pic>
        <p:nvPicPr>
          <p:cNvPr id="12" name="Picture 11" descr="A person holding his hands up&#10;&#10;Description automatically generated with medium confidence">
            <a:extLst>
              <a:ext uri="{FF2B5EF4-FFF2-40B4-BE49-F238E27FC236}">
                <a16:creationId xmlns:a16="http://schemas.microsoft.com/office/drawing/2014/main" id="{A438C15C-F716-962E-7CF2-6ACC635C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64" y="2434201"/>
            <a:ext cx="5505970" cy="309710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E9BBC2-22AE-9FF4-9CC5-399DEE56E000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9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400" b="0" i="0" kern="1200" dirty="0" smtClean="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Remove blame culture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CQC and LA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L&amp;D culture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Psychological safety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76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lorfulness, child art, art&#10;&#10;Description automatically generated">
            <a:extLst>
              <a:ext uri="{FF2B5EF4-FFF2-40B4-BE49-F238E27FC236}">
                <a16:creationId xmlns:a16="http://schemas.microsoft.com/office/drawing/2014/main" id="{B636A1EF-38D7-6895-54F7-014EEC22B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" r="1762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Integrated Care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Workforce opportunities?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Barriers?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Collaboration v integration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0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DA24A2-C505-B642-BE13-81F78158BDA3}" type="datetime1">
              <a:rPr lang="en-GB" smtClean="0"/>
              <a:t>26/05/2023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730250"/>
            <a:ext cx="10515600" cy="1587662"/>
          </a:xfrm>
        </p:spPr>
        <p:txBody>
          <a:bodyPr/>
          <a:lstStyle/>
          <a:p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We can help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2664" y="2171672"/>
            <a:ext cx="10515599" cy="3589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423F75F-2E5D-DBF0-2E78-87FDEA0291CD}"/>
              </a:ext>
            </a:extLst>
          </p:cNvPr>
          <p:cNvSpPr txBox="1">
            <a:spLocks/>
          </p:cNvSpPr>
          <p:nvPr/>
        </p:nvSpPr>
        <p:spPr>
          <a:xfrm>
            <a:off x="1064043" y="2171671"/>
            <a:ext cx="10515599" cy="3589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9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i="0" kern="1200" dirty="0" smtClean="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HR &amp; employment law advice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2400" dirty="0"/>
              <a:t>Sponsor licences / immigration law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Training</a:t>
            </a:r>
          </a:p>
          <a:p>
            <a:pPr lvl="2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861D334-9924-F3A6-FA63-085BEDA3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90" y="975360"/>
            <a:ext cx="6985509" cy="47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90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C376A-8C5D-E80B-3A82-1F67C65BC8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DA24A2-C505-B642-BE13-81F78158BDA3}" type="datetime1">
              <a:rPr lang="en-GB" smtClean="0"/>
              <a:t>26/05/2023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CB017-B7A3-02F8-F0FD-03D1C403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30250"/>
            <a:ext cx="10515600" cy="9997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360B76A7-8562-01A8-9FEB-EC3AFBE0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2297881"/>
            <a:ext cx="3190632" cy="3190632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429A7F0-C70B-9722-2B05-B466EE68BA81}"/>
              </a:ext>
            </a:extLst>
          </p:cNvPr>
          <p:cNvSpPr txBox="1">
            <a:spLocks/>
          </p:cNvSpPr>
          <p:nvPr/>
        </p:nvSpPr>
        <p:spPr>
          <a:xfrm>
            <a:off x="3870165" y="2297881"/>
            <a:ext cx="7925595" cy="3829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9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i="0" kern="1200" dirty="0" smtClean="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James Sage</a:t>
            </a:r>
          </a:p>
          <a:p>
            <a:endParaRPr lang="en-GB" sz="1100" dirty="0"/>
          </a:p>
          <a:p>
            <a:r>
              <a:rPr lang="en-GB" sz="2000" dirty="0"/>
              <a:t>HR &amp; Employment Law Partner and Head of Health &amp; Social Care</a:t>
            </a:r>
          </a:p>
          <a:p>
            <a:r>
              <a:rPr lang="en-GB" sz="2000" dirty="0"/>
              <a:t>RWK Goodman LLP</a:t>
            </a:r>
          </a:p>
        </p:txBody>
      </p:sp>
    </p:spTree>
    <p:extLst>
      <p:ext uri="{BB962C8B-B14F-4D97-AF65-F5344CB8AC3E}">
        <p14:creationId xmlns:p14="http://schemas.microsoft.com/office/powerpoint/2010/main" val="236831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DAEB1FC-7A10-A8AC-5FE3-0D4078DEF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3" r="1037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latin typeface="+mj-lt"/>
              </a:rPr>
              <a:t>Recruitment and retention crisis: state of the nation 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165,000 vacancies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Skills for Care turnover figures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28.5% 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34.4% frontline care roles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Other sectors – 15%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RWK Goodman 2022 poll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19% &gt; 40%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7% &gt; 50%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hite, colorful, different, painted&#10;&#10;Description automatically generated">
            <a:extLst>
              <a:ext uri="{FF2B5EF4-FFF2-40B4-BE49-F238E27FC236}">
                <a16:creationId xmlns:a16="http://schemas.microsoft.com/office/drawing/2014/main" id="{6920619A-A864-7ED8-03F6-1993F1484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6" r="983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1. Attract a diverse workforce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9% of ASC workforce under 25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Engagement with schools, colleges, universities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Retirees/returners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DA24A2-C505-B642-BE13-81F78158BDA3}" type="datetime1">
              <a:rPr lang="en-GB" smtClean="0"/>
              <a:t>26/05/2023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07" y="780776"/>
            <a:ext cx="10515600" cy="1485112"/>
          </a:xfrm>
        </p:spPr>
        <p:txBody>
          <a:bodyPr/>
          <a:lstStyle/>
          <a:p>
            <a:r>
              <a:rPr lang="en-GB" sz="4000" dirty="0">
                <a:latin typeface="+mj-lt"/>
              </a:rPr>
              <a:t>2. Target employee referrals from local communities 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2663" y="2291644"/>
            <a:ext cx="10515599" cy="39018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D923469-C5F4-8EA9-CAD9-0AD82DB3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89" y="2612117"/>
            <a:ext cx="4404622" cy="21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3. Embrace flexible working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Key to recruitment and retention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Childcare and caring responsibilities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far can you go?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E77A99-6CA0-382F-C3F9-82EB8BC70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1" r="191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4B7C2015-F946-BC8C-062E-5A4AE00F3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3" r="1378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4. International recruitment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Recruiting from overseas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Recruiting within the UK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Student and other visas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New Government funding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5. Enhancing pay and benefits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  <p:graphicFrame>
        <p:nvGraphicFramePr>
          <p:cNvPr id="15" name="Text Placeholder 12">
            <a:extLst>
              <a:ext uri="{FF2B5EF4-FFF2-40B4-BE49-F238E27FC236}">
                <a16:creationId xmlns:a16="http://schemas.microsoft.com/office/drawing/2014/main" id="{F6806C05-32C4-C248-E3F6-8FFDC0DF7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683484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93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88350F-EED2-4D08-A75A-15989424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</a:rPr>
              <a:t>6. Recruitment and onboarding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282560-671D-4EA9-A1D7-A947CB7FBD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Candidate market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Proactive and engaging process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Measure time to hire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Track effective sources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Prevent first 90 day attrition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A picture containing text, sign, aircraft&#10;&#10;Description automatically generated">
            <a:extLst>
              <a:ext uri="{FF2B5EF4-FFF2-40B4-BE49-F238E27FC236}">
                <a16:creationId xmlns:a16="http://schemas.microsoft.com/office/drawing/2014/main" id="{89C7704D-4DF4-FFF2-E824-9ED885A77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3" r="586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DA21-5475-A716-8565-2ACFCECDC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A24A2-C505-B642-BE13-81F78158BDA3}" type="datetime1">
              <a:rPr lang="en-GB" smtClean="0"/>
              <a:pPr>
                <a:spcAft>
                  <a:spcPts val="600"/>
                </a:spcAft>
              </a:pPr>
              <a:t>26/05/2023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748"/>
      </p:ext>
    </p:extLst>
  </p:cSld>
  <p:clrMapOvr>
    <a:masterClrMapping/>
  </p:clrMapOvr>
</p:sld>
</file>

<file path=ppt/theme/theme1.xml><?xml version="1.0" encoding="utf-8"?>
<a:theme xmlns:a="http://schemas.openxmlformats.org/drawingml/2006/main" name="RWK Goodman External">
  <a:themeElements>
    <a:clrScheme name="RWK Goodman 1">
      <a:dk1>
        <a:srgbClr val="790028"/>
      </a:dk1>
      <a:lt1>
        <a:srgbClr val="FFFFFF"/>
      </a:lt1>
      <a:dk2>
        <a:srgbClr val="F58C1F"/>
      </a:dk2>
      <a:lt2>
        <a:srgbClr val="FFFFFF"/>
      </a:lt2>
      <a:accent1>
        <a:srgbClr val="790028"/>
      </a:accent1>
      <a:accent2>
        <a:srgbClr val="ED7D31"/>
      </a:accent2>
      <a:accent3>
        <a:srgbClr val="FF4033"/>
      </a:accent3>
      <a:accent4>
        <a:srgbClr val="B81440"/>
      </a:accent4>
      <a:accent5>
        <a:srgbClr val="EC6B3C"/>
      </a:accent5>
      <a:accent6>
        <a:srgbClr val="6E6E6E"/>
      </a:accent6>
      <a:hlink>
        <a:srgbClr val="790028"/>
      </a:hlink>
      <a:folHlink>
        <a:srgbClr val="F58C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5672ED2-62B6-2942-BB96-1491D28991B4}">
  <we:reference id="wa200001396" version="4.1.3.0" store="en-GB" storeType="OMEX"/>
  <we:alternateReferences>
    <we:reference id="wa200001396" version="4.1.3.0" store="WA200001396" storeType="OMEX"/>
  </we:alternateReferences>
  <we:properties/>
  <we:bindings/>
  <we:snapshot xmlns:r="http://schemas.openxmlformats.org/officeDocument/2006/relationships"/>
</we:webextension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 A C T I V E ! 2 1 6 3 1 1 0 3 . 1 < / d o c u m e n t i d >  
     < s e n d e r i d > J A M E S . S A G E @ R O Y D S W I T H Y K I N G . C O M < / s e n d e r i d >  
     < s e n d e r e m a i l > J A M E S . S A G E @ R O Y D S W I T H Y K I N G . C O M < / s e n d e r e m a i l >  
     < l a s t m o d i f i e d > 2 0 2 3 - 0 5 - 2 6 T 1 5 : 1 4 : 3 2 . 0 0 0 0 0 0 0 + 0 1 : 0 0 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285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Museo Sans 300</vt:lpstr>
      <vt:lpstr>Museo Sans 500</vt:lpstr>
      <vt:lpstr>Museo Slab 300</vt:lpstr>
      <vt:lpstr>RWK Goodman External</vt:lpstr>
      <vt:lpstr>Orange</vt:lpstr>
      <vt:lpstr>Red</vt:lpstr>
      <vt:lpstr>Recruitment &amp; Retention in 2023: opportunities, challenges and integration</vt:lpstr>
      <vt:lpstr>PowerPoint Presentation</vt:lpstr>
      <vt:lpstr>Recruitment and retention crisis: state of the nation  </vt:lpstr>
      <vt:lpstr>1. Attract a diverse workforce </vt:lpstr>
      <vt:lpstr>2. Target employee referrals from local communities  </vt:lpstr>
      <vt:lpstr>3. Embrace flexible working </vt:lpstr>
      <vt:lpstr>4. International recruitment </vt:lpstr>
      <vt:lpstr>5. Enhancing pay and benefits</vt:lpstr>
      <vt:lpstr>6. Recruitment and onboarding</vt:lpstr>
      <vt:lpstr>7. Proactive HR management</vt:lpstr>
      <vt:lpstr>8. Invest in training and development </vt:lpstr>
      <vt:lpstr>9. Well-being culture</vt:lpstr>
      <vt:lpstr>PowerPoint Presentation</vt:lpstr>
      <vt:lpstr>Integrated Care Systems</vt:lpstr>
      <vt:lpstr>We can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</dc:title>
  <dc:creator>Natalie Drane</dc:creator>
  <cp:lastModifiedBy>James Sage</cp:lastModifiedBy>
  <cp:revision>91</cp:revision>
  <dcterms:created xsi:type="dcterms:W3CDTF">2022-03-31T09:27:29Z</dcterms:created>
  <dcterms:modified xsi:type="dcterms:W3CDTF">2023-05-26T14:14:32Z</dcterms:modified>
</cp:coreProperties>
</file>