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2"/>
  </p:notesMasterIdLst>
  <p:sldIdLst>
    <p:sldId id="256" r:id="rId2"/>
    <p:sldId id="257" r:id="rId3"/>
    <p:sldId id="1544" r:id="rId4"/>
    <p:sldId id="1541" r:id="rId5"/>
    <p:sldId id="1542" r:id="rId6"/>
    <p:sldId id="1543" r:id="rId7"/>
    <p:sldId id="1471" r:id="rId8"/>
    <p:sldId id="1545" r:id="rId9"/>
    <p:sldId id="1547" r:id="rId10"/>
    <p:sldId id="2145706352" r:id="rId11"/>
    <p:sldId id="2145706341" r:id="rId12"/>
    <p:sldId id="2145706342" r:id="rId13"/>
    <p:sldId id="2145706302" r:id="rId14"/>
    <p:sldId id="2145706296" r:id="rId15"/>
    <p:sldId id="259" r:id="rId16"/>
    <p:sldId id="2145706303" r:id="rId17"/>
    <p:sldId id="2145706353" r:id="rId18"/>
    <p:sldId id="2145706265" r:id="rId19"/>
    <p:sldId id="2145706354" r:id="rId20"/>
    <p:sldId id="21457063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794983-0F92-41EA-B297-268293CC0280}" v="8" dt="2023-05-16T14:38:41.482"/>
    <p1510:client id="{B66D4543-F5A6-43DC-822C-BFACF7906BE9}" v="17" dt="2023-05-16T07:50:34.806"/>
    <p1510:client id="{EB4C892F-4D39-4257-85CA-2A440C62FA4D}" v="28" dt="2023-05-16T14:14:59.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0" d="100"/>
          <a:sy n="110" d="100"/>
        </p:scale>
        <p:origin x="438" y="108"/>
      </p:cViewPr>
      <p:guideLst/>
    </p:cSldViewPr>
  </p:slideViewPr>
  <p:notesTextViewPr>
    <p:cViewPr>
      <p:scale>
        <a:sx n="1" d="1"/>
        <a:sy n="1" d="1"/>
      </p:scale>
      <p:origin x="0" y="0"/>
    </p:cViewPr>
  </p:notesTextViewPr>
  <p:sorterViewPr>
    <p:cViewPr>
      <p:scale>
        <a:sx n="100" d="100"/>
        <a:sy n="100" d="100"/>
      </p:scale>
      <p:origin x="0" y="-2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Oake" userId="06e54a2f-94af-479f-860d-3392b3be71dd" providerId="ADAL" clId="{71794983-0F92-41EA-B297-268293CC0280}"/>
    <pc:docChg chg="undo custSel modSld">
      <pc:chgData name="Shelley Oake" userId="06e54a2f-94af-479f-860d-3392b3be71dd" providerId="ADAL" clId="{71794983-0F92-41EA-B297-268293CC0280}" dt="2023-05-16T14:54:41.883" v="81" actId="207"/>
      <pc:docMkLst>
        <pc:docMk/>
      </pc:docMkLst>
      <pc:sldChg chg="modSp mod">
        <pc:chgData name="Shelley Oake" userId="06e54a2f-94af-479f-860d-3392b3be71dd" providerId="ADAL" clId="{71794983-0F92-41EA-B297-268293CC0280}" dt="2023-05-16T14:19:50.836" v="1" actId="122"/>
        <pc:sldMkLst>
          <pc:docMk/>
          <pc:sldMk cId="568328956" sldId="257"/>
        </pc:sldMkLst>
        <pc:spChg chg="mod">
          <ac:chgData name="Shelley Oake" userId="06e54a2f-94af-479f-860d-3392b3be71dd" providerId="ADAL" clId="{71794983-0F92-41EA-B297-268293CC0280}" dt="2023-05-16T14:19:50.836" v="1" actId="122"/>
          <ac:spMkLst>
            <pc:docMk/>
            <pc:sldMk cId="568328956" sldId="257"/>
            <ac:spMk id="2" creationId="{F97AD24D-80FD-6420-6693-59AFF2E85073}"/>
          </ac:spMkLst>
        </pc:spChg>
      </pc:sldChg>
      <pc:sldChg chg="addSp modSp mod">
        <pc:chgData name="Shelley Oake" userId="06e54a2f-94af-479f-860d-3392b3be71dd" providerId="ADAL" clId="{71794983-0F92-41EA-B297-268293CC0280}" dt="2023-05-16T14:39:59.397" v="72" actId="1076"/>
        <pc:sldMkLst>
          <pc:docMk/>
          <pc:sldMk cId="2490306885" sldId="1471"/>
        </pc:sldMkLst>
        <pc:spChg chg="mod">
          <ac:chgData name="Shelley Oake" userId="06e54a2f-94af-479f-860d-3392b3be71dd" providerId="ADAL" clId="{71794983-0F92-41EA-B297-268293CC0280}" dt="2023-05-16T14:39:51.289" v="71" actId="1076"/>
          <ac:spMkLst>
            <pc:docMk/>
            <pc:sldMk cId="2490306885" sldId="1471"/>
            <ac:spMk id="5" creationId="{98934005-B843-D084-4529-7ED44F292DF9}"/>
          </ac:spMkLst>
        </pc:spChg>
        <pc:spChg chg="mod">
          <ac:chgData name="Shelley Oake" userId="06e54a2f-94af-479f-860d-3392b3be71dd" providerId="ADAL" clId="{71794983-0F92-41EA-B297-268293CC0280}" dt="2023-05-16T14:39:33.703" v="70" actId="1076"/>
          <ac:spMkLst>
            <pc:docMk/>
            <pc:sldMk cId="2490306885" sldId="1471"/>
            <ac:spMk id="6" creationId="{01C290FE-A321-0488-AFC6-B8E04652D989}"/>
          </ac:spMkLst>
        </pc:spChg>
        <pc:picChg chg="mod">
          <ac:chgData name="Shelley Oake" userId="06e54a2f-94af-479f-860d-3392b3be71dd" providerId="ADAL" clId="{71794983-0F92-41EA-B297-268293CC0280}" dt="2023-05-16T14:39:59.397" v="72" actId="1076"/>
          <ac:picMkLst>
            <pc:docMk/>
            <pc:sldMk cId="2490306885" sldId="1471"/>
            <ac:picMk id="2" creationId="{051AED05-61BA-4BEE-AAFF-F3A72FBFB835}"/>
          </ac:picMkLst>
        </pc:picChg>
        <pc:picChg chg="add mod">
          <ac:chgData name="Shelley Oake" userId="06e54a2f-94af-479f-860d-3392b3be71dd" providerId="ADAL" clId="{71794983-0F92-41EA-B297-268293CC0280}" dt="2023-05-16T14:38:41.482" v="61"/>
          <ac:picMkLst>
            <pc:docMk/>
            <pc:sldMk cId="2490306885" sldId="1471"/>
            <ac:picMk id="7" creationId="{CDA937E6-EE41-D3B4-6367-A90E098817D4}"/>
          </ac:picMkLst>
        </pc:picChg>
      </pc:sldChg>
      <pc:sldChg chg="addSp delSp modSp mod">
        <pc:chgData name="Shelley Oake" userId="06e54a2f-94af-479f-860d-3392b3be71dd" providerId="ADAL" clId="{71794983-0F92-41EA-B297-268293CC0280}" dt="2023-05-16T14:34:16.433" v="41"/>
        <pc:sldMkLst>
          <pc:docMk/>
          <pc:sldMk cId="736813058" sldId="1541"/>
        </pc:sldMkLst>
        <pc:spChg chg="add del mod">
          <ac:chgData name="Shelley Oake" userId="06e54a2f-94af-479f-860d-3392b3be71dd" providerId="ADAL" clId="{71794983-0F92-41EA-B297-268293CC0280}" dt="2023-05-16T14:32:53.237" v="33"/>
          <ac:spMkLst>
            <pc:docMk/>
            <pc:sldMk cId="736813058" sldId="1541"/>
            <ac:spMk id="2" creationId="{6EEFF1BE-313C-291F-B11D-83BE822F4836}"/>
          </ac:spMkLst>
        </pc:spChg>
        <pc:spChg chg="mod">
          <ac:chgData name="Shelley Oake" userId="06e54a2f-94af-479f-860d-3392b3be71dd" providerId="ADAL" clId="{71794983-0F92-41EA-B297-268293CC0280}" dt="2023-05-16T14:20:59.952" v="5" actId="1076"/>
          <ac:spMkLst>
            <pc:docMk/>
            <pc:sldMk cId="736813058" sldId="1541"/>
            <ac:spMk id="8" creationId="{BE2FE6BD-EACB-1B69-DF04-3F402733C2C2}"/>
          </ac:spMkLst>
        </pc:spChg>
        <pc:picChg chg="add del mod">
          <ac:chgData name="Shelley Oake" userId="06e54a2f-94af-479f-860d-3392b3be71dd" providerId="ADAL" clId="{71794983-0F92-41EA-B297-268293CC0280}" dt="2023-05-16T14:34:14.103" v="40" actId="21"/>
          <ac:picMkLst>
            <pc:docMk/>
            <pc:sldMk cId="736813058" sldId="1541"/>
            <ac:picMk id="4" creationId="{E96A2D25-28FA-0AE7-3762-097EA76EF020}"/>
          </ac:picMkLst>
        </pc:picChg>
        <pc:picChg chg="add mod">
          <ac:chgData name="Shelley Oake" userId="06e54a2f-94af-479f-860d-3392b3be71dd" providerId="ADAL" clId="{71794983-0F92-41EA-B297-268293CC0280}" dt="2023-05-16T14:34:16.433" v="41"/>
          <ac:picMkLst>
            <pc:docMk/>
            <pc:sldMk cId="736813058" sldId="1541"/>
            <ac:picMk id="5" creationId="{010C8B23-CB14-22EF-1FA9-E5B6FCD74999}"/>
          </ac:picMkLst>
        </pc:picChg>
        <pc:picChg chg="mod">
          <ac:chgData name="Shelley Oake" userId="06e54a2f-94af-479f-860d-3392b3be71dd" providerId="ADAL" clId="{71794983-0F92-41EA-B297-268293CC0280}" dt="2023-05-16T14:33:23.640" v="37" actId="1076"/>
          <ac:picMkLst>
            <pc:docMk/>
            <pc:sldMk cId="736813058" sldId="1541"/>
            <ac:picMk id="12" creationId="{8512530E-F2AE-BF7C-9061-F467D01C9DC9}"/>
          </ac:picMkLst>
        </pc:picChg>
      </pc:sldChg>
      <pc:sldChg chg="addSp delSp modSp mod">
        <pc:chgData name="Shelley Oake" userId="06e54a2f-94af-479f-860d-3392b3be71dd" providerId="ADAL" clId="{71794983-0F92-41EA-B297-268293CC0280}" dt="2023-05-16T14:36:43.815" v="57" actId="1076"/>
        <pc:sldMkLst>
          <pc:docMk/>
          <pc:sldMk cId="3886047148" sldId="1542"/>
        </pc:sldMkLst>
        <pc:spChg chg="mod">
          <ac:chgData name="Shelley Oake" userId="06e54a2f-94af-479f-860d-3392b3be71dd" providerId="ADAL" clId="{71794983-0F92-41EA-B297-268293CC0280}" dt="2023-05-16T14:35:41.447" v="50" actId="122"/>
          <ac:spMkLst>
            <pc:docMk/>
            <pc:sldMk cId="3886047148" sldId="1542"/>
            <ac:spMk id="2" creationId="{78A82223-6B97-CE70-B0FC-C215E5DBEB62}"/>
          </ac:spMkLst>
        </pc:spChg>
        <pc:spChg chg="mod">
          <ac:chgData name="Shelley Oake" userId="06e54a2f-94af-479f-860d-3392b3be71dd" providerId="ADAL" clId="{71794983-0F92-41EA-B297-268293CC0280}" dt="2023-05-16T14:36:29.347" v="54" actId="1076"/>
          <ac:spMkLst>
            <pc:docMk/>
            <pc:sldMk cId="3886047148" sldId="1542"/>
            <ac:spMk id="7" creationId="{F57FCC8E-91E6-0BE8-4279-21D006058887}"/>
          </ac:spMkLst>
        </pc:spChg>
        <pc:picChg chg="add del mod">
          <ac:chgData name="Shelley Oake" userId="06e54a2f-94af-479f-860d-3392b3be71dd" providerId="ADAL" clId="{71794983-0F92-41EA-B297-268293CC0280}" dt="2023-05-16T14:35:10.141" v="44" actId="21"/>
          <ac:picMkLst>
            <pc:docMk/>
            <pc:sldMk cId="3886047148" sldId="1542"/>
            <ac:picMk id="4" creationId="{DFF95132-9A01-3020-5496-4CF32E134E4E}"/>
          </ac:picMkLst>
        </pc:picChg>
        <pc:picChg chg="add del mod">
          <ac:chgData name="Shelley Oake" userId="06e54a2f-94af-479f-860d-3392b3be71dd" providerId="ADAL" clId="{71794983-0F92-41EA-B297-268293CC0280}" dt="2023-05-16T14:35:15.209" v="46" actId="21"/>
          <ac:picMkLst>
            <pc:docMk/>
            <pc:sldMk cId="3886047148" sldId="1542"/>
            <ac:picMk id="5" creationId="{F9B3CD9C-0570-2B27-9F25-9B0704247803}"/>
          </ac:picMkLst>
        </pc:picChg>
        <pc:picChg chg="mod">
          <ac:chgData name="Shelley Oake" userId="06e54a2f-94af-479f-860d-3392b3be71dd" providerId="ADAL" clId="{71794983-0F92-41EA-B297-268293CC0280}" dt="2023-05-16T14:36:00.083" v="51" actId="1076"/>
          <ac:picMkLst>
            <pc:docMk/>
            <pc:sldMk cId="3886047148" sldId="1542"/>
            <ac:picMk id="6" creationId="{05AF83A7-1C46-96DE-CB94-F316603A7761}"/>
          </ac:picMkLst>
        </pc:picChg>
        <pc:picChg chg="add mod">
          <ac:chgData name="Shelley Oake" userId="06e54a2f-94af-479f-860d-3392b3be71dd" providerId="ADAL" clId="{71794983-0F92-41EA-B297-268293CC0280}" dt="2023-05-16T14:35:25.884" v="47"/>
          <ac:picMkLst>
            <pc:docMk/>
            <pc:sldMk cId="3886047148" sldId="1542"/>
            <ac:picMk id="8" creationId="{2A142BFF-4CBA-88FE-6232-174D96040830}"/>
          </ac:picMkLst>
        </pc:picChg>
        <pc:picChg chg="mod">
          <ac:chgData name="Shelley Oake" userId="06e54a2f-94af-479f-860d-3392b3be71dd" providerId="ADAL" clId="{71794983-0F92-41EA-B297-268293CC0280}" dt="2023-05-16T14:36:40.265" v="56" actId="1076"/>
          <ac:picMkLst>
            <pc:docMk/>
            <pc:sldMk cId="3886047148" sldId="1542"/>
            <ac:picMk id="13" creationId="{895DDBF2-847E-A6CE-6CC4-58ECBAC8776C}"/>
          </ac:picMkLst>
        </pc:picChg>
        <pc:picChg chg="mod">
          <ac:chgData name="Shelley Oake" userId="06e54a2f-94af-479f-860d-3392b3be71dd" providerId="ADAL" clId="{71794983-0F92-41EA-B297-268293CC0280}" dt="2023-05-16T14:36:43.815" v="57" actId="1076"/>
          <ac:picMkLst>
            <pc:docMk/>
            <pc:sldMk cId="3886047148" sldId="1542"/>
            <ac:picMk id="15" creationId="{2D0C591E-5986-375C-A6AC-E49F0E04B20B}"/>
          </ac:picMkLst>
        </pc:picChg>
      </pc:sldChg>
      <pc:sldChg chg="addSp modSp">
        <pc:chgData name="Shelley Oake" userId="06e54a2f-94af-479f-860d-3392b3be71dd" providerId="ADAL" clId="{71794983-0F92-41EA-B297-268293CC0280}" dt="2023-05-16T14:37:47.944" v="58"/>
        <pc:sldMkLst>
          <pc:docMk/>
          <pc:sldMk cId="3647457195" sldId="1543"/>
        </pc:sldMkLst>
        <pc:picChg chg="add mod">
          <ac:chgData name="Shelley Oake" userId="06e54a2f-94af-479f-860d-3392b3be71dd" providerId="ADAL" clId="{71794983-0F92-41EA-B297-268293CC0280}" dt="2023-05-16T14:37:47.944" v="58"/>
          <ac:picMkLst>
            <pc:docMk/>
            <pc:sldMk cId="3647457195" sldId="1543"/>
            <ac:picMk id="2" creationId="{DE0ABD51-1F1A-8D1C-4C69-50EB7C761BEF}"/>
          </ac:picMkLst>
        </pc:picChg>
      </pc:sldChg>
      <pc:sldChg chg="modSp mod">
        <pc:chgData name="Shelley Oake" userId="06e54a2f-94af-479f-860d-3392b3be71dd" providerId="ADAL" clId="{71794983-0F92-41EA-B297-268293CC0280}" dt="2023-05-16T14:20:26.355" v="4" actId="6549"/>
        <pc:sldMkLst>
          <pc:docMk/>
          <pc:sldMk cId="459213250" sldId="1544"/>
        </pc:sldMkLst>
        <pc:spChg chg="mod">
          <ac:chgData name="Shelley Oake" userId="06e54a2f-94af-479f-860d-3392b3be71dd" providerId="ADAL" clId="{71794983-0F92-41EA-B297-268293CC0280}" dt="2023-05-16T14:20:09.593" v="2" actId="1076"/>
          <ac:spMkLst>
            <pc:docMk/>
            <pc:sldMk cId="459213250" sldId="1544"/>
            <ac:spMk id="2" creationId="{2AA25DE4-4D2B-0491-EB48-009D16FC747F}"/>
          </ac:spMkLst>
        </pc:spChg>
        <pc:spChg chg="mod">
          <ac:chgData name="Shelley Oake" userId="06e54a2f-94af-479f-860d-3392b3be71dd" providerId="ADAL" clId="{71794983-0F92-41EA-B297-268293CC0280}" dt="2023-05-16T14:20:26.355" v="4" actId="6549"/>
          <ac:spMkLst>
            <pc:docMk/>
            <pc:sldMk cId="459213250" sldId="1544"/>
            <ac:spMk id="3" creationId="{5F92D9BE-A208-125E-BA7A-D56898DCA553}"/>
          </ac:spMkLst>
        </pc:spChg>
      </pc:sldChg>
      <pc:sldChg chg="modSp mod">
        <pc:chgData name="Shelley Oake" userId="06e54a2f-94af-479f-860d-3392b3be71dd" providerId="ADAL" clId="{71794983-0F92-41EA-B297-268293CC0280}" dt="2023-05-16T14:28:48.125" v="17" actId="2711"/>
        <pc:sldMkLst>
          <pc:docMk/>
          <pc:sldMk cId="4018146589" sldId="2145706303"/>
        </pc:sldMkLst>
        <pc:spChg chg="mod">
          <ac:chgData name="Shelley Oake" userId="06e54a2f-94af-479f-860d-3392b3be71dd" providerId="ADAL" clId="{71794983-0F92-41EA-B297-268293CC0280}" dt="2023-05-16T14:28:48.125" v="17" actId="2711"/>
          <ac:spMkLst>
            <pc:docMk/>
            <pc:sldMk cId="4018146589" sldId="2145706303"/>
            <ac:spMk id="5" creationId="{FED19D48-4C75-40A2-A0CC-008BE3BD9000}"/>
          </ac:spMkLst>
        </pc:spChg>
      </pc:sldChg>
      <pc:sldChg chg="addSp delSp">
        <pc:chgData name="Shelley Oake" userId="06e54a2f-94af-479f-860d-3392b3be71dd" providerId="ADAL" clId="{71794983-0F92-41EA-B297-268293CC0280}" dt="2023-05-16T14:25:35.789" v="10" actId="21"/>
        <pc:sldMkLst>
          <pc:docMk/>
          <pc:sldMk cId="4150252791" sldId="2145706342"/>
        </pc:sldMkLst>
        <pc:spChg chg="add del">
          <ac:chgData name="Shelley Oake" userId="06e54a2f-94af-479f-860d-3392b3be71dd" providerId="ADAL" clId="{71794983-0F92-41EA-B297-268293CC0280}" dt="2023-05-16T14:25:35.789" v="10" actId="21"/>
          <ac:spMkLst>
            <pc:docMk/>
            <pc:sldMk cId="4150252791" sldId="2145706342"/>
            <ac:spMk id="78850" creationId="{00000000-0000-0000-0000-000000000000}"/>
          </ac:spMkLst>
        </pc:spChg>
      </pc:sldChg>
      <pc:sldChg chg="modSp mod">
        <pc:chgData name="Shelley Oake" userId="06e54a2f-94af-479f-860d-3392b3be71dd" providerId="ADAL" clId="{71794983-0F92-41EA-B297-268293CC0280}" dt="2023-05-16T14:23:57.448" v="8" actId="20577"/>
        <pc:sldMkLst>
          <pc:docMk/>
          <pc:sldMk cId="2241351442" sldId="2145706352"/>
        </pc:sldMkLst>
        <pc:spChg chg="mod">
          <ac:chgData name="Shelley Oake" userId="06e54a2f-94af-479f-860d-3392b3be71dd" providerId="ADAL" clId="{71794983-0F92-41EA-B297-268293CC0280}" dt="2023-05-16T14:23:57.448" v="8" actId="20577"/>
          <ac:spMkLst>
            <pc:docMk/>
            <pc:sldMk cId="2241351442" sldId="2145706352"/>
            <ac:spMk id="3" creationId="{1F5AE813-12B3-4B32-BA9A-2944B254958D}"/>
          </ac:spMkLst>
        </pc:spChg>
      </pc:sldChg>
      <pc:sldChg chg="modSp mod">
        <pc:chgData name="Shelley Oake" userId="06e54a2f-94af-479f-860d-3392b3be71dd" providerId="ADAL" clId="{71794983-0F92-41EA-B297-268293CC0280}" dt="2023-05-16T14:29:54.846" v="27" actId="14100"/>
        <pc:sldMkLst>
          <pc:docMk/>
          <pc:sldMk cId="311502854" sldId="2145706354"/>
        </pc:sldMkLst>
        <pc:spChg chg="mod">
          <ac:chgData name="Shelley Oake" userId="06e54a2f-94af-479f-860d-3392b3be71dd" providerId="ADAL" clId="{71794983-0F92-41EA-B297-268293CC0280}" dt="2023-05-16T14:29:54.846" v="27" actId="14100"/>
          <ac:spMkLst>
            <pc:docMk/>
            <pc:sldMk cId="311502854" sldId="2145706354"/>
            <ac:spMk id="3" creationId="{5F92D9BE-A208-125E-BA7A-D56898DCA553}"/>
          </ac:spMkLst>
        </pc:spChg>
      </pc:sldChg>
      <pc:sldChg chg="modSp mod">
        <pc:chgData name="Shelley Oake" userId="06e54a2f-94af-479f-860d-3392b3be71dd" providerId="ADAL" clId="{71794983-0F92-41EA-B297-268293CC0280}" dt="2023-05-16T14:54:41.883" v="81" actId="207"/>
        <pc:sldMkLst>
          <pc:docMk/>
          <pc:sldMk cId="2226248434" sldId="2145706355"/>
        </pc:sldMkLst>
        <pc:spChg chg="mod">
          <ac:chgData name="Shelley Oake" userId="06e54a2f-94af-479f-860d-3392b3be71dd" providerId="ADAL" clId="{71794983-0F92-41EA-B297-268293CC0280}" dt="2023-05-16T14:30:29.437" v="28" actId="1076"/>
          <ac:spMkLst>
            <pc:docMk/>
            <pc:sldMk cId="2226248434" sldId="2145706355"/>
            <ac:spMk id="2" creationId="{5FC34389-4614-64B6-CF4B-616EDDD73AAE}"/>
          </ac:spMkLst>
        </pc:spChg>
        <pc:spChg chg="mod">
          <ac:chgData name="Shelley Oake" userId="06e54a2f-94af-479f-860d-3392b3be71dd" providerId="ADAL" clId="{71794983-0F92-41EA-B297-268293CC0280}" dt="2023-05-16T14:54:41.883" v="81" actId="207"/>
          <ac:spMkLst>
            <pc:docMk/>
            <pc:sldMk cId="2226248434" sldId="2145706355"/>
            <ac:spMk id="3" creationId="{A9D165BD-2C9E-9EF4-3E3B-5B4F083DFB01}"/>
          </ac:spMkLst>
        </pc:spChg>
      </pc:sldChg>
    </pc:docChg>
  </pc:docChgLst>
  <pc:docChgLst>
    <pc:chgData name="Suzanne Westhead" userId="2d082450-4c89-444a-a233-5960a897f8f9" providerId="ADAL" clId="{B66D4543-F5A6-43DC-822C-BFACF7906BE9}"/>
    <pc:docChg chg="custSel addSld delSld modSld sldOrd">
      <pc:chgData name="Suzanne Westhead" userId="2d082450-4c89-444a-a233-5960a897f8f9" providerId="ADAL" clId="{B66D4543-F5A6-43DC-822C-BFACF7906BE9}" dt="2023-05-16T07:56:43.367" v="1165" actId="20577"/>
      <pc:docMkLst>
        <pc:docMk/>
      </pc:docMkLst>
      <pc:sldChg chg="modSp mod">
        <pc:chgData name="Suzanne Westhead" userId="2d082450-4c89-444a-a233-5960a897f8f9" providerId="ADAL" clId="{B66D4543-F5A6-43DC-822C-BFACF7906BE9}" dt="2023-05-16T07:56:12.136" v="1158" actId="20577"/>
        <pc:sldMkLst>
          <pc:docMk/>
          <pc:sldMk cId="2363392599" sldId="256"/>
        </pc:sldMkLst>
        <pc:spChg chg="mod">
          <ac:chgData name="Suzanne Westhead" userId="2d082450-4c89-444a-a233-5960a897f8f9" providerId="ADAL" clId="{B66D4543-F5A6-43DC-822C-BFACF7906BE9}" dt="2023-05-16T07:55:30.360" v="1069" actId="20577"/>
          <ac:spMkLst>
            <pc:docMk/>
            <pc:sldMk cId="2363392599" sldId="256"/>
            <ac:spMk id="2" creationId="{EF96CF50-2276-AFF1-520E-3A71EC47698D}"/>
          </ac:spMkLst>
        </pc:spChg>
        <pc:spChg chg="mod">
          <ac:chgData name="Suzanne Westhead" userId="2d082450-4c89-444a-a233-5960a897f8f9" providerId="ADAL" clId="{B66D4543-F5A6-43DC-822C-BFACF7906BE9}" dt="2023-05-16T07:56:12.136" v="1158" actId="20577"/>
          <ac:spMkLst>
            <pc:docMk/>
            <pc:sldMk cId="2363392599" sldId="256"/>
            <ac:spMk id="3" creationId="{750C0783-6A9B-3801-3169-86CE65890929}"/>
          </ac:spMkLst>
        </pc:spChg>
      </pc:sldChg>
      <pc:sldChg chg="modSp mod">
        <pc:chgData name="Suzanne Westhead" userId="2d082450-4c89-444a-a233-5960a897f8f9" providerId="ADAL" clId="{B66D4543-F5A6-43DC-822C-BFACF7906BE9}" dt="2023-05-15T16:37:07.661" v="11" actId="6549"/>
        <pc:sldMkLst>
          <pc:docMk/>
          <pc:sldMk cId="568328956" sldId="257"/>
        </pc:sldMkLst>
        <pc:spChg chg="mod">
          <ac:chgData name="Suzanne Westhead" userId="2d082450-4c89-444a-a233-5960a897f8f9" providerId="ADAL" clId="{B66D4543-F5A6-43DC-822C-BFACF7906BE9}" dt="2023-05-15T16:37:07.661" v="11" actId="6549"/>
          <ac:spMkLst>
            <pc:docMk/>
            <pc:sldMk cId="568328956" sldId="257"/>
            <ac:spMk id="3" creationId="{31773E4F-62F0-2370-DEA2-020474A7B264}"/>
          </ac:spMkLst>
        </pc:spChg>
      </pc:sldChg>
      <pc:sldChg chg="new del">
        <pc:chgData name="Suzanne Westhead" userId="2d082450-4c89-444a-a233-5960a897f8f9" providerId="ADAL" clId="{B66D4543-F5A6-43DC-822C-BFACF7906BE9}" dt="2023-05-15T16:38:37.384" v="15" actId="2696"/>
        <pc:sldMkLst>
          <pc:docMk/>
          <pc:sldMk cId="405807061" sldId="258"/>
        </pc:sldMkLst>
      </pc:sldChg>
      <pc:sldChg chg="modSp mod">
        <pc:chgData name="Suzanne Westhead" userId="2d082450-4c89-444a-a233-5960a897f8f9" providerId="ADAL" clId="{B66D4543-F5A6-43DC-822C-BFACF7906BE9}" dt="2023-05-16T07:54:08.061" v="1028" actId="113"/>
        <pc:sldMkLst>
          <pc:docMk/>
          <pc:sldMk cId="2107838921" sldId="259"/>
        </pc:sldMkLst>
        <pc:spChg chg="mod">
          <ac:chgData name="Suzanne Westhead" userId="2d082450-4c89-444a-a233-5960a897f8f9" providerId="ADAL" clId="{B66D4543-F5A6-43DC-822C-BFACF7906BE9}" dt="2023-05-16T07:54:08.061" v="1028" actId="113"/>
          <ac:spMkLst>
            <pc:docMk/>
            <pc:sldMk cId="2107838921" sldId="259"/>
            <ac:spMk id="7" creationId="{00E203D5-09C3-42E6-941A-186A9A6F13CC}"/>
          </ac:spMkLst>
        </pc:spChg>
      </pc:sldChg>
      <pc:sldChg chg="modSp mod">
        <pc:chgData name="Suzanne Westhead" userId="2d082450-4c89-444a-a233-5960a897f8f9" providerId="ADAL" clId="{B66D4543-F5A6-43DC-822C-BFACF7906BE9}" dt="2023-05-15T16:35:14.232" v="1" actId="27636"/>
        <pc:sldMkLst>
          <pc:docMk/>
          <pc:sldMk cId="3886047148" sldId="1542"/>
        </pc:sldMkLst>
        <pc:spChg chg="mod">
          <ac:chgData name="Suzanne Westhead" userId="2d082450-4c89-444a-a233-5960a897f8f9" providerId="ADAL" clId="{B66D4543-F5A6-43DC-822C-BFACF7906BE9}" dt="2023-05-15T16:35:14.232" v="1" actId="27636"/>
          <ac:spMkLst>
            <pc:docMk/>
            <pc:sldMk cId="3886047148" sldId="1542"/>
            <ac:spMk id="2" creationId="{78A82223-6B97-CE70-B0FC-C215E5DBEB62}"/>
          </ac:spMkLst>
        </pc:spChg>
      </pc:sldChg>
      <pc:sldChg chg="modSp new mod">
        <pc:chgData name="Suzanne Westhead" userId="2d082450-4c89-444a-a233-5960a897f8f9" providerId="ADAL" clId="{B66D4543-F5A6-43DC-822C-BFACF7906BE9}" dt="2023-05-16T07:56:43.367" v="1165" actId="20577"/>
        <pc:sldMkLst>
          <pc:docMk/>
          <pc:sldMk cId="459213250" sldId="1544"/>
        </pc:sldMkLst>
        <pc:spChg chg="mod">
          <ac:chgData name="Suzanne Westhead" userId="2d082450-4c89-444a-a233-5960a897f8f9" providerId="ADAL" clId="{B66D4543-F5A6-43DC-822C-BFACF7906BE9}" dt="2023-05-16T07:56:37.346" v="1164" actId="20577"/>
          <ac:spMkLst>
            <pc:docMk/>
            <pc:sldMk cId="459213250" sldId="1544"/>
            <ac:spMk id="2" creationId="{2AA25DE4-4D2B-0491-EB48-009D16FC747F}"/>
          </ac:spMkLst>
        </pc:spChg>
        <pc:spChg chg="mod">
          <ac:chgData name="Suzanne Westhead" userId="2d082450-4c89-444a-a233-5960a897f8f9" providerId="ADAL" clId="{B66D4543-F5A6-43DC-822C-BFACF7906BE9}" dt="2023-05-16T07:56:43.367" v="1165" actId="20577"/>
          <ac:spMkLst>
            <pc:docMk/>
            <pc:sldMk cId="459213250" sldId="1544"/>
            <ac:spMk id="3" creationId="{5F92D9BE-A208-125E-BA7A-D56898DCA553}"/>
          </ac:spMkLst>
        </pc:spChg>
      </pc:sldChg>
      <pc:sldChg chg="new del">
        <pc:chgData name="Suzanne Westhead" userId="2d082450-4c89-444a-a233-5960a897f8f9" providerId="ADAL" clId="{B66D4543-F5A6-43DC-822C-BFACF7906BE9}" dt="2023-05-15T16:38:34.207" v="14" actId="2696"/>
        <pc:sldMkLst>
          <pc:docMk/>
          <pc:sldMk cId="1538933632" sldId="1544"/>
        </pc:sldMkLst>
      </pc:sldChg>
      <pc:sldChg chg="del">
        <pc:chgData name="Suzanne Westhead" userId="2d082450-4c89-444a-a233-5960a897f8f9" providerId="ADAL" clId="{B66D4543-F5A6-43DC-822C-BFACF7906BE9}" dt="2023-05-15T16:38:16.655" v="13" actId="2696"/>
        <pc:sldMkLst>
          <pc:docMk/>
          <pc:sldMk cId="903666801" sldId="1545"/>
        </pc:sldMkLst>
      </pc:sldChg>
      <pc:sldChg chg="modSp new del mod">
        <pc:chgData name="Suzanne Westhead" userId="2d082450-4c89-444a-a233-5960a897f8f9" providerId="ADAL" clId="{B66D4543-F5A6-43DC-822C-BFACF7906BE9}" dt="2023-05-15T16:47:45.645" v="364" actId="2696"/>
        <pc:sldMkLst>
          <pc:docMk/>
          <pc:sldMk cId="3102818481" sldId="1545"/>
        </pc:sldMkLst>
        <pc:spChg chg="mod">
          <ac:chgData name="Suzanne Westhead" userId="2d082450-4c89-444a-a233-5960a897f8f9" providerId="ADAL" clId="{B66D4543-F5A6-43DC-822C-BFACF7906BE9}" dt="2023-05-15T16:45:51.923" v="361" actId="20577"/>
          <ac:spMkLst>
            <pc:docMk/>
            <pc:sldMk cId="3102818481" sldId="1545"/>
            <ac:spMk id="2" creationId="{92364BDE-8D9A-86F6-BF20-F129FE6C5988}"/>
          </ac:spMkLst>
        </pc:spChg>
        <pc:spChg chg="mod">
          <ac:chgData name="Suzanne Westhead" userId="2d082450-4c89-444a-a233-5960a897f8f9" providerId="ADAL" clId="{B66D4543-F5A6-43DC-822C-BFACF7906BE9}" dt="2023-05-15T16:47:19.807" v="363" actId="27636"/>
          <ac:spMkLst>
            <pc:docMk/>
            <pc:sldMk cId="3102818481" sldId="1545"/>
            <ac:spMk id="3" creationId="{E40EF2CC-3A5A-5CD6-32E8-9FFAFF6BC297}"/>
          </ac:spMkLst>
        </pc:spChg>
      </pc:sldChg>
      <pc:sldChg chg="modSp new mod ord">
        <pc:chgData name="Suzanne Westhead" userId="2d082450-4c89-444a-a233-5960a897f8f9" providerId="ADAL" clId="{B66D4543-F5A6-43DC-822C-BFACF7906BE9}" dt="2023-05-15T16:50:50.562" v="436" actId="20577"/>
        <pc:sldMkLst>
          <pc:docMk/>
          <pc:sldMk cId="4237121343" sldId="1545"/>
        </pc:sldMkLst>
        <pc:spChg chg="mod">
          <ac:chgData name="Suzanne Westhead" userId="2d082450-4c89-444a-a233-5960a897f8f9" providerId="ADAL" clId="{B66D4543-F5A6-43DC-822C-BFACF7906BE9}" dt="2023-05-15T16:50:50.562" v="436" actId="20577"/>
          <ac:spMkLst>
            <pc:docMk/>
            <pc:sldMk cId="4237121343" sldId="1545"/>
            <ac:spMk id="2" creationId="{F43BF620-E357-CC68-2489-0D8DC7420A7E}"/>
          </ac:spMkLst>
        </pc:spChg>
        <pc:spChg chg="mod">
          <ac:chgData name="Suzanne Westhead" userId="2d082450-4c89-444a-a233-5960a897f8f9" providerId="ADAL" clId="{B66D4543-F5A6-43DC-822C-BFACF7906BE9}" dt="2023-05-15T16:50:20.429" v="408" actId="6549"/>
          <ac:spMkLst>
            <pc:docMk/>
            <pc:sldMk cId="4237121343" sldId="1545"/>
            <ac:spMk id="3" creationId="{A6CFBF2A-1C01-F866-C811-4FB7D465E8A3}"/>
          </ac:spMkLst>
        </pc:spChg>
      </pc:sldChg>
      <pc:sldChg chg="modSp add del mod">
        <pc:chgData name="Suzanne Westhead" userId="2d082450-4c89-444a-a233-5960a897f8f9" providerId="ADAL" clId="{B66D4543-F5A6-43DC-822C-BFACF7906BE9}" dt="2023-05-16T07:48:46.505" v="674" actId="2696"/>
        <pc:sldMkLst>
          <pc:docMk/>
          <pc:sldMk cId="316492978" sldId="1546"/>
        </pc:sldMkLst>
        <pc:spChg chg="mod">
          <ac:chgData name="Suzanne Westhead" userId="2d082450-4c89-444a-a233-5960a897f8f9" providerId="ADAL" clId="{B66D4543-F5A6-43DC-822C-BFACF7906BE9}" dt="2023-05-15T16:50:35.562" v="410" actId="27636"/>
          <ac:spMkLst>
            <pc:docMk/>
            <pc:sldMk cId="316492978" sldId="1546"/>
            <ac:spMk id="3" creationId="{E40EF2CC-3A5A-5CD6-32E8-9FFAFF6BC297}"/>
          </ac:spMkLst>
        </pc:spChg>
      </pc:sldChg>
      <pc:sldChg chg="modSp new mod">
        <pc:chgData name="Suzanne Westhead" userId="2d082450-4c89-444a-a233-5960a897f8f9" providerId="ADAL" clId="{B66D4543-F5A6-43DC-822C-BFACF7906BE9}" dt="2023-05-15T16:51:42.558" v="446" actId="20577"/>
        <pc:sldMkLst>
          <pc:docMk/>
          <pc:sldMk cId="3196149536" sldId="1547"/>
        </pc:sldMkLst>
        <pc:spChg chg="mod">
          <ac:chgData name="Suzanne Westhead" userId="2d082450-4c89-444a-a233-5960a897f8f9" providerId="ADAL" clId="{B66D4543-F5A6-43DC-822C-BFACF7906BE9}" dt="2023-05-15T16:51:42.558" v="446" actId="20577"/>
          <ac:spMkLst>
            <pc:docMk/>
            <pc:sldMk cId="3196149536" sldId="1547"/>
            <ac:spMk id="2" creationId="{E0BEF1ED-C84C-64BC-0041-65DD9C70D43E}"/>
          </ac:spMkLst>
        </pc:spChg>
        <pc:spChg chg="mod">
          <ac:chgData name="Suzanne Westhead" userId="2d082450-4c89-444a-a233-5960a897f8f9" providerId="ADAL" clId="{B66D4543-F5A6-43DC-822C-BFACF7906BE9}" dt="2023-05-15T16:51:34.803" v="438"/>
          <ac:spMkLst>
            <pc:docMk/>
            <pc:sldMk cId="3196149536" sldId="1547"/>
            <ac:spMk id="3" creationId="{C417A123-F025-D943-A08E-66625BA9BD35}"/>
          </ac:spMkLst>
        </pc:spChg>
      </pc:sldChg>
      <pc:sldChg chg="modSp mod">
        <pc:chgData name="Suzanne Westhead" userId="2d082450-4c89-444a-a233-5960a897f8f9" providerId="ADAL" clId="{B66D4543-F5A6-43DC-822C-BFACF7906BE9}" dt="2023-05-16T07:48:13.864" v="673" actId="20577"/>
        <pc:sldMkLst>
          <pc:docMk/>
          <pc:sldMk cId="3114783534" sldId="2145706265"/>
        </pc:sldMkLst>
        <pc:spChg chg="mod">
          <ac:chgData name="Suzanne Westhead" userId="2d082450-4c89-444a-a233-5960a897f8f9" providerId="ADAL" clId="{B66D4543-F5A6-43DC-822C-BFACF7906BE9}" dt="2023-05-16T07:47:19.539" v="621" actId="6549"/>
          <ac:spMkLst>
            <pc:docMk/>
            <pc:sldMk cId="3114783534" sldId="2145706265"/>
            <ac:spMk id="2" creationId="{F8DED9B7-8924-4980-8908-6457CE509B5B}"/>
          </ac:spMkLst>
        </pc:spChg>
        <pc:spChg chg="mod">
          <ac:chgData name="Suzanne Westhead" userId="2d082450-4c89-444a-a233-5960a897f8f9" providerId="ADAL" clId="{B66D4543-F5A6-43DC-822C-BFACF7906BE9}" dt="2023-05-16T07:46:42.315" v="620" actId="6549"/>
          <ac:spMkLst>
            <pc:docMk/>
            <pc:sldMk cId="3114783534" sldId="2145706265"/>
            <ac:spMk id="4" creationId="{DFA44B16-5F0E-444D-BBE4-9C152D8C5103}"/>
          </ac:spMkLst>
        </pc:spChg>
        <pc:spChg chg="mod">
          <ac:chgData name="Suzanne Westhead" userId="2d082450-4c89-444a-a233-5960a897f8f9" providerId="ADAL" clId="{B66D4543-F5A6-43DC-822C-BFACF7906BE9}" dt="2023-05-16T07:48:13.864" v="673" actId="20577"/>
          <ac:spMkLst>
            <pc:docMk/>
            <pc:sldMk cId="3114783534" sldId="2145706265"/>
            <ac:spMk id="5" creationId="{EF22F797-3559-4D93-8FF4-F3C6F85F6B7A}"/>
          </ac:spMkLst>
        </pc:spChg>
        <pc:spChg chg="mod">
          <ac:chgData name="Suzanne Westhead" userId="2d082450-4c89-444a-a233-5960a897f8f9" providerId="ADAL" clId="{B66D4543-F5A6-43DC-822C-BFACF7906BE9}" dt="2023-05-16T07:47:49.489" v="644" actId="20577"/>
          <ac:spMkLst>
            <pc:docMk/>
            <pc:sldMk cId="3114783534" sldId="2145706265"/>
            <ac:spMk id="6" creationId="{B0FD888E-F469-4A59-BCE8-8B6074C2CF34}"/>
          </ac:spMkLst>
        </pc:spChg>
      </pc:sldChg>
      <pc:sldChg chg="modSp mod">
        <pc:chgData name="Suzanne Westhead" userId="2d082450-4c89-444a-a233-5960a897f8f9" providerId="ADAL" clId="{B66D4543-F5A6-43DC-822C-BFACF7906BE9}" dt="2023-05-16T07:54:23.283" v="1029" actId="113"/>
        <pc:sldMkLst>
          <pc:docMk/>
          <pc:sldMk cId="840250009" sldId="2145706296"/>
        </pc:sldMkLst>
        <pc:spChg chg="mod">
          <ac:chgData name="Suzanne Westhead" userId="2d082450-4c89-444a-a233-5960a897f8f9" providerId="ADAL" clId="{B66D4543-F5A6-43DC-822C-BFACF7906BE9}" dt="2023-05-16T07:54:23.283" v="1029" actId="113"/>
          <ac:spMkLst>
            <pc:docMk/>
            <pc:sldMk cId="840250009" sldId="2145706296"/>
            <ac:spMk id="4" creationId="{DA4ACC15-AAB5-4037-A532-E40AB54A2364}"/>
          </ac:spMkLst>
        </pc:spChg>
      </pc:sldChg>
      <pc:sldChg chg="modSp mod">
        <pc:chgData name="Suzanne Westhead" userId="2d082450-4c89-444a-a233-5960a897f8f9" providerId="ADAL" clId="{B66D4543-F5A6-43DC-822C-BFACF7906BE9}" dt="2023-05-16T07:54:38.549" v="1030" actId="113"/>
        <pc:sldMkLst>
          <pc:docMk/>
          <pc:sldMk cId="643821738" sldId="2145706302"/>
        </pc:sldMkLst>
        <pc:spChg chg="mod">
          <ac:chgData name="Suzanne Westhead" userId="2d082450-4c89-444a-a233-5960a897f8f9" providerId="ADAL" clId="{B66D4543-F5A6-43DC-822C-BFACF7906BE9}" dt="2023-05-16T07:54:38.549" v="1030" actId="113"/>
          <ac:spMkLst>
            <pc:docMk/>
            <pc:sldMk cId="643821738" sldId="2145706302"/>
            <ac:spMk id="4" creationId="{C9A54500-D204-4F6F-ADA2-1E971054C32C}"/>
          </ac:spMkLst>
        </pc:spChg>
      </pc:sldChg>
      <pc:sldChg chg="modSp mod">
        <pc:chgData name="Suzanne Westhead" userId="2d082450-4c89-444a-a233-5960a897f8f9" providerId="ADAL" clId="{B66D4543-F5A6-43DC-822C-BFACF7906BE9}" dt="2023-05-16T07:53:54.253" v="1027" actId="113"/>
        <pc:sldMkLst>
          <pc:docMk/>
          <pc:sldMk cId="4018146589" sldId="2145706303"/>
        </pc:sldMkLst>
        <pc:spChg chg="mod">
          <ac:chgData name="Suzanne Westhead" userId="2d082450-4c89-444a-a233-5960a897f8f9" providerId="ADAL" clId="{B66D4543-F5A6-43DC-822C-BFACF7906BE9}" dt="2023-05-16T07:53:54.253" v="1027" actId="113"/>
          <ac:spMkLst>
            <pc:docMk/>
            <pc:sldMk cId="4018146589" sldId="2145706303"/>
            <ac:spMk id="6" creationId="{DB27CFF0-C1F5-41A5-8E24-2E32A1731A66}"/>
          </ac:spMkLst>
        </pc:spChg>
      </pc:sldChg>
      <pc:sldChg chg="modSp mod">
        <pc:chgData name="Suzanne Westhead" userId="2d082450-4c89-444a-a233-5960a897f8f9" providerId="ADAL" clId="{B66D4543-F5A6-43DC-822C-BFACF7906BE9}" dt="2023-05-16T07:36:01.529" v="453" actId="20577"/>
        <pc:sldMkLst>
          <pc:docMk/>
          <pc:sldMk cId="1286244277" sldId="2145706341"/>
        </pc:sldMkLst>
        <pc:spChg chg="mod">
          <ac:chgData name="Suzanne Westhead" userId="2d082450-4c89-444a-a233-5960a897f8f9" providerId="ADAL" clId="{B66D4543-F5A6-43DC-822C-BFACF7906BE9}" dt="2023-05-16T07:36:01.529" v="453" actId="20577"/>
          <ac:spMkLst>
            <pc:docMk/>
            <pc:sldMk cId="1286244277" sldId="2145706341"/>
            <ac:spMk id="33" creationId="{A6FD0DC7-8251-4DB3-952C-BC097E0055E4}"/>
          </ac:spMkLst>
        </pc:spChg>
      </pc:sldChg>
      <pc:sldChg chg="modSp mod">
        <pc:chgData name="Suzanne Westhead" userId="2d082450-4c89-444a-a233-5960a897f8f9" providerId="ADAL" clId="{B66D4543-F5A6-43DC-822C-BFACF7906BE9}" dt="2023-05-16T07:43:25.670" v="476" actId="6549"/>
        <pc:sldMkLst>
          <pc:docMk/>
          <pc:sldMk cId="4189117637" sldId="2145706353"/>
        </pc:sldMkLst>
        <pc:spChg chg="mod">
          <ac:chgData name="Suzanne Westhead" userId="2d082450-4c89-444a-a233-5960a897f8f9" providerId="ADAL" clId="{B66D4543-F5A6-43DC-822C-BFACF7906BE9}" dt="2023-05-16T07:43:25.670" v="476" actId="6549"/>
          <ac:spMkLst>
            <pc:docMk/>
            <pc:sldMk cId="4189117637" sldId="2145706353"/>
            <ac:spMk id="7" creationId="{39322C64-895A-4962-872E-D22F515B7280}"/>
          </ac:spMkLst>
        </pc:spChg>
      </pc:sldChg>
      <pc:sldChg chg="addSp delSp modSp new del mod">
        <pc:chgData name="Suzanne Westhead" userId="2d082450-4c89-444a-a233-5960a897f8f9" providerId="ADAL" clId="{B66D4543-F5A6-43DC-822C-BFACF7906BE9}" dt="2023-05-16T07:50:15.688" v="704" actId="2696"/>
        <pc:sldMkLst>
          <pc:docMk/>
          <pc:sldMk cId="2224597104" sldId="2145706354"/>
        </pc:sldMkLst>
        <pc:spChg chg="mod">
          <ac:chgData name="Suzanne Westhead" userId="2d082450-4c89-444a-a233-5960a897f8f9" providerId="ADAL" clId="{B66D4543-F5A6-43DC-822C-BFACF7906BE9}" dt="2023-05-16T07:50:07.135" v="703"/>
          <ac:spMkLst>
            <pc:docMk/>
            <pc:sldMk cId="2224597104" sldId="2145706354"/>
            <ac:spMk id="2" creationId="{FBFDB958-8F8A-A7FF-6539-0F84520AE55B}"/>
          </ac:spMkLst>
        </pc:spChg>
        <pc:spChg chg="add del mod">
          <ac:chgData name="Suzanne Westhead" userId="2d082450-4c89-444a-a233-5960a897f8f9" providerId="ADAL" clId="{B66D4543-F5A6-43DC-822C-BFACF7906BE9}" dt="2023-05-16T07:50:07.135" v="703"/>
          <ac:spMkLst>
            <pc:docMk/>
            <pc:sldMk cId="2224597104" sldId="2145706354"/>
            <ac:spMk id="3" creationId="{925F198C-3D87-532E-0550-273D42EF97B4}"/>
          </ac:spMkLst>
        </pc:spChg>
      </pc:sldChg>
      <pc:sldChg chg="modSp new mod">
        <pc:chgData name="Suzanne Westhead" userId="2d082450-4c89-444a-a233-5960a897f8f9" providerId="ADAL" clId="{B66D4543-F5A6-43DC-822C-BFACF7906BE9}" dt="2023-05-16T07:53:01.108" v="1026" actId="20577"/>
        <pc:sldMkLst>
          <pc:docMk/>
          <pc:sldMk cId="2226248434" sldId="2145706355"/>
        </pc:sldMkLst>
        <pc:spChg chg="mod">
          <ac:chgData name="Suzanne Westhead" userId="2d082450-4c89-444a-a233-5960a897f8f9" providerId="ADAL" clId="{B66D4543-F5A6-43DC-822C-BFACF7906BE9}" dt="2023-05-16T07:50:53.550" v="739" actId="20577"/>
          <ac:spMkLst>
            <pc:docMk/>
            <pc:sldMk cId="2226248434" sldId="2145706355"/>
            <ac:spMk id="2" creationId="{5FC34389-4614-64B6-CF4B-616EDDD73AAE}"/>
          </ac:spMkLst>
        </pc:spChg>
        <pc:spChg chg="mod">
          <ac:chgData name="Suzanne Westhead" userId="2d082450-4c89-444a-a233-5960a897f8f9" providerId="ADAL" clId="{B66D4543-F5A6-43DC-822C-BFACF7906BE9}" dt="2023-05-16T07:53:01.108" v="1026" actId="20577"/>
          <ac:spMkLst>
            <pc:docMk/>
            <pc:sldMk cId="2226248434" sldId="2145706355"/>
            <ac:spMk id="3" creationId="{A9D165BD-2C9E-9EF4-3E3B-5B4F083DFB01}"/>
          </ac:spMkLst>
        </pc:spChg>
      </pc:sldChg>
    </pc:docChg>
  </pc:docChgLst>
  <pc:docChgLst>
    <pc:chgData name="Shelley Oake" userId="06e54a2f-94af-479f-860d-3392b3be71dd" providerId="ADAL" clId="{EB4C892F-4D39-4257-85CA-2A440C62FA4D}"/>
    <pc:docChg chg="undo custSel addSld delSld modSld delMainMaster">
      <pc:chgData name="Shelley Oake" userId="06e54a2f-94af-479f-860d-3392b3be71dd" providerId="ADAL" clId="{EB4C892F-4D39-4257-85CA-2A440C62FA4D}" dt="2023-05-16T14:17:43.656" v="545" actId="1076"/>
      <pc:docMkLst>
        <pc:docMk/>
      </pc:docMkLst>
      <pc:sldChg chg="modSp mod modClrScheme chgLayout">
        <pc:chgData name="Shelley Oake" userId="06e54a2f-94af-479f-860d-3392b3be71dd" providerId="ADAL" clId="{EB4C892F-4D39-4257-85CA-2A440C62FA4D}" dt="2023-05-16T13:26:46.335" v="14" actId="255"/>
        <pc:sldMkLst>
          <pc:docMk/>
          <pc:sldMk cId="2363392599" sldId="256"/>
        </pc:sldMkLst>
        <pc:spChg chg="mod ord">
          <ac:chgData name="Shelley Oake" userId="06e54a2f-94af-479f-860d-3392b3be71dd" providerId="ADAL" clId="{EB4C892F-4D39-4257-85CA-2A440C62FA4D}" dt="2023-05-16T13:26:22.821" v="12" actId="255"/>
          <ac:spMkLst>
            <pc:docMk/>
            <pc:sldMk cId="2363392599" sldId="256"/>
            <ac:spMk id="2" creationId="{EF96CF50-2276-AFF1-520E-3A71EC47698D}"/>
          </ac:spMkLst>
        </pc:spChg>
        <pc:spChg chg="mod ord">
          <ac:chgData name="Shelley Oake" userId="06e54a2f-94af-479f-860d-3392b3be71dd" providerId="ADAL" clId="{EB4C892F-4D39-4257-85CA-2A440C62FA4D}" dt="2023-05-16T13:26:46.335" v="14" actId="255"/>
          <ac:spMkLst>
            <pc:docMk/>
            <pc:sldMk cId="2363392599" sldId="256"/>
            <ac:spMk id="3" creationId="{750C0783-6A9B-3801-3169-86CE65890929}"/>
          </ac:spMkLst>
        </pc:spChg>
      </pc:sldChg>
      <pc:sldChg chg="modSp mod modClrScheme chgLayout">
        <pc:chgData name="Shelley Oake" userId="06e54a2f-94af-479f-860d-3392b3be71dd" providerId="ADAL" clId="{EB4C892F-4D39-4257-85CA-2A440C62FA4D}" dt="2023-05-16T14:11:36.153" v="509" actId="122"/>
        <pc:sldMkLst>
          <pc:docMk/>
          <pc:sldMk cId="568328956" sldId="257"/>
        </pc:sldMkLst>
        <pc:spChg chg="mod ord">
          <ac:chgData name="Shelley Oake" userId="06e54a2f-94af-479f-860d-3392b3be71dd" providerId="ADAL" clId="{EB4C892F-4D39-4257-85CA-2A440C62FA4D}" dt="2023-05-16T14:11:36.153" v="509" actId="122"/>
          <ac:spMkLst>
            <pc:docMk/>
            <pc:sldMk cId="568328956" sldId="257"/>
            <ac:spMk id="2" creationId="{F97AD24D-80FD-6420-6693-59AFF2E85073}"/>
          </ac:spMkLst>
        </pc:spChg>
        <pc:spChg chg="mod ord">
          <ac:chgData name="Shelley Oake" userId="06e54a2f-94af-479f-860d-3392b3be71dd" providerId="ADAL" clId="{EB4C892F-4D39-4257-85CA-2A440C62FA4D}" dt="2023-05-16T13:35:44.738" v="37" actId="14100"/>
          <ac:spMkLst>
            <pc:docMk/>
            <pc:sldMk cId="568328956" sldId="257"/>
            <ac:spMk id="3" creationId="{31773E4F-62F0-2370-DEA2-020474A7B264}"/>
          </ac:spMkLst>
        </pc:spChg>
      </pc:sldChg>
      <pc:sldChg chg="modSp mod modClrScheme chgLayout">
        <pc:chgData name="Shelley Oake" userId="06e54a2f-94af-479f-860d-3392b3be71dd" providerId="ADAL" clId="{EB4C892F-4D39-4257-85CA-2A440C62FA4D}" dt="2023-05-16T14:15:48.348" v="536" actId="255"/>
        <pc:sldMkLst>
          <pc:docMk/>
          <pc:sldMk cId="2107838921" sldId="259"/>
        </pc:sldMkLst>
        <pc:spChg chg="mod">
          <ac:chgData name="Shelley Oake" userId="06e54a2f-94af-479f-860d-3392b3be71dd" providerId="ADAL" clId="{EB4C892F-4D39-4257-85CA-2A440C62FA4D}" dt="2023-05-16T13:57:47.536" v="368" actId="255"/>
          <ac:spMkLst>
            <pc:docMk/>
            <pc:sldMk cId="2107838921" sldId="259"/>
            <ac:spMk id="2" creationId="{DD82A4A5-139A-41CB-9122-CBD770CD5347}"/>
          </ac:spMkLst>
        </pc:spChg>
        <pc:spChg chg="mod">
          <ac:chgData name="Shelley Oake" userId="06e54a2f-94af-479f-860d-3392b3be71dd" providerId="ADAL" clId="{EB4C892F-4D39-4257-85CA-2A440C62FA4D}" dt="2023-05-16T14:15:48.348" v="536" actId="255"/>
          <ac:spMkLst>
            <pc:docMk/>
            <pc:sldMk cId="2107838921" sldId="259"/>
            <ac:spMk id="9" creationId="{C8A6A486-D698-43EA-B2DB-4B3C97393DED}"/>
          </ac:spMkLst>
        </pc:spChg>
      </pc:sldChg>
      <pc:sldChg chg="add del">
        <pc:chgData name="Shelley Oake" userId="06e54a2f-94af-479f-860d-3392b3be71dd" providerId="ADAL" clId="{EB4C892F-4D39-4257-85CA-2A440C62FA4D}" dt="2023-05-16T13:27:04.179" v="15" actId="2696"/>
        <pc:sldMkLst>
          <pc:docMk/>
          <pc:sldMk cId="93031944" sldId="286"/>
        </pc:sldMkLst>
      </pc:sldChg>
      <pc:sldChg chg="modSp mod modClrScheme chgLayout">
        <pc:chgData name="Shelley Oake" userId="06e54a2f-94af-479f-860d-3392b3be71dd" providerId="ADAL" clId="{EB4C892F-4D39-4257-85CA-2A440C62FA4D}" dt="2023-05-16T14:13:04.402" v="518" actId="113"/>
        <pc:sldMkLst>
          <pc:docMk/>
          <pc:sldMk cId="2490306885" sldId="1471"/>
        </pc:sldMkLst>
        <pc:spChg chg="mod">
          <ac:chgData name="Shelley Oake" userId="06e54a2f-94af-479f-860d-3392b3be71dd" providerId="ADAL" clId="{EB4C892F-4D39-4257-85CA-2A440C62FA4D}" dt="2023-05-16T14:13:04.402" v="518" actId="113"/>
          <ac:spMkLst>
            <pc:docMk/>
            <pc:sldMk cId="2490306885" sldId="1471"/>
            <ac:spMk id="6" creationId="{01C290FE-A321-0488-AFC6-B8E04652D989}"/>
          </ac:spMkLst>
        </pc:spChg>
        <pc:picChg chg="mod">
          <ac:chgData name="Shelley Oake" userId="06e54a2f-94af-479f-860d-3392b3be71dd" providerId="ADAL" clId="{EB4C892F-4D39-4257-85CA-2A440C62FA4D}" dt="2023-05-16T13:41:11.086" v="94" actId="1076"/>
          <ac:picMkLst>
            <pc:docMk/>
            <pc:sldMk cId="2490306885" sldId="1471"/>
            <ac:picMk id="4" creationId="{4EBF6DF4-8C34-BA65-6828-08F2C4F9EC6E}"/>
          </ac:picMkLst>
        </pc:picChg>
      </pc:sldChg>
      <pc:sldChg chg="modSp mod modClrScheme chgLayout">
        <pc:chgData name="Shelley Oake" userId="06e54a2f-94af-479f-860d-3392b3be71dd" providerId="ADAL" clId="{EB4C892F-4D39-4257-85CA-2A440C62FA4D}" dt="2023-05-16T14:12:00.615" v="512" actId="113"/>
        <pc:sldMkLst>
          <pc:docMk/>
          <pc:sldMk cId="736813058" sldId="1541"/>
        </pc:sldMkLst>
        <pc:spChg chg="mod ord">
          <ac:chgData name="Shelley Oake" userId="06e54a2f-94af-479f-860d-3392b3be71dd" providerId="ADAL" clId="{EB4C892F-4D39-4257-85CA-2A440C62FA4D}" dt="2023-05-16T14:12:00.615" v="512" actId="113"/>
          <ac:spMkLst>
            <pc:docMk/>
            <pc:sldMk cId="736813058" sldId="1541"/>
            <ac:spMk id="8" creationId="{BE2FE6BD-EACB-1B69-DF04-3F402733C2C2}"/>
          </ac:spMkLst>
        </pc:spChg>
        <pc:picChg chg="mod">
          <ac:chgData name="Shelley Oake" userId="06e54a2f-94af-479f-860d-3392b3be71dd" providerId="ADAL" clId="{EB4C892F-4D39-4257-85CA-2A440C62FA4D}" dt="2023-05-16T13:38:13.300" v="65" actId="1076"/>
          <ac:picMkLst>
            <pc:docMk/>
            <pc:sldMk cId="736813058" sldId="1541"/>
            <ac:picMk id="16" creationId="{2E20EE53-9CD9-B6B5-B711-1A16E781EFED}"/>
          </ac:picMkLst>
        </pc:picChg>
      </pc:sldChg>
      <pc:sldChg chg="addSp delSp modSp mod modClrScheme chgLayout">
        <pc:chgData name="Shelley Oake" userId="06e54a2f-94af-479f-860d-3392b3be71dd" providerId="ADAL" clId="{EB4C892F-4D39-4257-85CA-2A440C62FA4D}" dt="2023-05-16T14:12:19.857" v="515" actId="113"/>
        <pc:sldMkLst>
          <pc:docMk/>
          <pc:sldMk cId="3886047148" sldId="1542"/>
        </pc:sldMkLst>
        <pc:spChg chg="add del mod ord">
          <ac:chgData name="Shelley Oake" userId="06e54a2f-94af-479f-860d-3392b3be71dd" providerId="ADAL" clId="{EB4C892F-4D39-4257-85CA-2A440C62FA4D}" dt="2023-05-16T14:12:19.857" v="515" actId="113"/>
          <ac:spMkLst>
            <pc:docMk/>
            <pc:sldMk cId="3886047148" sldId="1542"/>
            <ac:spMk id="2" creationId="{78A82223-6B97-CE70-B0FC-C215E5DBEB62}"/>
          </ac:spMkLst>
        </pc:spChg>
        <pc:picChg chg="mod">
          <ac:chgData name="Shelley Oake" userId="06e54a2f-94af-479f-860d-3392b3be71dd" providerId="ADAL" clId="{EB4C892F-4D39-4257-85CA-2A440C62FA4D}" dt="2023-05-16T13:39:30.426" v="78" actId="1076"/>
          <ac:picMkLst>
            <pc:docMk/>
            <pc:sldMk cId="3886047148" sldId="1542"/>
            <ac:picMk id="11" creationId="{37971B9F-3AD7-1663-9364-904032FFEBD4}"/>
          </ac:picMkLst>
        </pc:picChg>
      </pc:sldChg>
      <pc:sldChg chg="modSp mod modClrScheme chgLayout">
        <pc:chgData name="Shelley Oake" userId="06e54a2f-94af-479f-860d-3392b3be71dd" providerId="ADAL" clId="{EB4C892F-4D39-4257-85CA-2A440C62FA4D}" dt="2023-05-16T13:39:57.905" v="81" actId="1076"/>
        <pc:sldMkLst>
          <pc:docMk/>
          <pc:sldMk cId="3647457195" sldId="1543"/>
        </pc:sldMkLst>
        <pc:spChg chg="mod">
          <ac:chgData name="Shelley Oake" userId="06e54a2f-94af-479f-860d-3392b3be71dd" providerId="ADAL" clId="{EB4C892F-4D39-4257-85CA-2A440C62FA4D}" dt="2023-05-16T13:39:57.905" v="81" actId="1076"/>
          <ac:spMkLst>
            <pc:docMk/>
            <pc:sldMk cId="3647457195" sldId="1543"/>
            <ac:spMk id="9" creationId="{96A7C71E-B886-C218-FE21-66E23B4DCDEB}"/>
          </ac:spMkLst>
        </pc:spChg>
        <pc:picChg chg="mod">
          <ac:chgData name="Shelley Oake" userId="06e54a2f-94af-479f-860d-3392b3be71dd" providerId="ADAL" clId="{EB4C892F-4D39-4257-85CA-2A440C62FA4D}" dt="2023-05-16T13:39:54.813" v="80" actId="1076"/>
          <ac:picMkLst>
            <pc:docMk/>
            <pc:sldMk cId="3647457195" sldId="1543"/>
            <ac:picMk id="11" creationId="{97B07B96-8329-B054-10BB-0FBB18D0A24A}"/>
          </ac:picMkLst>
        </pc:picChg>
      </pc:sldChg>
      <pc:sldChg chg="modSp mod modClrScheme chgLayout">
        <pc:chgData name="Shelley Oake" userId="06e54a2f-94af-479f-860d-3392b3be71dd" providerId="ADAL" clId="{EB4C892F-4D39-4257-85CA-2A440C62FA4D}" dt="2023-05-16T14:12:35.525" v="516" actId="179"/>
        <pc:sldMkLst>
          <pc:docMk/>
          <pc:sldMk cId="459213250" sldId="1544"/>
        </pc:sldMkLst>
        <pc:spChg chg="mod ord">
          <ac:chgData name="Shelley Oake" userId="06e54a2f-94af-479f-860d-3392b3be71dd" providerId="ADAL" clId="{EB4C892F-4D39-4257-85CA-2A440C62FA4D}" dt="2023-05-16T14:11:24.088" v="506" actId="122"/>
          <ac:spMkLst>
            <pc:docMk/>
            <pc:sldMk cId="459213250" sldId="1544"/>
            <ac:spMk id="2" creationId="{2AA25DE4-4D2B-0491-EB48-009D16FC747F}"/>
          </ac:spMkLst>
        </pc:spChg>
        <pc:spChg chg="mod ord">
          <ac:chgData name="Shelley Oake" userId="06e54a2f-94af-479f-860d-3392b3be71dd" providerId="ADAL" clId="{EB4C892F-4D39-4257-85CA-2A440C62FA4D}" dt="2023-05-16T14:12:35.525" v="516" actId="179"/>
          <ac:spMkLst>
            <pc:docMk/>
            <pc:sldMk cId="459213250" sldId="1544"/>
            <ac:spMk id="3" creationId="{5F92D9BE-A208-125E-BA7A-D56898DCA553}"/>
          </ac:spMkLst>
        </pc:spChg>
      </pc:sldChg>
      <pc:sldChg chg="modSp mod modClrScheme chgLayout">
        <pc:chgData name="Shelley Oake" userId="06e54a2f-94af-479f-860d-3392b3be71dd" providerId="ADAL" clId="{EB4C892F-4D39-4257-85CA-2A440C62FA4D}" dt="2023-05-16T14:13:24.774" v="520" actId="14100"/>
        <pc:sldMkLst>
          <pc:docMk/>
          <pc:sldMk cId="4237121343" sldId="1545"/>
        </pc:sldMkLst>
        <pc:spChg chg="mod ord">
          <ac:chgData name="Shelley Oake" userId="06e54a2f-94af-479f-860d-3392b3be71dd" providerId="ADAL" clId="{EB4C892F-4D39-4257-85CA-2A440C62FA4D}" dt="2023-05-16T14:13:24.774" v="520" actId="14100"/>
          <ac:spMkLst>
            <pc:docMk/>
            <pc:sldMk cId="4237121343" sldId="1545"/>
            <ac:spMk id="2" creationId="{F43BF620-E357-CC68-2489-0D8DC7420A7E}"/>
          </ac:spMkLst>
        </pc:spChg>
        <pc:spChg chg="mod ord">
          <ac:chgData name="Shelley Oake" userId="06e54a2f-94af-479f-860d-3392b3be71dd" providerId="ADAL" clId="{EB4C892F-4D39-4257-85CA-2A440C62FA4D}" dt="2023-05-16T13:50:17.788" v="198" actId="108"/>
          <ac:spMkLst>
            <pc:docMk/>
            <pc:sldMk cId="4237121343" sldId="1545"/>
            <ac:spMk id="3" creationId="{A6CFBF2A-1C01-F866-C811-4FB7D465E8A3}"/>
          </ac:spMkLst>
        </pc:spChg>
      </pc:sldChg>
      <pc:sldChg chg="modSp mod modClrScheme chgLayout">
        <pc:chgData name="Shelley Oake" userId="06e54a2f-94af-479f-860d-3392b3be71dd" providerId="ADAL" clId="{EB4C892F-4D39-4257-85CA-2A440C62FA4D}" dt="2023-05-16T14:13:53.909" v="524" actId="179"/>
        <pc:sldMkLst>
          <pc:docMk/>
          <pc:sldMk cId="3196149536" sldId="1547"/>
        </pc:sldMkLst>
        <pc:spChg chg="mod ord">
          <ac:chgData name="Shelley Oake" userId="06e54a2f-94af-479f-860d-3392b3be71dd" providerId="ADAL" clId="{EB4C892F-4D39-4257-85CA-2A440C62FA4D}" dt="2023-05-16T13:47:41.465" v="179" actId="14100"/>
          <ac:spMkLst>
            <pc:docMk/>
            <pc:sldMk cId="3196149536" sldId="1547"/>
            <ac:spMk id="2" creationId="{E0BEF1ED-C84C-64BC-0041-65DD9C70D43E}"/>
          </ac:spMkLst>
        </pc:spChg>
        <pc:spChg chg="mod ord">
          <ac:chgData name="Shelley Oake" userId="06e54a2f-94af-479f-860d-3392b3be71dd" providerId="ADAL" clId="{EB4C892F-4D39-4257-85CA-2A440C62FA4D}" dt="2023-05-16T14:13:53.909" v="524" actId="179"/>
          <ac:spMkLst>
            <pc:docMk/>
            <pc:sldMk cId="3196149536" sldId="1547"/>
            <ac:spMk id="3" creationId="{C417A123-F025-D943-A08E-66625BA9BD35}"/>
          </ac:spMkLst>
        </pc:spChg>
      </pc:sldChg>
      <pc:sldChg chg="addSp delSp modSp mod modClrScheme chgLayout">
        <pc:chgData name="Shelley Oake" userId="06e54a2f-94af-479f-860d-3392b3be71dd" providerId="ADAL" clId="{EB4C892F-4D39-4257-85CA-2A440C62FA4D}" dt="2023-05-16T14:16:38.586" v="540" actId="113"/>
        <pc:sldMkLst>
          <pc:docMk/>
          <pc:sldMk cId="3114783534" sldId="2145706265"/>
        </pc:sldMkLst>
        <pc:spChg chg="del">
          <ac:chgData name="Shelley Oake" userId="06e54a2f-94af-479f-860d-3392b3be71dd" providerId="ADAL" clId="{EB4C892F-4D39-4257-85CA-2A440C62FA4D}" dt="2023-05-16T13:34:28.132" v="28" actId="700"/>
          <ac:spMkLst>
            <pc:docMk/>
            <pc:sldMk cId="3114783534" sldId="2145706265"/>
            <ac:spMk id="2" creationId="{F8DED9B7-8924-4980-8908-6457CE509B5B}"/>
          </ac:spMkLst>
        </pc:spChg>
        <pc:spChg chg="mod ord">
          <ac:chgData name="Shelley Oake" userId="06e54a2f-94af-479f-860d-3392b3be71dd" providerId="ADAL" clId="{EB4C892F-4D39-4257-85CA-2A440C62FA4D}" dt="2023-05-16T13:34:28.132" v="28" actId="700"/>
          <ac:spMkLst>
            <pc:docMk/>
            <pc:sldMk cId="3114783534" sldId="2145706265"/>
            <ac:spMk id="3" creationId="{1834E17E-4D53-4E08-B1F9-2238834861D5}"/>
          </ac:spMkLst>
        </pc:spChg>
        <pc:spChg chg="del mod">
          <ac:chgData name="Shelley Oake" userId="06e54a2f-94af-479f-860d-3392b3be71dd" providerId="ADAL" clId="{EB4C892F-4D39-4257-85CA-2A440C62FA4D}" dt="2023-05-16T14:03:25.738" v="449" actId="21"/>
          <ac:spMkLst>
            <pc:docMk/>
            <pc:sldMk cId="3114783534" sldId="2145706265"/>
            <ac:spMk id="4" creationId="{DFA44B16-5F0E-444D-BBE4-9C152D8C5103}"/>
          </ac:spMkLst>
        </pc:spChg>
        <pc:spChg chg="add mod">
          <ac:chgData name="Shelley Oake" userId="06e54a2f-94af-479f-860d-3392b3be71dd" providerId="ADAL" clId="{EB4C892F-4D39-4257-85CA-2A440C62FA4D}" dt="2023-05-16T14:16:38.586" v="540" actId="113"/>
          <ac:spMkLst>
            <pc:docMk/>
            <pc:sldMk cId="3114783534" sldId="2145706265"/>
            <ac:spMk id="11" creationId="{E7FE3B8B-041B-22EE-ED0C-B8E90303B092}"/>
          </ac:spMkLst>
        </pc:spChg>
        <pc:spChg chg="mod">
          <ac:chgData name="Shelley Oake" userId="06e54a2f-94af-479f-860d-3392b3be71dd" providerId="ADAL" clId="{EB4C892F-4D39-4257-85CA-2A440C62FA4D}" dt="2023-05-16T14:01:36.280" v="397" actId="1076"/>
          <ac:spMkLst>
            <pc:docMk/>
            <pc:sldMk cId="3114783534" sldId="2145706265"/>
            <ac:spMk id="56" creationId="{CFEC4BBD-FECD-464A-9601-5D5E14B4E658}"/>
          </ac:spMkLst>
        </pc:spChg>
        <pc:spChg chg="mod">
          <ac:chgData name="Shelley Oake" userId="06e54a2f-94af-479f-860d-3392b3be71dd" providerId="ADAL" clId="{EB4C892F-4D39-4257-85CA-2A440C62FA4D}" dt="2023-05-16T14:02:03.987" v="401" actId="1076"/>
          <ac:spMkLst>
            <pc:docMk/>
            <pc:sldMk cId="3114783534" sldId="2145706265"/>
            <ac:spMk id="63" creationId="{DCED99B0-E13C-47ED-A7E8-02E12A62AF39}"/>
          </ac:spMkLst>
        </pc:spChg>
        <pc:grpChg chg="mod">
          <ac:chgData name="Shelley Oake" userId="06e54a2f-94af-479f-860d-3392b3be71dd" providerId="ADAL" clId="{EB4C892F-4D39-4257-85CA-2A440C62FA4D}" dt="2023-05-16T14:01:50.394" v="399" actId="1076"/>
          <ac:grpSpMkLst>
            <pc:docMk/>
            <pc:sldMk cId="3114783534" sldId="2145706265"/>
            <ac:grpSpMk id="49" creationId="{227972D5-8DD1-47FE-B47A-11608C40C856}"/>
          </ac:grpSpMkLst>
        </pc:grpChg>
        <pc:cxnChg chg="mod">
          <ac:chgData name="Shelley Oake" userId="06e54a2f-94af-479f-860d-3392b3be71dd" providerId="ADAL" clId="{EB4C892F-4D39-4257-85CA-2A440C62FA4D}" dt="2023-05-16T14:01:36.280" v="397" actId="1076"/>
          <ac:cxnSpMkLst>
            <pc:docMk/>
            <pc:sldMk cId="3114783534" sldId="2145706265"/>
            <ac:cxnSpMk id="51" creationId="{855949F4-9064-4760-B887-80B492825A3D}"/>
          </ac:cxnSpMkLst>
        </pc:cxnChg>
        <pc:cxnChg chg="mod">
          <ac:chgData name="Shelley Oake" userId="06e54a2f-94af-479f-860d-3392b3be71dd" providerId="ADAL" clId="{EB4C892F-4D39-4257-85CA-2A440C62FA4D}" dt="2023-05-16T14:01:57.017" v="400" actId="1076"/>
          <ac:cxnSpMkLst>
            <pc:docMk/>
            <pc:sldMk cId="3114783534" sldId="2145706265"/>
            <ac:cxnSpMk id="59" creationId="{356B9184-60E8-4D62-B1D5-0FAEC2F2A204}"/>
          </ac:cxnSpMkLst>
        </pc:cxnChg>
      </pc:sldChg>
      <pc:sldChg chg="modSp mod modClrScheme chgLayout">
        <pc:chgData name="Shelley Oake" userId="06e54a2f-94af-479f-860d-3392b3be71dd" providerId="ADAL" clId="{EB4C892F-4D39-4257-85CA-2A440C62FA4D}" dt="2023-05-16T14:15:40.333" v="535" actId="255"/>
        <pc:sldMkLst>
          <pc:docMk/>
          <pc:sldMk cId="840250009" sldId="2145706296"/>
        </pc:sldMkLst>
        <pc:spChg chg="mod">
          <ac:chgData name="Shelley Oake" userId="06e54a2f-94af-479f-860d-3392b3be71dd" providerId="ADAL" clId="{EB4C892F-4D39-4257-85CA-2A440C62FA4D}" dt="2023-05-16T13:57:02.886" v="360" actId="255"/>
          <ac:spMkLst>
            <pc:docMk/>
            <pc:sldMk cId="840250009" sldId="2145706296"/>
            <ac:spMk id="2" creationId="{F0BACD72-E7B9-4A19-A986-F61D13583250}"/>
          </ac:spMkLst>
        </pc:spChg>
        <pc:spChg chg="mod">
          <ac:chgData name="Shelley Oake" userId="06e54a2f-94af-479f-860d-3392b3be71dd" providerId="ADAL" clId="{EB4C892F-4D39-4257-85CA-2A440C62FA4D}" dt="2023-05-16T14:15:40.333" v="535" actId="255"/>
          <ac:spMkLst>
            <pc:docMk/>
            <pc:sldMk cId="840250009" sldId="2145706296"/>
            <ac:spMk id="8" creationId="{0C66C4F3-BD45-4C82-AD19-7E15ECBE5072}"/>
          </ac:spMkLst>
        </pc:spChg>
      </pc:sldChg>
      <pc:sldChg chg="modSp mod modClrScheme chgLayout">
        <pc:chgData name="Shelley Oake" userId="06e54a2f-94af-479f-860d-3392b3be71dd" providerId="ADAL" clId="{EB4C892F-4D39-4257-85CA-2A440C62FA4D}" dt="2023-05-16T14:15:22.925" v="534" actId="255"/>
        <pc:sldMkLst>
          <pc:docMk/>
          <pc:sldMk cId="643821738" sldId="2145706302"/>
        </pc:sldMkLst>
        <pc:spChg chg="mod">
          <ac:chgData name="Shelley Oake" userId="06e54a2f-94af-479f-860d-3392b3be71dd" providerId="ADAL" clId="{EB4C892F-4D39-4257-85CA-2A440C62FA4D}" dt="2023-05-16T13:56:11.072" v="356" actId="255"/>
          <ac:spMkLst>
            <pc:docMk/>
            <pc:sldMk cId="643821738" sldId="2145706302"/>
            <ac:spMk id="6" creationId="{2E6DFEBB-5DAC-4A1E-97A8-E9414EFB27C4}"/>
          </ac:spMkLst>
        </pc:spChg>
        <pc:spChg chg="mod">
          <ac:chgData name="Shelley Oake" userId="06e54a2f-94af-479f-860d-3392b3be71dd" providerId="ADAL" clId="{EB4C892F-4D39-4257-85CA-2A440C62FA4D}" dt="2023-05-16T14:15:22.925" v="534" actId="255"/>
          <ac:spMkLst>
            <pc:docMk/>
            <pc:sldMk cId="643821738" sldId="2145706302"/>
            <ac:spMk id="8" creationId="{0C66C4F3-BD45-4C82-AD19-7E15ECBE5072}"/>
          </ac:spMkLst>
        </pc:spChg>
      </pc:sldChg>
      <pc:sldChg chg="addSp delSp modSp mod modClrScheme chgLayout">
        <pc:chgData name="Shelley Oake" userId="06e54a2f-94af-479f-860d-3392b3be71dd" providerId="ADAL" clId="{EB4C892F-4D39-4257-85CA-2A440C62FA4D}" dt="2023-05-16T14:15:54.460" v="537" actId="255"/>
        <pc:sldMkLst>
          <pc:docMk/>
          <pc:sldMk cId="4018146589" sldId="2145706303"/>
        </pc:sldMkLst>
        <pc:spChg chg="mod">
          <ac:chgData name="Shelley Oake" userId="06e54a2f-94af-479f-860d-3392b3be71dd" providerId="ADAL" clId="{EB4C892F-4D39-4257-85CA-2A440C62FA4D}" dt="2023-05-16T14:08:13.922" v="490" actId="20577"/>
          <ac:spMkLst>
            <pc:docMk/>
            <pc:sldMk cId="4018146589" sldId="2145706303"/>
            <ac:spMk id="5" creationId="{FED19D48-4C75-40A2-A0CC-008BE3BD9000}"/>
          </ac:spMkLst>
        </pc:spChg>
        <pc:spChg chg="mod">
          <ac:chgData name="Shelley Oake" userId="06e54a2f-94af-479f-860d-3392b3be71dd" providerId="ADAL" clId="{EB4C892F-4D39-4257-85CA-2A440C62FA4D}" dt="2023-05-16T14:15:54.460" v="537" actId="255"/>
          <ac:spMkLst>
            <pc:docMk/>
            <pc:sldMk cId="4018146589" sldId="2145706303"/>
            <ac:spMk id="9" creationId="{C8A6A486-D698-43EA-B2DB-4B3C97393DED}"/>
          </ac:spMkLst>
        </pc:spChg>
        <pc:graphicFrameChg chg="add del mod">
          <ac:chgData name="Shelley Oake" userId="06e54a2f-94af-479f-860d-3392b3be71dd" providerId="ADAL" clId="{EB4C892F-4D39-4257-85CA-2A440C62FA4D}" dt="2023-05-16T14:08:20.419" v="492" actId="21"/>
          <ac:graphicFrameMkLst>
            <pc:docMk/>
            <pc:sldMk cId="4018146589" sldId="2145706303"/>
            <ac:graphicFrameMk id="2" creationId="{6CF8965E-E5BA-4A90-2E50-C29ADA21C743}"/>
          </ac:graphicFrameMkLst>
        </pc:graphicFrameChg>
        <pc:graphicFrameChg chg="del">
          <ac:chgData name="Shelley Oake" userId="06e54a2f-94af-479f-860d-3392b3be71dd" providerId="ADAL" clId="{EB4C892F-4D39-4257-85CA-2A440C62FA4D}" dt="2023-05-16T14:08:09.690" v="488" actId="21"/>
          <ac:graphicFrameMkLst>
            <pc:docMk/>
            <pc:sldMk cId="4018146589" sldId="2145706303"/>
            <ac:graphicFrameMk id="8" creationId="{9CFB3123-4794-4123-9728-7932AA741E31}"/>
          </ac:graphicFrameMkLst>
        </pc:graphicFrameChg>
      </pc:sldChg>
      <pc:sldChg chg="modSp mod modClrScheme chgLayout">
        <pc:chgData name="Shelley Oake" userId="06e54a2f-94af-479f-860d-3392b3be71dd" providerId="ADAL" clId="{EB4C892F-4D39-4257-85CA-2A440C62FA4D}" dt="2023-05-16T13:55:01.518" v="349" actId="14100"/>
        <pc:sldMkLst>
          <pc:docMk/>
          <pc:sldMk cId="1286244277" sldId="2145706341"/>
        </pc:sldMkLst>
        <pc:spChg chg="mod ord">
          <ac:chgData name="Shelley Oake" userId="06e54a2f-94af-479f-860d-3392b3be71dd" providerId="ADAL" clId="{EB4C892F-4D39-4257-85CA-2A440C62FA4D}" dt="2023-05-16T13:54:41.579" v="345" actId="14100"/>
          <ac:spMkLst>
            <pc:docMk/>
            <pc:sldMk cId="1286244277" sldId="2145706341"/>
            <ac:spMk id="7" creationId="{DAA8FEB7-5E1A-4B04-AD92-461B2842F957}"/>
          </ac:spMkLst>
        </pc:spChg>
        <pc:spChg chg="mod">
          <ac:chgData name="Shelley Oake" userId="06e54a2f-94af-479f-860d-3392b3be71dd" providerId="ADAL" clId="{EB4C892F-4D39-4257-85CA-2A440C62FA4D}" dt="2023-05-16T13:55:01.518" v="349" actId="14100"/>
          <ac:spMkLst>
            <pc:docMk/>
            <pc:sldMk cId="1286244277" sldId="2145706341"/>
            <ac:spMk id="33" creationId="{A6FD0DC7-8251-4DB3-952C-BC097E0055E4}"/>
          </ac:spMkLst>
        </pc:spChg>
        <pc:picChg chg="mod">
          <ac:chgData name="Shelley Oake" userId="06e54a2f-94af-479f-860d-3392b3be71dd" providerId="ADAL" clId="{EB4C892F-4D39-4257-85CA-2A440C62FA4D}" dt="2023-05-16T13:54:56.734" v="348" actId="1076"/>
          <ac:picMkLst>
            <pc:docMk/>
            <pc:sldMk cId="1286244277" sldId="2145706341"/>
            <ac:picMk id="12" creationId="{678802F4-964F-4AB6-93A8-F19D4877752D}"/>
          </ac:picMkLst>
        </pc:picChg>
      </pc:sldChg>
      <pc:sldChg chg="modSp mod modClrScheme chgLayout">
        <pc:chgData name="Shelley Oake" userId="06e54a2f-94af-479f-860d-3392b3be71dd" providerId="ADAL" clId="{EB4C892F-4D39-4257-85CA-2A440C62FA4D}" dt="2023-05-16T14:09:59.858" v="500" actId="1076"/>
        <pc:sldMkLst>
          <pc:docMk/>
          <pc:sldMk cId="4150252791" sldId="2145706342"/>
        </pc:sldMkLst>
        <pc:spChg chg="mod ord">
          <ac:chgData name="Shelley Oake" userId="06e54a2f-94af-479f-860d-3392b3be71dd" providerId="ADAL" clId="{EB4C892F-4D39-4257-85CA-2A440C62FA4D}" dt="2023-05-16T13:34:28.132" v="28" actId="700"/>
          <ac:spMkLst>
            <pc:docMk/>
            <pc:sldMk cId="4150252791" sldId="2145706342"/>
            <ac:spMk id="9220" creationId="{00000000-0000-0000-0000-000000000000}"/>
          </ac:spMkLst>
        </pc:spChg>
        <pc:spChg chg="mod">
          <ac:chgData name="Shelley Oake" userId="06e54a2f-94af-479f-860d-3392b3be71dd" providerId="ADAL" clId="{EB4C892F-4D39-4257-85CA-2A440C62FA4D}" dt="2023-05-16T14:09:59.858" v="500" actId="1076"/>
          <ac:spMkLst>
            <pc:docMk/>
            <pc:sldMk cId="4150252791" sldId="2145706342"/>
            <ac:spMk id="78850" creationId="{00000000-0000-0000-0000-000000000000}"/>
          </ac:spMkLst>
        </pc:spChg>
      </pc:sldChg>
      <pc:sldChg chg="modSp mod modClrScheme chgLayout">
        <pc:chgData name="Shelley Oake" userId="06e54a2f-94af-479f-860d-3392b3be71dd" providerId="ADAL" clId="{EB4C892F-4D39-4257-85CA-2A440C62FA4D}" dt="2023-05-16T13:53:06.997" v="335" actId="14100"/>
        <pc:sldMkLst>
          <pc:docMk/>
          <pc:sldMk cId="2241351442" sldId="2145706352"/>
        </pc:sldMkLst>
        <pc:spChg chg="mod ord">
          <ac:chgData name="Shelley Oake" userId="06e54a2f-94af-479f-860d-3392b3be71dd" providerId="ADAL" clId="{EB4C892F-4D39-4257-85CA-2A440C62FA4D}" dt="2023-05-16T13:48:07.083" v="183" actId="113"/>
          <ac:spMkLst>
            <pc:docMk/>
            <pc:sldMk cId="2241351442" sldId="2145706352"/>
            <ac:spMk id="2" creationId="{063C7205-64E0-409C-A04B-1D77D5800309}"/>
          </ac:spMkLst>
        </pc:spChg>
        <pc:spChg chg="mod ord">
          <ac:chgData name="Shelley Oake" userId="06e54a2f-94af-479f-860d-3392b3be71dd" providerId="ADAL" clId="{EB4C892F-4D39-4257-85CA-2A440C62FA4D}" dt="2023-05-16T13:53:06.997" v="335" actId="14100"/>
          <ac:spMkLst>
            <pc:docMk/>
            <pc:sldMk cId="2241351442" sldId="2145706352"/>
            <ac:spMk id="3" creationId="{1F5AE813-12B3-4B32-BA9A-2944B254958D}"/>
          </ac:spMkLst>
        </pc:spChg>
        <pc:spChg chg="mod ord">
          <ac:chgData name="Shelley Oake" userId="06e54a2f-94af-479f-860d-3392b3be71dd" providerId="ADAL" clId="{EB4C892F-4D39-4257-85CA-2A440C62FA4D}" dt="2023-05-16T13:34:09.087" v="27" actId="700"/>
          <ac:spMkLst>
            <pc:docMk/>
            <pc:sldMk cId="2241351442" sldId="2145706352"/>
            <ac:spMk id="4" creationId="{283765FC-1EAC-4E83-9AB6-17EF5D45246A}"/>
          </ac:spMkLst>
        </pc:spChg>
      </pc:sldChg>
      <pc:sldChg chg="delSp modSp mod modClrScheme chgLayout">
        <pc:chgData name="Shelley Oake" userId="06e54a2f-94af-479f-860d-3392b3be71dd" providerId="ADAL" clId="{EB4C892F-4D39-4257-85CA-2A440C62FA4D}" dt="2023-05-16T14:16:27.300" v="539" actId="14100"/>
        <pc:sldMkLst>
          <pc:docMk/>
          <pc:sldMk cId="4189117637" sldId="2145706353"/>
        </pc:sldMkLst>
        <pc:spChg chg="mod">
          <ac:chgData name="Shelley Oake" userId="06e54a2f-94af-479f-860d-3392b3be71dd" providerId="ADAL" clId="{EB4C892F-4D39-4257-85CA-2A440C62FA4D}" dt="2023-05-16T14:16:27.300" v="539" actId="14100"/>
          <ac:spMkLst>
            <pc:docMk/>
            <pc:sldMk cId="4189117637" sldId="2145706353"/>
            <ac:spMk id="7" creationId="{39322C64-895A-4962-872E-D22F515B7280}"/>
          </ac:spMkLst>
        </pc:spChg>
        <pc:spChg chg="mod">
          <ac:chgData name="Shelley Oake" userId="06e54a2f-94af-479f-860d-3392b3be71dd" providerId="ADAL" clId="{EB4C892F-4D39-4257-85CA-2A440C62FA4D}" dt="2023-05-16T14:00:39.639" v="392" actId="113"/>
          <ac:spMkLst>
            <pc:docMk/>
            <pc:sldMk cId="4189117637" sldId="2145706353"/>
            <ac:spMk id="9" creationId="{C8A6A486-D698-43EA-B2DB-4B3C97393DED}"/>
          </ac:spMkLst>
        </pc:spChg>
        <pc:graphicFrameChg chg="del">
          <ac:chgData name="Shelley Oake" userId="06e54a2f-94af-479f-860d-3392b3be71dd" providerId="ADAL" clId="{EB4C892F-4D39-4257-85CA-2A440C62FA4D}" dt="2023-05-16T14:00:14.909" v="390" actId="21"/>
          <ac:graphicFrameMkLst>
            <pc:docMk/>
            <pc:sldMk cId="4189117637" sldId="2145706353"/>
            <ac:graphicFrameMk id="8" creationId="{9CFB3123-4794-4123-9728-7932AA741E31}"/>
          </ac:graphicFrameMkLst>
        </pc:graphicFrameChg>
      </pc:sldChg>
      <pc:sldChg chg="modSp mod modClrScheme chgLayout">
        <pc:chgData name="Shelley Oake" userId="06e54a2f-94af-479f-860d-3392b3be71dd" providerId="ADAL" clId="{EB4C892F-4D39-4257-85CA-2A440C62FA4D}" dt="2023-05-16T14:17:01.119" v="541" actId="255"/>
        <pc:sldMkLst>
          <pc:docMk/>
          <pc:sldMk cId="311502854" sldId="2145706354"/>
        </pc:sldMkLst>
        <pc:spChg chg="mod ord">
          <ac:chgData name="Shelley Oake" userId="06e54a2f-94af-479f-860d-3392b3be71dd" providerId="ADAL" clId="{EB4C892F-4D39-4257-85CA-2A440C62FA4D}" dt="2023-05-16T14:07:06.092" v="484" actId="1076"/>
          <ac:spMkLst>
            <pc:docMk/>
            <pc:sldMk cId="311502854" sldId="2145706354"/>
            <ac:spMk id="2" creationId="{2AA25DE4-4D2B-0491-EB48-009D16FC747F}"/>
          </ac:spMkLst>
        </pc:spChg>
        <pc:spChg chg="mod ord">
          <ac:chgData name="Shelley Oake" userId="06e54a2f-94af-479f-860d-3392b3be71dd" providerId="ADAL" clId="{EB4C892F-4D39-4257-85CA-2A440C62FA4D}" dt="2023-05-16T14:17:01.119" v="541" actId="255"/>
          <ac:spMkLst>
            <pc:docMk/>
            <pc:sldMk cId="311502854" sldId="2145706354"/>
            <ac:spMk id="3" creationId="{5F92D9BE-A208-125E-BA7A-D56898DCA553}"/>
          </ac:spMkLst>
        </pc:spChg>
      </pc:sldChg>
      <pc:sldChg chg="modSp mod modClrScheme chgLayout">
        <pc:chgData name="Shelley Oake" userId="06e54a2f-94af-479f-860d-3392b3be71dd" providerId="ADAL" clId="{EB4C892F-4D39-4257-85CA-2A440C62FA4D}" dt="2023-05-16T14:17:43.656" v="545" actId="1076"/>
        <pc:sldMkLst>
          <pc:docMk/>
          <pc:sldMk cId="2226248434" sldId="2145706355"/>
        </pc:sldMkLst>
        <pc:spChg chg="mod ord">
          <ac:chgData name="Shelley Oake" userId="06e54a2f-94af-479f-860d-3392b3be71dd" providerId="ADAL" clId="{EB4C892F-4D39-4257-85CA-2A440C62FA4D}" dt="2023-05-16T14:17:43.656" v="545" actId="1076"/>
          <ac:spMkLst>
            <pc:docMk/>
            <pc:sldMk cId="2226248434" sldId="2145706355"/>
            <ac:spMk id="2" creationId="{5FC34389-4614-64B6-CF4B-616EDDD73AAE}"/>
          </ac:spMkLst>
        </pc:spChg>
        <pc:spChg chg="mod ord">
          <ac:chgData name="Shelley Oake" userId="06e54a2f-94af-479f-860d-3392b3be71dd" providerId="ADAL" clId="{EB4C892F-4D39-4257-85CA-2A440C62FA4D}" dt="2023-05-16T14:06:21.968" v="482" actId="179"/>
          <ac:spMkLst>
            <pc:docMk/>
            <pc:sldMk cId="2226248434" sldId="2145706355"/>
            <ac:spMk id="3" creationId="{A9D165BD-2C9E-9EF4-3E3B-5B4F083DFB01}"/>
          </ac:spMkLst>
        </pc:spChg>
      </pc:sldChg>
      <pc:sldChg chg="new del">
        <pc:chgData name="Shelley Oake" userId="06e54a2f-94af-479f-860d-3392b3be71dd" providerId="ADAL" clId="{EB4C892F-4D39-4257-85CA-2A440C62FA4D}" dt="2023-05-16T13:34:52.592" v="30" actId="2696"/>
        <pc:sldMkLst>
          <pc:docMk/>
          <pc:sldMk cId="656045204" sldId="2145706356"/>
        </pc:sldMkLst>
      </pc:sldChg>
      <pc:sldChg chg="addSp delSp modSp new del mod">
        <pc:chgData name="Shelley Oake" userId="06e54a2f-94af-479f-860d-3392b3be71dd" providerId="ADAL" clId="{EB4C892F-4D39-4257-85CA-2A440C62FA4D}" dt="2023-05-16T13:32:17.896" v="25" actId="2696"/>
        <pc:sldMkLst>
          <pc:docMk/>
          <pc:sldMk cId="1456351448" sldId="2145706357"/>
        </pc:sldMkLst>
        <pc:spChg chg="del">
          <ac:chgData name="Shelley Oake" userId="06e54a2f-94af-479f-860d-3392b3be71dd" providerId="ADAL" clId="{EB4C892F-4D39-4257-85CA-2A440C62FA4D}" dt="2023-05-16T13:28:49.213" v="20" actId="21"/>
          <ac:spMkLst>
            <pc:docMk/>
            <pc:sldMk cId="1456351448" sldId="2145706357"/>
            <ac:spMk id="2" creationId="{CE8A060E-B17F-66A4-FB10-78AA28B8E065}"/>
          </ac:spMkLst>
        </pc:spChg>
        <pc:picChg chg="add mod">
          <ac:chgData name="Shelley Oake" userId="06e54a2f-94af-479f-860d-3392b3be71dd" providerId="ADAL" clId="{EB4C892F-4D39-4257-85CA-2A440C62FA4D}" dt="2023-05-16T13:29:59.990" v="23" actId="1076"/>
          <ac:picMkLst>
            <pc:docMk/>
            <pc:sldMk cId="1456351448" sldId="2145706357"/>
            <ac:picMk id="3" creationId="{503E54A4-F3A1-9E63-C11B-69FFA4D5AF9A}"/>
          </ac:picMkLst>
        </pc:picChg>
        <pc:picChg chg="add">
          <ac:chgData name="Shelley Oake" userId="06e54a2f-94af-479f-860d-3392b3be71dd" providerId="ADAL" clId="{EB4C892F-4D39-4257-85CA-2A440C62FA4D}" dt="2023-05-16T13:31:44.235" v="24" actId="22"/>
          <ac:picMkLst>
            <pc:docMk/>
            <pc:sldMk cId="1456351448" sldId="2145706357"/>
            <ac:picMk id="5" creationId="{5DD8C53E-BAF9-A571-DC02-43EC311063CE}"/>
          </ac:picMkLst>
        </pc:picChg>
      </pc:sldChg>
      <pc:sldMasterChg chg="del delSldLayout">
        <pc:chgData name="Shelley Oake" userId="06e54a2f-94af-479f-860d-3392b3be71dd" providerId="ADAL" clId="{EB4C892F-4D39-4257-85CA-2A440C62FA4D}" dt="2023-05-16T13:53:38.982" v="336" actId="700"/>
        <pc:sldMasterMkLst>
          <pc:docMk/>
          <pc:sldMasterMk cId="3528749844" sldId="2147483648"/>
        </pc:sldMasterMkLst>
        <pc:sldLayoutChg chg="del">
          <pc:chgData name="Shelley Oake" userId="06e54a2f-94af-479f-860d-3392b3be71dd" providerId="ADAL" clId="{EB4C892F-4D39-4257-85CA-2A440C62FA4D}" dt="2023-05-16T13:53:38.982" v="336" actId="700"/>
          <pc:sldLayoutMkLst>
            <pc:docMk/>
            <pc:sldMasterMk cId="3528749844" sldId="2147483648"/>
            <pc:sldLayoutMk cId="3385481195" sldId="2147483649"/>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3473128996" sldId="2147483650"/>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894932881" sldId="2147483651"/>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2916559852" sldId="2147483652"/>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815549667" sldId="2147483653"/>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2150804891" sldId="2147483654"/>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3490557235" sldId="2147483655"/>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3600974531" sldId="2147483656"/>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1242601453" sldId="2147483657"/>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2215550943" sldId="2147483658"/>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1760425502" sldId="2147483659"/>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179180699" sldId="2147483660"/>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3002075286" sldId="2147483661"/>
          </pc:sldLayoutMkLst>
        </pc:sldLayoutChg>
        <pc:sldLayoutChg chg="del">
          <pc:chgData name="Shelley Oake" userId="06e54a2f-94af-479f-860d-3392b3be71dd" providerId="ADAL" clId="{EB4C892F-4D39-4257-85CA-2A440C62FA4D}" dt="2023-05-16T13:53:38.982" v="336" actId="700"/>
          <pc:sldLayoutMkLst>
            <pc:docMk/>
            <pc:sldMasterMk cId="3528749844" sldId="2147483648"/>
            <pc:sldLayoutMk cId="1966404082"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9B647-BCEB-42BA-B977-76C12C451999}" type="datetimeFigureOut">
              <a:rPr lang="en-GB" smtClean="0"/>
              <a:t>16/05/2023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AD8A8-2B26-4566-8457-644A8566B6C9}" type="slidenum">
              <a:rPr lang="en-GB" smtClean="0"/>
              <a:t>‹#›</a:t>
            </a:fld>
            <a:endParaRPr lang="en-GB"/>
          </a:p>
        </p:txBody>
      </p:sp>
    </p:spTree>
    <p:extLst>
      <p:ext uri="{BB962C8B-B14F-4D97-AF65-F5344CB8AC3E}">
        <p14:creationId xmlns:p14="http://schemas.microsoft.com/office/powerpoint/2010/main" val="218748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inklocalactpersonal.org.uk/makingitrea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a:t>
            </a:r>
          </a:p>
        </p:txBody>
      </p:sp>
      <p:sp>
        <p:nvSpPr>
          <p:cNvPr id="4" name="Slide Number Placeholder 3"/>
          <p:cNvSpPr>
            <a:spLocks noGrp="1"/>
          </p:cNvSpPr>
          <p:nvPr>
            <p:ph type="sldNum" sz="quarter" idx="5"/>
          </p:nvPr>
        </p:nvSpPr>
        <p:spPr/>
        <p:txBody>
          <a:bodyPr/>
          <a:lstStyle/>
          <a:p>
            <a:fld id="{D031947A-BF78-4AD1-99C3-F2955D8C3EC6}" type="slidenum">
              <a:rPr lang="en-GB" smtClean="0"/>
              <a:t>4</a:t>
            </a:fld>
            <a:endParaRPr lang="en-GB" dirty="0"/>
          </a:p>
        </p:txBody>
      </p:sp>
    </p:spTree>
    <p:extLst>
      <p:ext uri="{BB962C8B-B14F-4D97-AF65-F5344CB8AC3E}">
        <p14:creationId xmlns:p14="http://schemas.microsoft.com/office/powerpoint/2010/main" val="160600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a:t>
            </a:r>
          </a:p>
        </p:txBody>
      </p:sp>
      <p:sp>
        <p:nvSpPr>
          <p:cNvPr id="4" name="Slide Number Placeholder 3"/>
          <p:cNvSpPr>
            <a:spLocks noGrp="1"/>
          </p:cNvSpPr>
          <p:nvPr>
            <p:ph type="sldNum" sz="quarter" idx="5"/>
          </p:nvPr>
        </p:nvSpPr>
        <p:spPr/>
        <p:txBody>
          <a:bodyPr/>
          <a:lstStyle/>
          <a:p>
            <a:fld id="{D031947A-BF78-4AD1-99C3-F2955D8C3EC6}" type="slidenum">
              <a:rPr lang="en-GB" smtClean="0"/>
              <a:t>5</a:t>
            </a:fld>
            <a:endParaRPr lang="en-GB" dirty="0"/>
          </a:p>
        </p:txBody>
      </p:sp>
    </p:spTree>
    <p:extLst>
      <p:ext uri="{BB962C8B-B14F-4D97-AF65-F5344CB8AC3E}">
        <p14:creationId xmlns:p14="http://schemas.microsoft.com/office/powerpoint/2010/main" val="337683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a:t>
            </a:r>
          </a:p>
        </p:txBody>
      </p:sp>
      <p:sp>
        <p:nvSpPr>
          <p:cNvPr id="4" name="Slide Number Placeholder 3"/>
          <p:cNvSpPr>
            <a:spLocks noGrp="1"/>
          </p:cNvSpPr>
          <p:nvPr>
            <p:ph type="sldNum" sz="quarter" idx="5"/>
          </p:nvPr>
        </p:nvSpPr>
        <p:spPr/>
        <p:txBody>
          <a:bodyPr/>
          <a:lstStyle/>
          <a:p>
            <a:fld id="{D031947A-BF78-4AD1-99C3-F2955D8C3EC6}" type="slidenum">
              <a:rPr lang="en-GB" smtClean="0"/>
              <a:t>6</a:t>
            </a:fld>
            <a:endParaRPr lang="en-GB" dirty="0"/>
          </a:p>
        </p:txBody>
      </p:sp>
    </p:spTree>
    <p:extLst>
      <p:ext uri="{BB962C8B-B14F-4D97-AF65-F5344CB8AC3E}">
        <p14:creationId xmlns:p14="http://schemas.microsoft.com/office/powerpoint/2010/main" val="274847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Suzanne </a:t>
            </a:r>
          </a:p>
        </p:txBody>
      </p:sp>
      <p:sp>
        <p:nvSpPr>
          <p:cNvPr id="4" name="Slide Number Placeholder 3"/>
          <p:cNvSpPr>
            <a:spLocks noGrp="1"/>
          </p:cNvSpPr>
          <p:nvPr>
            <p:ph type="sldNum" sz="quarter" idx="5"/>
          </p:nvPr>
        </p:nvSpPr>
        <p:spPr/>
        <p:txBody>
          <a:bodyPr/>
          <a:lstStyle/>
          <a:p>
            <a:fld id="{D031947A-BF78-4AD1-99C3-F2955D8C3EC6}" type="slidenum">
              <a:rPr lang="en-GB" smtClean="0"/>
              <a:t>7</a:t>
            </a:fld>
            <a:endParaRPr lang="en-GB" dirty="0"/>
          </a:p>
        </p:txBody>
      </p:sp>
    </p:spTree>
    <p:extLst>
      <p:ext uri="{BB962C8B-B14F-4D97-AF65-F5344CB8AC3E}">
        <p14:creationId xmlns:p14="http://schemas.microsoft.com/office/powerpoint/2010/main" val="207848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Rob</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US" sz="1200" dirty="0"/>
              <a:t>As a reminder, local authorities have specific duties under the Care Act.</a:t>
            </a:r>
          </a:p>
          <a:p>
            <a:pPr marL="0" indent="0">
              <a:buFont typeface="Arial" panose="020B0604020202020204" pitchFamily="34" charset="0"/>
              <a:buNone/>
            </a:pPr>
            <a:endParaRPr lang="en-US" sz="1200" dirty="0"/>
          </a:p>
          <a:p>
            <a:r>
              <a:rPr lang="en-US" sz="1200" kern="1200" dirty="0">
                <a:solidFill>
                  <a:schemeClr val="tx1"/>
                </a:solidFill>
                <a:latin typeface="+mn-lt"/>
                <a:ea typeface="+mn-ea"/>
                <a:cs typeface="+mn-cs"/>
              </a:rPr>
              <a:t>In delivering this, local authorities need to work with their communities and provide or arrange services that help to keep people well and independent. This should include identifying the local support and resources already available, and helping people to access them.</a:t>
            </a:r>
          </a:p>
          <a:p>
            <a:endParaRPr lang="en-GB" sz="1200" kern="1200" dirty="0">
              <a:solidFill>
                <a:schemeClr val="tx1"/>
              </a:solidFill>
              <a:latin typeface="+mn-lt"/>
              <a:ea typeface="+mn-ea"/>
              <a:cs typeface="+mn-cs"/>
            </a:endParaRPr>
          </a:p>
          <a:p>
            <a:r>
              <a:rPr lang="en-US" sz="1200" kern="1200" dirty="0">
                <a:solidFill>
                  <a:schemeClr val="tx1"/>
                </a:solidFill>
                <a:latin typeface="+mn-lt"/>
                <a:ea typeface="+mn-ea"/>
                <a:cs typeface="+mn-cs"/>
              </a:rPr>
              <a:t>Local authorities should also provide or arrange a range of services which are aimed at reducing needs and helping people regain skills, for instance after a spell in hospital. They should work with other partners, like the NHS, to think about what types of service local people may need now and in the future</a:t>
            </a:r>
            <a:endParaRPr lang="en-US" sz="1200" dirty="0"/>
          </a:p>
          <a:p>
            <a:pPr marL="0" indent="0">
              <a:buFont typeface="Arial" panose="020B0604020202020204" pitchFamily="34" charset="0"/>
              <a:buNone/>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896D8-B1BC-4580-8670-AA24709A3C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19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 indent="-160020">
              <a:spcAft>
                <a:spcPts val="1200"/>
              </a:spcAft>
            </a:pPr>
            <a:endParaRPr lang="en-GB" sz="1200" b="0" i="0" u="none" strike="noStrike" kern="1200">
              <a:solidFill>
                <a:schemeClr val="tx1"/>
              </a:solidFill>
              <a:effectLst/>
              <a:latin typeface="Calibri"/>
              <a:ea typeface="ヒラギノ角ゴ Pro W3" pitchFamily="-16" charset="-128"/>
              <a:cs typeface="Calibri"/>
            </a:endParaRPr>
          </a:p>
          <a:p>
            <a:pPr marL="171450" indent="-171450" fontAlgn="base">
              <a:buFont typeface="Arial" panose="020B0604020202020204" pitchFamily="34" charset="0"/>
              <a:buChar char="•"/>
            </a:pPr>
            <a:r>
              <a:rPr lang="en-GB" sz="1200" b="0" i="0" u="none" strike="noStrike" kern="1200">
                <a:solidFill>
                  <a:schemeClr val="tx1"/>
                </a:solidFill>
                <a:effectLst/>
                <a:latin typeface="Arial"/>
                <a:ea typeface="ヒラギノ角ゴ Pro W3"/>
                <a:cs typeface="Arial"/>
              </a:rPr>
              <a:t>Our assessment framework is built on our five key questions and well known ratings system and is what we use to set out our view of quality and make judgements.</a:t>
            </a:r>
            <a:r>
              <a:rPr lang="en-GB">
                <a:latin typeface="Arial"/>
                <a:ea typeface="ヒラギノ角ゴ Pro W3"/>
                <a:cs typeface="Arial"/>
              </a:rPr>
              <a:t> </a:t>
            </a:r>
            <a:endParaRPr lang="en-GB" sz="1200" b="0" i="0" u="none" strike="noStrike" kern="1200">
              <a:solidFill>
                <a:schemeClr val="tx1"/>
              </a:solidFill>
              <a:effectLst/>
              <a:latin typeface="Arial" panose="020B0604020202020204" pitchFamily="34" charset="0"/>
              <a:ea typeface="ヒラギノ角ゴ Pro W3" pitchFamily="-16" charset="-128"/>
              <a:cs typeface="Arial"/>
            </a:endParaRPr>
          </a:p>
          <a:p>
            <a:pPr marL="171450" indent="-171450" rtl="0" fontAlgn="base">
              <a:buFont typeface="Arial" panose="020B0604020202020204" pitchFamily="34" charset="0"/>
              <a:buChar char="•"/>
            </a:pPr>
            <a:endParaRPr lang="en-GB" sz="1200" b="0" i="0" u="none" strike="noStrike" kern="1200">
              <a:solidFill>
                <a:schemeClr val="tx1"/>
              </a:solidFill>
              <a:effectLst/>
              <a:latin typeface="Arial" panose="020B0604020202020204" pitchFamily="34" charset="0"/>
              <a:ea typeface="ヒラギノ角ゴ Pro W3" pitchFamily="-16" charset="-128"/>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We have drawn on work done previously by Think Local Act Personal (TLAP), National Voices and the Coalition for Collaborative Care on </a:t>
            </a:r>
            <a:r>
              <a:rPr lang="en-GB" sz="1200" u="sng" kern="1200">
                <a:solidFill>
                  <a:schemeClr val="tx1"/>
                </a:solidFill>
                <a:effectLst/>
                <a:latin typeface="+mn-lt"/>
                <a:ea typeface="+mn-ea"/>
                <a:cs typeface="+mn-cs"/>
                <a:hlinkClick r:id="rId3"/>
              </a:rPr>
              <a:t>Making it Real</a:t>
            </a:r>
            <a:r>
              <a:rPr lang="en-GB" sz="1200" kern="1200">
                <a:solidFill>
                  <a:schemeClr val="tx1"/>
                </a:solidFill>
                <a:effectLst/>
                <a:latin typeface="+mn-lt"/>
                <a:ea typeface="+mn-ea"/>
                <a:cs typeface="+mn-cs"/>
              </a:rPr>
              <a:t>. They co-produced a personalised care and support framework that can be used by people who work in adult social care, health, housing and people who use services. Importantly, this sets out what good and outstanding person-centred care looks like and what people should expect from providers, commissioners and system leaders.</a:t>
            </a:r>
            <a:endParaRPr lang="en-GB" sz="1200" kern="1200">
              <a:solidFill>
                <a:schemeClr val="tx1"/>
              </a:solidFill>
              <a:effectLst/>
              <a:latin typeface="+mn-lt"/>
              <a:cs typeface="Calibri"/>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We want to use ‘I statements’ as the starting point for our assessment framework, taking the important first step towards truly regulating through the eyes of the public. As the statements encapsulate the views and expectations of real people, we feel that giving them a prominent place in our single assessment framework helps to focus the whole health and social care system on people at a very human and relatable level.</a:t>
            </a:r>
            <a:r>
              <a:rPr lang="en-GB"/>
              <a:t> </a:t>
            </a:r>
            <a:endParaRPr lang="en-GB" sz="1200" kern="1200">
              <a:solidFill>
                <a:schemeClr val="tx1"/>
              </a:solidFill>
              <a:effectLst/>
              <a:latin typeface="+mn-lt"/>
              <a:cs typeface="Calibri"/>
            </a:endParaRPr>
          </a:p>
          <a:p>
            <a:pPr marL="171450" indent="-171450" rtl="0" fontAlgn="base">
              <a:buFont typeface="Arial" panose="020B0604020202020204" pitchFamily="34" charset="0"/>
              <a:buChar char="•"/>
            </a:pPr>
            <a:endParaRPr lang="en-GB" sz="1200" b="0" i="0" u="none" strike="noStrike" kern="1200">
              <a:solidFill>
                <a:schemeClr val="tx1"/>
              </a:solidFill>
              <a:effectLst/>
              <a:latin typeface="Arial" panose="020B0604020202020204" pitchFamily="34" charset="0"/>
              <a:ea typeface="ヒラギノ角ゴ Pro W3" pitchFamily="-16" charset="-128"/>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We’ve already confirmed that our ratings and five key questions will stay central to our approach. But we are introducing a set of ‘quality statements’, pitched at the level of ‘good’ and linked to the regulations that will help us make our judgments about the quality of care. They will replace our current Key Lines of Enquiry (KLOEs) and prompts and be expressed as ‘we statements’ helping to make things clearer for providers about our expectations on them, while reducing the duplication that currently exists across our KLOEs.</a:t>
            </a:r>
            <a:endParaRPr lang="en-GB" sz="1200" kern="1200">
              <a:solidFill>
                <a:schemeClr val="tx1"/>
              </a:solidFill>
              <a:effectLst/>
              <a:latin typeface="+mn-lt"/>
              <a:cs typeface="Calibri"/>
            </a:endParaRPr>
          </a:p>
          <a:p>
            <a:pPr marL="0" indent="0">
              <a:buFont typeface="Arial" panose="020B0604020202020204" pitchFamily="34" charset="0"/>
              <a:buNone/>
            </a:pP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We will use this set of statements in our assessments of all sectors and service types and at all levels, using them to register services with a provisional rating of good through to our new work looking at local authorities and integrated care systems. This will be the basis for our single assessment framework.</a:t>
            </a:r>
            <a:endParaRPr lang="en-GB" sz="1200" kern="1200">
              <a:solidFill>
                <a:schemeClr val="tx1"/>
              </a:solidFill>
              <a:effectLst/>
              <a:latin typeface="+mn-lt"/>
              <a:cs typeface="Calibri"/>
            </a:endParaRPr>
          </a:p>
          <a:p>
            <a:pPr marL="171450" indent="-171450" rtl="0" fontAlgn="base">
              <a:buFont typeface="Arial" panose="020B0604020202020204" pitchFamily="34" charset="0"/>
              <a:buChar char="•"/>
            </a:pPr>
            <a:endParaRPr lang="en-GB" sz="1200" b="0" i="0" u="none" strike="noStrike" kern="1200">
              <a:solidFill>
                <a:schemeClr val="tx1"/>
              </a:solidFill>
              <a:effectLst/>
              <a:latin typeface="Arial" panose="020B0604020202020204" pitchFamily="34" charset="0"/>
              <a:ea typeface="ヒラギノ角ゴ Pro W3" pitchFamily="-16" charset="-128"/>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We want to be more consistent and transparent in our approach and how we make judgments on quality. To address this, we’re developing a way to categorise and score evidence as part of our assessments. The evidence ‘categories’ will bring more structure to our process for assessing quality. The six categories are:</a:t>
            </a:r>
            <a:endParaRPr lang="en-GB" sz="1200" kern="1200">
              <a:solidFill>
                <a:schemeClr val="tx1"/>
              </a:solidFill>
              <a:effectLst/>
              <a:latin typeface="+mn-lt"/>
              <a:cs typeface="Calibri"/>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Peoples experiences</a:t>
            </a:r>
            <a:endParaRPr lang="en-GB" sz="1200" kern="1200">
              <a:solidFill>
                <a:schemeClr val="tx1"/>
              </a:solidFill>
              <a:effectLst/>
              <a:latin typeface="+mn-lt"/>
              <a:cs typeface="Calibri"/>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Feedback from staff and leaders</a:t>
            </a:r>
            <a:endParaRPr lang="en-GB" sz="1200" kern="1200">
              <a:solidFill>
                <a:schemeClr val="tx1"/>
              </a:solidFill>
              <a:effectLst/>
              <a:latin typeface="+mn-lt"/>
              <a:cs typeface="Calibri"/>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Observations of care</a:t>
            </a:r>
            <a:endParaRPr lang="en-GB" sz="1200" kern="1200">
              <a:solidFill>
                <a:schemeClr val="tx1"/>
              </a:solidFill>
              <a:effectLst/>
              <a:latin typeface="+mn-lt"/>
              <a:cs typeface="Calibri"/>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Feedback from partners</a:t>
            </a:r>
            <a:endParaRPr lang="en-GB" sz="1200" kern="1200">
              <a:solidFill>
                <a:schemeClr val="tx1"/>
              </a:solidFill>
              <a:effectLst/>
              <a:latin typeface="+mn-lt"/>
              <a:cs typeface="Calibri"/>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Processes</a:t>
            </a:r>
            <a:endParaRPr lang="en-GB" sz="1200" kern="1200">
              <a:solidFill>
                <a:schemeClr val="tx1"/>
              </a:solidFill>
              <a:effectLst/>
              <a:latin typeface="+mn-lt"/>
              <a:cs typeface="Calibri"/>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Outcomes of care.</a:t>
            </a:r>
            <a:endParaRPr lang="en-GB" sz="1200" kern="1200">
              <a:solidFill>
                <a:schemeClr val="tx1"/>
              </a:solidFill>
              <a:effectLst/>
              <a:latin typeface="+mn-lt"/>
              <a:cs typeface="Calibri"/>
            </a:endParaRPr>
          </a:p>
          <a:p>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To enable us to be clearer with providers and the public about how we use the information we have about care in a service or local area we will set out what evidence will be required for each service type and at each level – including at registration.</a:t>
            </a:r>
            <a:endParaRPr lang="en-GB" sz="1200" kern="1200">
              <a:solidFill>
                <a:schemeClr val="tx1"/>
              </a:solidFill>
              <a:effectLst/>
              <a:latin typeface="+mn-lt"/>
              <a:cs typeface="Calibri"/>
            </a:endParaRPr>
          </a:p>
          <a:p>
            <a:pPr marL="171450" indent="-171450">
              <a:buFont typeface="Arial" panose="020B0604020202020204" pitchFamily="34" charset="0"/>
              <a:buChar char="•"/>
            </a:pP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In many ways this will all be data and evidence already familiar to providers and to our inspectors, but by bringing in the six categories and setting what we always need to collect and review in order to make a decision, alongside a way of scoring evidence, we are able to bring a more structured and consistent framework for assessing quality.</a:t>
            </a:r>
            <a:endParaRPr lang="en-GB" sz="1200" kern="1200">
              <a:solidFill>
                <a:schemeClr val="tx1"/>
              </a:solidFill>
              <a:effectLst/>
              <a:latin typeface="+mn-lt"/>
              <a:cs typeface="Calibri"/>
            </a:endParaRPr>
          </a:p>
          <a:p>
            <a:pPr marL="171450" indent="-171450">
              <a:buFont typeface="Arial" panose="020B0604020202020204" pitchFamily="34" charset="0"/>
              <a:buChar char="•"/>
            </a:pP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Our single assessment framework will act as the golden thread from initially registering a service at the level of ‘good’, through to ongoing assessments of quality.</a:t>
            </a:r>
            <a:r>
              <a:rPr lang="en-GB"/>
              <a:t> </a:t>
            </a:r>
            <a:endParaRPr lang="en-GB" sz="1200" kern="1200">
              <a:solidFill>
                <a:schemeClr val="tx1"/>
              </a:solidFill>
              <a:effectLst/>
              <a:latin typeface="+mn-lt"/>
              <a:cs typeface="Calibri"/>
            </a:endParaRPr>
          </a:p>
          <a:p>
            <a:pPr marL="171450" indent="-171450">
              <a:buFont typeface="Arial" panose="020B0604020202020204" pitchFamily="34" charset="0"/>
              <a:buChar char="•"/>
            </a:pP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We now want to test out some of those policy positions and thinking with you…</a:t>
            </a:r>
            <a:endParaRPr lang="en-GB" sz="1200" kern="1200">
              <a:solidFill>
                <a:schemeClr val="tx1"/>
              </a:solidFill>
              <a:effectLst/>
              <a:latin typeface="+mn-lt"/>
              <a:cs typeface="Calibri"/>
            </a:endParaRPr>
          </a:p>
          <a:p>
            <a:endParaRPr lang="en-US">
              <a:cs typeface="Calibri"/>
            </a:endParaRPr>
          </a:p>
          <a:p>
            <a:endParaRPr lang="en-US">
              <a:cs typeface="Calibri"/>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DC54F9-E11A-4634-8FAE-3E7D095BE3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443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2003425" y="550863"/>
            <a:ext cx="4884738" cy="2747962"/>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469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ヒラギノ角ゴ Pro W3"/>
                <a:cs typeface="ヒラギノ角ゴ Pro W3"/>
              </a:defRPr>
            </a:lvl1pPr>
            <a:lvl2pPr marL="748332" indent="-288305" eaLnBrk="0" hangingPunct="0">
              <a:spcBef>
                <a:spcPct val="30000"/>
              </a:spcBef>
              <a:defRPr sz="1200">
                <a:solidFill>
                  <a:schemeClr val="tx1"/>
                </a:solidFill>
                <a:latin typeface="Arial" pitchFamily="34" charset="0"/>
                <a:ea typeface="ヒラギノ角ゴ Pro W3"/>
                <a:cs typeface="ヒラギノ角ゴ Pro W3"/>
              </a:defRPr>
            </a:lvl2pPr>
            <a:lvl3pPr marL="1153218" indent="-230014" eaLnBrk="0" hangingPunct="0">
              <a:spcBef>
                <a:spcPct val="30000"/>
              </a:spcBef>
              <a:defRPr sz="1200">
                <a:solidFill>
                  <a:schemeClr val="tx1"/>
                </a:solidFill>
                <a:latin typeface="Arial" pitchFamily="34" charset="0"/>
                <a:ea typeface="ヒラギノ角ゴ Pro W3"/>
                <a:cs typeface="ヒラギノ角ゴ Pro W3"/>
              </a:defRPr>
            </a:lvl3pPr>
            <a:lvl4pPr marL="1613245" indent="-230014" eaLnBrk="0" hangingPunct="0">
              <a:spcBef>
                <a:spcPct val="30000"/>
              </a:spcBef>
              <a:defRPr sz="1200">
                <a:solidFill>
                  <a:schemeClr val="tx1"/>
                </a:solidFill>
                <a:latin typeface="Arial" pitchFamily="34" charset="0"/>
                <a:ea typeface="ヒラギノ角ゴ Pro W3"/>
                <a:cs typeface="ヒラギノ角ゴ Pro W3"/>
              </a:defRPr>
            </a:lvl4pPr>
            <a:lvl5pPr marL="2074848" indent="-230014" eaLnBrk="0" hangingPunct="0">
              <a:spcBef>
                <a:spcPct val="30000"/>
              </a:spcBef>
              <a:defRPr sz="1200">
                <a:solidFill>
                  <a:schemeClr val="tx1"/>
                </a:solidFill>
                <a:latin typeface="Arial" pitchFamily="34" charset="0"/>
                <a:ea typeface="ヒラギノ角ゴ Pro W3"/>
                <a:cs typeface="ヒラギノ角ゴ Pro W3"/>
              </a:defRPr>
            </a:lvl5pPr>
            <a:lvl6pPr marL="2528574"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6pPr>
            <a:lvl7pPr marL="2982299"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7pPr>
            <a:lvl8pPr marL="3436024"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8pPr>
            <a:lvl9pPr marL="3889750" indent="-230014"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ヒラギノ角ゴ Pro W3"/>
              </a:rPr>
              <a:t>Strategy Slides - 24 May 2016 - MASTER</a:t>
            </a:r>
          </a:p>
        </p:txBody>
      </p:sp>
    </p:spTree>
    <p:extLst>
      <p:ext uri="{BB962C8B-B14F-4D97-AF65-F5344CB8AC3E}">
        <p14:creationId xmlns:p14="http://schemas.microsoft.com/office/powerpoint/2010/main" val="395964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E7106C-3B58-4631-9C02-7C0DF9994771}" type="slidenum">
              <a:rPr lang="en-GB" smtClean="0"/>
              <a:t>18</a:t>
            </a:fld>
            <a:endParaRPr lang="en-GB"/>
          </a:p>
        </p:txBody>
      </p:sp>
    </p:spTree>
    <p:extLst>
      <p:ext uri="{BB962C8B-B14F-4D97-AF65-F5344CB8AC3E}">
        <p14:creationId xmlns:p14="http://schemas.microsoft.com/office/powerpoint/2010/main" val="276405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99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2297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DC5C3D-12BF-D740-81A9-D6AFAEB46A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0963652"/>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CF50-2276-AFF1-520E-3A71EC47698D}"/>
              </a:ext>
            </a:extLst>
          </p:cNvPr>
          <p:cNvSpPr>
            <a:spLocks noGrp="1"/>
          </p:cNvSpPr>
          <p:nvPr>
            <p:ph type="ctrTitle" idx="4294967295"/>
          </p:nvPr>
        </p:nvSpPr>
        <p:spPr>
          <a:xfrm>
            <a:off x="0" y="1122363"/>
            <a:ext cx="11887200" cy="989241"/>
          </a:xfrm>
          <a:prstGeom prst="rect">
            <a:avLst/>
          </a:prstGeom>
        </p:spPr>
        <p:txBody>
          <a:bodyPr/>
          <a:lstStyle/>
          <a:p>
            <a:pPr algn="ctr"/>
            <a:r>
              <a:rPr lang="en-GB" dirty="0">
                <a:latin typeface="Arial" panose="020B0604020202020204" pitchFamily="34" charset="0"/>
                <a:cs typeface="Arial" panose="020B0604020202020204" pitchFamily="34" charset="0"/>
              </a:rPr>
              <a:t>Care and Support West Annual Conference</a:t>
            </a:r>
          </a:p>
        </p:txBody>
      </p:sp>
      <p:sp>
        <p:nvSpPr>
          <p:cNvPr id="3" name="Subtitle 2">
            <a:extLst>
              <a:ext uri="{FF2B5EF4-FFF2-40B4-BE49-F238E27FC236}">
                <a16:creationId xmlns:a16="http://schemas.microsoft.com/office/drawing/2014/main" id="{750C0783-6A9B-3801-3169-86CE65890929}"/>
              </a:ext>
            </a:extLst>
          </p:cNvPr>
          <p:cNvSpPr>
            <a:spLocks noGrp="1"/>
          </p:cNvSpPr>
          <p:nvPr>
            <p:ph type="subTitle" idx="4294967295"/>
          </p:nvPr>
        </p:nvSpPr>
        <p:spPr>
          <a:xfrm>
            <a:off x="2026763" y="4746397"/>
            <a:ext cx="9144000" cy="1655762"/>
          </a:xfrm>
          <a:prstGeom prst="rect">
            <a:avLst/>
          </a:prstGeom>
        </p:spPr>
        <p:txBody>
          <a:bodyPr/>
          <a:lstStyle/>
          <a:p>
            <a:r>
              <a:rPr lang="en-GB" sz="2400" dirty="0">
                <a:solidFill>
                  <a:schemeClr val="bg1"/>
                </a:solidFill>
                <a:latin typeface="Arial" panose="020B0604020202020204" pitchFamily="34" charset="0"/>
                <a:cs typeface="Arial" panose="020B0604020202020204" pitchFamily="34" charset="0"/>
              </a:rPr>
              <a:t>Suzanne Westhead</a:t>
            </a:r>
          </a:p>
          <a:p>
            <a:r>
              <a:rPr lang="en-GB" sz="2400" dirty="0">
                <a:solidFill>
                  <a:schemeClr val="bg1"/>
                </a:solidFill>
                <a:latin typeface="Arial" panose="020B0604020202020204" pitchFamily="34" charset="0"/>
                <a:cs typeface="Arial" panose="020B0604020202020204" pitchFamily="34" charset="0"/>
              </a:rPr>
              <a:t>Director of Adult Social Services</a:t>
            </a:r>
          </a:p>
          <a:p>
            <a:r>
              <a:rPr lang="en-GB" sz="2400" dirty="0">
                <a:solidFill>
                  <a:schemeClr val="bg1"/>
                </a:solidFill>
                <a:latin typeface="Arial" panose="020B0604020202020204" pitchFamily="34" charset="0"/>
                <a:cs typeface="Arial" panose="020B0604020202020204" pitchFamily="34" charset="0"/>
              </a:rPr>
              <a:t>Bath and North East Somerset Council</a:t>
            </a:r>
          </a:p>
        </p:txBody>
      </p:sp>
    </p:spTree>
    <p:extLst>
      <p:ext uri="{BB962C8B-B14F-4D97-AF65-F5344CB8AC3E}">
        <p14:creationId xmlns:p14="http://schemas.microsoft.com/office/powerpoint/2010/main" val="236339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7205-64E0-409C-A04B-1D77D5800309}"/>
              </a:ext>
            </a:extLst>
          </p:cNvPr>
          <p:cNvSpPr>
            <a:spLocks noGrp="1"/>
          </p:cNvSpPr>
          <p:nvPr>
            <p:ph type="title" idx="4294967295"/>
          </p:nvPr>
        </p:nvSpPr>
        <p:spPr>
          <a:xfrm>
            <a:off x="0" y="365125"/>
            <a:ext cx="10515600" cy="1325563"/>
          </a:xfrm>
          <a:prstGeom prst="rect">
            <a:avLst/>
          </a:prstGeom>
        </p:spPr>
        <p:txBody>
          <a:bodyPr/>
          <a:lstStyle/>
          <a:p>
            <a:pPr algn="ctr"/>
            <a:r>
              <a:rPr lang="en-GB" b="1" dirty="0">
                <a:latin typeface="Arial" panose="020B0604020202020204" pitchFamily="34" charset="0"/>
                <a:cs typeface="Arial" panose="020B0604020202020204" pitchFamily="34" charset="0"/>
              </a:rPr>
              <a:t>Local Authority Assurance</a:t>
            </a:r>
          </a:p>
        </p:txBody>
      </p:sp>
      <p:sp>
        <p:nvSpPr>
          <p:cNvPr id="3" name="Content Placeholder 2">
            <a:extLst>
              <a:ext uri="{FF2B5EF4-FFF2-40B4-BE49-F238E27FC236}">
                <a16:creationId xmlns:a16="http://schemas.microsoft.com/office/drawing/2014/main" id="{1F5AE813-12B3-4B32-BA9A-2944B254958D}"/>
              </a:ext>
            </a:extLst>
          </p:cNvPr>
          <p:cNvSpPr>
            <a:spLocks noGrp="1"/>
          </p:cNvSpPr>
          <p:nvPr>
            <p:ph idx="4294967295"/>
          </p:nvPr>
        </p:nvSpPr>
        <p:spPr>
          <a:xfrm>
            <a:off x="938212" y="1690687"/>
            <a:ext cx="10315575" cy="3891507"/>
          </a:xfrm>
          <a:prstGeom prst="rect">
            <a:avLst/>
          </a:prstGeom>
        </p:spPr>
        <p:txBody>
          <a:bodyPr/>
          <a:lstStyle/>
          <a:p>
            <a:pPr marL="269875" indent="-269875">
              <a:buClr>
                <a:srgbClr val="660066"/>
              </a:buClr>
              <a:buNone/>
            </a:pPr>
            <a:r>
              <a:rPr kumimoji="0" lang="en-GB" sz="2000" b="0" i="0" u="none" strike="noStrike" kern="1200" cap="none" spc="0" normalizeH="0" baseline="0" noProof="0" dirty="0">
                <a:ln>
                  <a:noFill/>
                </a:ln>
                <a:solidFill>
                  <a:prstClr val="black"/>
                </a:solidFill>
                <a:effectLst/>
                <a:uLnTx/>
                <a:uFillTx/>
                <a:latin typeface="Symbol" panose="05050102010706020507" pitchFamily="18" charset="2"/>
                <a:ea typeface="Calibri" panose="020F0502020204030204" pitchFamily="34" charset="0"/>
                <a:cs typeface="+mn-cs"/>
              </a:rPr>
              <a:t>·</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lang="en-US" dirty="0">
                <a:latin typeface="Arial" panose="020B0604020202020204" pitchFamily="34" charset="0"/>
              </a:rPr>
              <a:t>Under the Care Act, local authorities have duties to make sure that people who live in their areas:</a:t>
            </a:r>
          </a:p>
          <a:p>
            <a:pPr marL="61341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lang="en-US" dirty="0">
                <a:latin typeface="Arial" panose="020B0604020202020204" pitchFamily="34" charset="0"/>
              </a:rPr>
              <a:t>Receive services that prevent their care needs from becoming more serious, or delay the impact of their needs </a:t>
            </a:r>
          </a:p>
          <a:p>
            <a:pPr marL="61341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lang="en-US" dirty="0">
                <a:latin typeface="Arial" panose="020B0604020202020204" pitchFamily="34" charset="0"/>
              </a:rPr>
              <a:t>Can get the information and advice they need to make good decisions about care and support</a:t>
            </a:r>
          </a:p>
          <a:p>
            <a:pPr marL="61341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lang="en-US" dirty="0">
                <a:latin typeface="Arial" panose="020B0604020202020204" pitchFamily="34" charset="0"/>
              </a:rPr>
              <a:t>Have a range of high quality, appropriate services to choose from</a:t>
            </a:r>
            <a:endParaRPr lang="en-GB" dirty="0"/>
          </a:p>
        </p:txBody>
      </p:sp>
      <p:sp>
        <p:nvSpPr>
          <p:cNvPr id="4" name="Slide Number Placeholder 3">
            <a:extLst>
              <a:ext uri="{FF2B5EF4-FFF2-40B4-BE49-F238E27FC236}">
                <a16:creationId xmlns:a16="http://schemas.microsoft.com/office/drawing/2014/main" id="{283765FC-1EAC-4E83-9AB6-17EF5D45246A}"/>
              </a:ext>
            </a:extLst>
          </p:cNvPr>
          <p:cNvSpPr>
            <a:spLocks noGrp="1"/>
          </p:cNvSpPr>
          <p:nvPr>
            <p:ph type="sldNum" sz="quarter" idx="4294967295"/>
          </p:nvPr>
        </p:nvSpPr>
        <p:spPr>
          <a:xfrm>
            <a:off x="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AE29E-1597-4A94-8CEE-81C720C2A132}" type="slidenum">
              <a:rPr kumimoji="0" lang="en-US" sz="900" b="0" i="0" u="none" strike="noStrike" kern="1200" cap="none" spc="0" normalizeH="0" baseline="0" noProof="0" smtClean="0">
                <a:ln>
                  <a:noFill/>
                </a:ln>
                <a:solidFill>
                  <a:srgbClr val="5F2861"/>
                </a:solidFill>
                <a:effectLst/>
                <a:uLnTx/>
                <a:uFillTx/>
                <a:latin typeface="Arial" pitchFamily="34" charset="0"/>
                <a:ea typeface="ＭＳ Ｐゴシック" pitchFamily="34" charset="-128"/>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srgbClr val="6D2E69"/>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224135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78802F4-964F-4AB6-93A8-F19D4877752D}"/>
              </a:ext>
            </a:extLst>
          </p:cNvPr>
          <p:cNvPicPr>
            <a:picLocks noChangeAspect="1"/>
          </p:cNvPicPr>
          <p:nvPr/>
        </p:nvPicPr>
        <p:blipFill>
          <a:blip r:embed="rId3"/>
          <a:stretch>
            <a:fillRect/>
          </a:stretch>
        </p:blipFill>
        <p:spPr>
          <a:xfrm>
            <a:off x="640024" y="2119472"/>
            <a:ext cx="11199551" cy="4597429"/>
          </a:xfrm>
          <a:prstGeom prst="rect">
            <a:avLst/>
          </a:prstGeom>
        </p:spPr>
      </p:pic>
      <p:sp>
        <p:nvSpPr>
          <p:cNvPr id="7" name="Title: How to use this deck">
            <a:extLst>
              <a:ext uri="{FF2B5EF4-FFF2-40B4-BE49-F238E27FC236}">
                <a16:creationId xmlns:a16="http://schemas.microsoft.com/office/drawing/2014/main" id="{DAA8FEB7-5E1A-4B04-AD92-461B2842F957}"/>
              </a:ext>
            </a:extLst>
          </p:cNvPr>
          <p:cNvSpPr>
            <a:spLocks noGrp="1"/>
          </p:cNvSpPr>
          <p:nvPr>
            <p:ph type="title" idx="4294967295"/>
          </p:nvPr>
        </p:nvSpPr>
        <p:spPr>
          <a:xfrm>
            <a:off x="723900" y="291939"/>
            <a:ext cx="9526588" cy="861110"/>
          </a:xfrm>
          <a:prstGeom prst="rect">
            <a:avLst/>
          </a:prstGeom>
        </p:spPr>
        <p:txBody>
          <a:bodyPr vert="horz" wrap="square" lIns="68580" tIns="34290" rIns="68580" bIns="34290" numCol="1" anchor="t" anchorCtr="0" compatLnSpc="1">
            <a:prstTxWarp prst="textNoShape">
              <a:avLst/>
            </a:prstTxWarp>
          </a:bodyPr>
          <a:lstStyle/>
          <a:p>
            <a:r>
              <a:rPr lang="en-US" sz="4000" b="1" dirty="0">
                <a:latin typeface="Arial" panose="020B0604020202020204" pitchFamily="34" charset="0"/>
                <a:cs typeface="Arial" panose="020B0604020202020204" pitchFamily="34" charset="0"/>
              </a:rPr>
              <a:t>CQC’s Single Assessment Framework</a:t>
            </a:r>
          </a:p>
        </p:txBody>
      </p:sp>
      <p:sp>
        <p:nvSpPr>
          <p:cNvPr id="32" name="Slide Number Placeholder 2">
            <a:extLst>
              <a:ext uri="{FF2B5EF4-FFF2-40B4-BE49-F238E27FC236}">
                <a16:creationId xmlns:a16="http://schemas.microsoft.com/office/drawing/2014/main" id="{64E41029-E590-43AF-8153-74F6195D7CE6}"/>
              </a:ext>
            </a:extLst>
          </p:cNvPr>
          <p:cNvSpPr txBox="1">
            <a:spLocks/>
          </p:cNvSpPr>
          <p:nvPr/>
        </p:nvSpPr>
        <p:spPr>
          <a:xfrm>
            <a:off x="8345488" y="5725094"/>
            <a:ext cx="1905000" cy="184889"/>
          </a:xfrm>
          <a:prstGeom prst="rect">
            <a:avLst/>
          </a:prstGeom>
          <a:no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defRPr/>
            </a:pPr>
            <a:fld id="{24E924C2-94FC-4E9E-88E2-BA53F1E710DF}" type="slidenum">
              <a:rPr lang="en-US" sz="675">
                <a:solidFill>
                  <a:srgbClr val="5F2861"/>
                </a:solidFill>
                <a:latin typeface="Arial" pitchFamily="34" charset="0"/>
                <a:ea typeface="ＭＳ Ｐゴシック" pitchFamily="34" charset="-128"/>
              </a:rPr>
              <a:pPr algn="r" defTabSz="342900">
                <a:defRPr/>
              </a:pPr>
              <a:t>11</a:t>
            </a:fld>
            <a:endParaRPr lang="en-US" sz="1050">
              <a:solidFill>
                <a:srgbClr val="6D2E69"/>
              </a:solidFill>
              <a:latin typeface="Arial" pitchFamily="34" charset="0"/>
              <a:ea typeface="ＭＳ Ｐゴシック" pitchFamily="34" charset="-128"/>
            </a:endParaRPr>
          </a:p>
        </p:txBody>
      </p:sp>
      <p:sp>
        <p:nvSpPr>
          <p:cNvPr id="33" name="Rectangle 3">
            <a:extLst>
              <a:ext uri="{FF2B5EF4-FFF2-40B4-BE49-F238E27FC236}">
                <a16:creationId xmlns:a16="http://schemas.microsoft.com/office/drawing/2014/main" id="{A6FD0DC7-8251-4DB3-952C-BC097E0055E4}"/>
              </a:ext>
            </a:extLst>
          </p:cNvPr>
          <p:cNvSpPr txBox="1">
            <a:spLocks noChangeArrowheads="1"/>
          </p:cNvSpPr>
          <p:nvPr/>
        </p:nvSpPr>
        <p:spPr bwMode="auto">
          <a:xfrm>
            <a:off x="640024" y="1153048"/>
            <a:ext cx="8970701" cy="86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9" tIns="68569" rIns="68569" bIns="68569" numCol="1" anchor="t" anchorCtr="0" compatLnSpc="1">
            <a:prstTxWarp prst="textNoShape">
              <a:avLst/>
            </a:prstTxWarp>
          </a:bodyPr>
          <a:lstStyle>
            <a:lvl1pPr marL="0" marR="0" indent="0" algn="l" rtl="0" eaLnBrk="0" fontAlgn="base" hangingPunct="0">
              <a:lnSpc>
                <a:spcPct val="90000"/>
              </a:lnSpc>
              <a:spcBef>
                <a:spcPts val="0"/>
              </a:spcBef>
              <a:spcAft>
                <a:spcPct val="0"/>
              </a:spcAft>
              <a:buClr>
                <a:srgbClr val="5F2861"/>
              </a:buClr>
              <a:buSzPct val="120000"/>
              <a:tabLst>
                <a:tab pos="261938" algn="l"/>
              </a:tabLst>
              <a:defRPr sz="4267" b="0" i="0">
                <a:solidFill>
                  <a:schemeClr val="tx1"/>
                </a:solidFill>
                <a:latin typeface="+mn-lt"/>
                <a:ea typeface="MS PGothic" pitchFamily="34" charset="-128"/>
                <a:cs typeface="+mn-cs"/>
              </a:defRPr>
            </a:lvl1pPr>
            <a:lvl2pPr marL="0" marR="0" indent="0" algn="l" rtl="0" eaLnBrk="0" fontAlgn="base" hangingPunct="0">
              <a:lnSpc>
                <a:spcPct val="90000"/>
              </a:lnSpc>
              <a:spcBef>
                <a:spcPts val="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0" marR="0" indent="0" algn="l" rtl="0" eaLnBrk="0" fontAlgn="base" hangingPunct="0">
              <a:lnSpc>
                <a:spcPct val="90000"/>
              </a:lnSpc>
              <a:spcBef>
                <a:spcPts val="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0" marR="0" indent="0" algn="l" rtl="0" eaLnBrk="0" fontAlgn="base" hangingPunct="0">
              <a:lnSpc>
                <a:spcPct val="90000"/>
              </a:lnSpc>
              <a:spcBef>
                <a:spcPts val="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0" marR="0" indent="0" algn="l" rtl="0" eaLnBrk="0" fontAlgn="base" hangingPunct="0">
              <a:lnSpc>
                <a:spcPct val="90000"/>
              </a:lnSpc>
              <a:spcBef>
                <a:spcPts val="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0" marR="0" indent="0" algn="l" rtl="0" fontAlgn="base">
              <a:lnSpc>
                <a:spcPct val="90000"/>
              </a:lnSpc>
              <a:spcBef>
                <a:spcPts val="0"/>
              </a:spcBef>
              <a:spcAft>
                <a:spcPct val="0"/>
              </a:spcAft>
              <a:buFont typeface="Wingdings 2" pitchFamily="1" charset="2"/>
              <a:buChar char=""/>
              <a:tabLst>
                <a:tab pos="261938" algn="l"/>
              </a:tabLst>
              <a:defRPr sz="2000">
                <a:solidFill>
                  <a:schemeClr val="tx1"/>
                </a:solidFill>
                <a:latin typeface="+mn-lt"/>
                <a:ea typeface="+mn-ea"/>
              </a:defRPr>
            </a:lvl6pPr>
            <a:lvl7pPr marL="0" marR="0" indent="0" algn="l" rtl="0" fontAlgn="base">
              <a:lnSpc>
                <a:spcPct val="90000"/>
              </a:lnSpc>
              <a:spcBef>
                <a:spcPts val="0"/>
              </a:spcBef>
              <a:spcAft>
                <a:spcPct val="0"/>
              </a:spcAft>
              <a:buFont typeface="Wingdings 2" pitchFamily="1" charset="2"/>
              <a:buChar char=""/>
              <a:tabLst>
                <a:tab pos="261938" algn="l"/>
              </a:tabLst>
              <a:defRPr sz="2000">
                <a:solidFill>
                  <a:schemeClr val="tx1"/>
                </a:solidFill>
                <a:latin typeface="+mn-lt"/>
                <a:ea typeface="+mn-ea"/>
              </a:defRPr>
            </a:lvl7pPr>
            <a:lvl8pPr marL="0" marR="0" indent="0" algn="l" rtl="0" fontAlgn="base">
              <a:lnSpc>
                <a:spcPct val="90000"/>
              </a:lnSpc>
              <a:spcBef>
                <a:spcPts val="0"/>
              </a:spcBef>
              <a:spcAft>
                <a:spcPct val="0"/>
              </a:spcAft>
              <a:buFont typeface="Wingdings 2" pitchFamily="1" charset="2"/>
              <a:buChar char=""/>
              <a:tabLst>
                <a:tab pos="261938" algn="l"/>
              </a:tabLst>
              <a:defRPr sz="2000">
                <a:solidFill>
                  <a:schemeClr val="tx1"/>
                </a:solidFill>
                <a:latin typeface="+mn-lt"/>
                <a:ea typeface="+mn-ea"/>
              </a:defRPr>
            </a:lvl8pPr>
            <a:lvl9pPr marL="0" marR="0" indent="0" algn="l" rtl="0" fontAlgn="base">
              <a:lnSpc>
                <a:spcPct val="90000"/>
              </a:lnSpc>
              <a:spcBef>
                <a:spcPts val="0"/>
              </a:spcBef>
              <a:spcAft>
                <a:spcPct val="0"/>
              </a:spcAft>
              <a:buFont typeface="Wingdings 2" pitchFamily="1" charset="2"/>
              <a:buChar char=""/>
              <a:tabLst>
                <a:tab pos="261938" algn="l"/>
              </a:tabLst>
              <a:defRPr sz="2000">
                <a:solidFill>
                  <a:schemeClr val="tx1"/>
                </a:solidFill>
                <a:latin typeface="+mn-lt"/>
                <a:ea typeface="+mn-ea"/>
              </a:defRPr>
            </a:lvl9pPr>
          </a:lstStyle>
          <a:p>
            <a:pPr defTabSz="685800">
              <a:tabLst>
                <a:tab pos="196454" algn="l"/>
              </a:tabLst>
              <a:defRPr/>
            </a:pPr>
            <a:r>
              <a:rPr lang="en-GB" sz="1800" kern="0" dirty="0">
                <a:solidFill>
                  <a:srgbClr val="000000"/>
                </a:solidFill>
                <a:latin typeface="Arial"/>
                <a:ea typeface="MS PGothic"/>
              </a:rPr>
              <a:t>The CQC framework will assess providers, local authorities and integrated care systems with a consistent set of key themes, from registration through to ongoing assessment</a:t>
            </a:r>
          </a:p>
          <a:p>
            <a:pPr defTabSz="685800">
              <a:tabLst>
                <a:tab pos="196454" algn="l"/>
              </a:tabLst>
              <a:defRPr/>
            </a:pPr>
            <a:endParaRPr lang="en-GB" altLang="en-US" sz="1350" kern="0" dirty="0">
              <a:solidFill>
                <a:srgbClr val="000000"/>
              </a:solidFill>
              <a:latin typeface="Arial"/>
            </a:endParaRPr>
          </a:p>
        </p:txBody>
      </p:sp>
      <p:sp>
        <p:nvSpPr>
          <p:cNvPr id="35" name="Rectangle 34">
            <a:extLst>
              <a:ext uri="{FF2B5EF4-FFF2-40B4-BE49-F238E27FC236}">
                <a16:creationId xmlns:a16="http://schemas.microsoft.com/office/drawing/2014/main" id="{AD4E34FB-F748-40DD-BA6C-18C1D073EB84}"/>
              </a:ext>
            </a:extLst>
          </p:cNvPr>
          <p:cNvSpPr/>
          <p:nvPr/>
        </p:nvSpPr>
        <p:spPr>
          <a:xfrm>
            <a:off x="4854896" y="3255876"/>
            <a:ext cx="1232230" cy="300082"/>
          </a:xfrm>
          <a:prstGeom prst="rect">
            <a:avLst/>
          </a:prstGeom>
        </p:spPr>
        <p:txBody>
          <a:bodyPr wrap="square">
            <a:spAutoFit/>
          </a:bodyPr>
          <a:lstStyle/>
          <a:p>
            <a:pPr defTabSz="342900">
              <a:defRPr/>
            </a:pPr>
            <a:r>
              <a:rPr lang="en-GB" sz="1350">
                <a:solidFill>
                  <a:srgbClr val="000000"/>
                </a:solidFill>
                <a:latin typeface="Times New Roman" panose="02020603050405020304" pitchFamily="18" charset="0"/>
                <a:ea typeface="ＭＳ Ｐゴシック"/>
              </a:rPr>
              <a:t> </a:t>
            </a:r>
            <a:endParaRPr lang="en-GB" sz="1350">
              <a:solidFill>
                <a:srgbClr val="000000"/>
              </a:solidFill>
              <a:latin typeface="Arial"/>
              <a:ea typeface="ＭＳ Ｐゴシック"/>
            </a:endParaRPr>
          </a:p>
        </p:txBody>
      </p:sp>
    </p:spTree>
    <p:extLst>
      <p:ext uri="{BB962C8B-B14F-4D97-AF65-F5344CB8AC3E}">
        <p14:creationId xmlns:p14="http://schemas.microsoft.com/office/powerpoint/2010/main" val="128624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22"/>
          <p:cNvSpPr>
            <a:spLocks noChangeArrowheads="1"/>
          </p:cNvSpPr>
          <p:nvPr/>
        </p:nvSpPr>
        <p:spPr bwMode="auto">
          <a:xfrm>
            <a:off x="1005442" y="625209"/>
            <a:ext cx="9063844" cy="61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p>
            <a:pPr defTabSz="457200" fontAlgn="base">
              <a:lnSpc>
                <a:spcPct val="85000"/>
              </a:lnSpc>
              <a:spcBef>
                <a:spcPct val="0"/>
              </a:spcBef>
              <a:spcAft>
                <a:spcPct val="0"/>
              </a:spcAft>
              <a:defRPr/>
            </a:pPr>
            <a:r>
              <a:rPr lang="en-US" altLang="en-US" sz="4000" b="1" dirty="0">
                <a:latin typeface="Arial"/>
                <a:ea typeface="ヒラギノ角ゴ Pro W3"/>
              </a:rPr>
              <a:t>Proposed scope of LA assessments</a:t>
            </a:r>
          </a:p>
        </p:txBody>
      </p:sp>
      <p:sp>
        <p:nvSpPr>
          <p:cNvPr id="9220" name="Slide Number Placeholder 1"/>
          <p:cNvSpPr>
            <a:spLocks noGrp="1"/>
          </p:cNvSpPr>
          <p:nvPr>
            <p:ph type="sldNum" sz="quarter" idx="4294967295"/>
          </p:nvPr>
        </p:nvSpPr>
        <p:spPr>
          <a:xfrm>
            <a:off x="10287000" y="6259513"/>
            <a:ext cx="19050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a:lnSpc>
                <a:spcPct val="100000"/>
              </a:lnSpc>
              <a:spcBef>
                <a:spcPct val="0"/>
              </a:spcBef>
              <a:buClrTx/>
              <a:buSzTx/>
              <a:defRPr/>
            </a:pPr>
            <a:fld id="{0FBE4258-B7D8-44A5-84EF-9C6853181112}" type="slidenum">
              <a:rPr lang="en-GB" altLang="en-US" sz="900">
                <a:solidFill>
                  <a:srgbClr val="5F2861"/>
                </a:solidFill>
              </a:rPr>
              <a:pPr>
                <a:lnSpc>
                  <a:spcPct val="100000"/>
                </a:lnSpc>
                <a:spcBef>
                  <a:spcPct val="0"/>
                </a:spcBef>
                <a:buClrTx/>
                <a:buSzTx/>
                <a:defRPr/>
              </a:pPr>
              <a:t>12</a:t>
            </a:fld>
            <a:endParaRPr lang="en-GB" altLang="en-US" sz="900">
              <a:solidFill>
                <a:srgbClr val="5F2861"/>
              </a:solidFill>
            </a:endParaRPr>
          </a:p>
        </p:txBody>
      </p:sp>
      <p:sp>
        <p:nvSpPr>
          <p:cNvPr id="2" name="Rectangle 1">
            <a:extLst>
              <a:ext uri="{FF2B5EF4-FFF2-40B4-BE49-F238E27FC236}">
                <a16:creationId xmlns:a16="http://schemas.microsoft.com/office/drawing/2014/main" id="{14F3ADC5-8FCC-4E1E-B8AE-075F1523AEB5}"/>
              </a:ext>
            </a:extLst>
          </p:cNvPr>
          <p:cNvSpPr/>
          <p:nvPr/>
        </p:nvSpPr>
        <p:spPr>
          <a:xfrm>
            <a:off x="0" y="1155608"/>
            <a:ext cx="11777472" cy="5570756"/>
          </a:xfrm>
          <a:prstGeom prst="rect">
            <a:avLst/>
          </a:prstGeom>
        </p:spPr>
        <p:txBody>
          <a:bodyPr wrap="square" lIns="91440" tIns="45720" rIns="91440" bIns="45720" anchor="t">
            <a:spAutoFit/>
          </a:bodyPr>
          <a:lstStyle/>
          <a:p>
            <a:pPr>
              <a:buClr>
                <a:srgbClr val="733661"/>
              </a:buClr>
              <a:defRPr/>
            </a:pPr>
            <a:endParaRPr lang="en-GB" sz="2800" dirty="0">
              <a:solidFill>
                <a:srgbClr val="000000"/>
              </a:solidFill>
              <a:latin typeface="Arial"/>
              <a:ea typeface="ＭＳ Ｐゴシック"/>
            </a:endParaRPr>
          </a:p>
          <a:p>
            <a:pPr marL="1428750" lvl="2" indent="-514350">
              <a:buFont typeface="+mj-lt"/>
              <a:buAutoNum type="arabicPeriod"/>
              <a:defRPr/>
            </a:pPr>
            <a:r>
              <a:rPr lang="en-GB" sz="2000" b="1" dirty="0">
                <a:solidFill>
                  <a:srgbClr val="000000"/>
                </a:solidFill>
                <a:latin typeface="Arial"/>
                <a:ea typeface="ＭＳ Ｐゴシック"/>
              </a:rPr>
              <a:t>Working with people </a:t>
            </a:r>
            <a:r>
              <a:rPr lang="en-GB" sz="2000" dirty="0">
                <a:solidFill>
                  <a:srgbClr val="000000"/>
                </a:solidFill>
                <a:latin typeface="Arial"/>
                <a:ea typeface="ＭＳ Ｐゴシック"/>
              </a:rPr>
              <a:t>- </a:t>
            </a:r>
            <a:r>
              <a:rPr lang="en-US" sz="2000" dirty="0">
                <a:solidFill>
                  <a:srgbClr val="000000"/>
                </a:solidFill>
                <a:latin typeface="Arial"/>
                <a:ea typeface="ＭＳ Ｐゴシック"/>
              </a:rPr>
              <a:t>assessing needs, supporting people to live healthier lives, prevention, well-being, information and advice</a:t>
            </a:r>
          </a:p>
          <a:p>
            <a:pPr marL="1371600" lvl="2" indent="-457200">
              <a:buFontTx/>
              <a:buAutoNum type="arabicPeriod"/>
              <a:defRPr/>
            </a:pPr>
            <a:endParaRPr lang="en-US" sz="2000" dirty="0">
              <a:solidFill>
                <a:srgbClr val="000000"/>
              </a:solidFill>
              <a:latin typeface="Arial"/>
              <a:ea typeface="ＭＳ Ｐゴシック"/>
            </a:endParaRPr>
          </a:p>
          <a:p>
            <a:pPr marL="1428750" lvl="2" indent="-514350">
              <a:buFont typeface="+mj-lt"/>
              <a:buAutoNum type="arabicPeriod"/>
              <a:defRPr/>
            </a:pPr>
            <a:r>
              <a:rPr lang="en-GB" sz="2000" b="1" dirty="0">
                <a:solidFill>
                  <a:srgbClr val="000000"/>
                </a:solidFill>
                <a:latin typeface="Arial"/>
                <a:ea typeface="ＭＳ Ｐゴシック"/>
              </a:rPr>
              <a:t>Providing support </a:t>
            </a:r>
            <a:r>
              <a:rPr lang="en-GB" sz="2000" dirty="0">
                <a:solidFill>
                  <a:srgbClr val="000000"/>
                </a:solidFill>
                <a:latin typeface="Arial"/>
                <a:ea typeface="ＭＳ Ｐゴシック"/>
              </a:rPr>
              <a:t>- </a:t>
            </a:r>
            <a:r>
              <a:rPr lang="en-US" sz="2000" dirty="0">
                <a:solidFill>
                  <a:srgbClr val="000000"/>
                </a:solidFill>
                <a:latin typeface="Arial"/>
                <a:ea typeface="ＭＳ Ｐゴシック"/>
              </a:rPr>
              <a:t>markets (including commissioning), integration and partnership working</a:t>
            </a:r>
            <a:endParaRPr lang="en-GB" sz="2000" dirty="0">
              <a:solidFill>
                <a:srgbClr val="000000"/>
              </a:solidFill>
              <a:latin typeface="Arial"/>
              <a:ea typeface="ＭＳ Ｐゴシック"/>
            </a:endParaRPr>
          </a:p>
          <a:p>
            <a:pPr marL="1371600" lvl="2" indent="-457200">
              <a:buFontTx/>
              <a:buAutoNum type="arabicPeriod"/>
              <a:defRPr/>
            </a:pPr>
            <a:endParaRPr lang="en-US" sz="2000" dirty="0">
              <a:solidFill>
                <a:srgbClr val="000000"/>
              </a:solidFill>
              <a:latin typeface="Arial"/>
              <a:ea typeface="ＭＳ Ｐゴシック"/>
            </a:endParaRPr>
          </a:p>
          <a:p>
            <a:pPr marL="1428750" lvl="2" indent="-514350">
              <a:buFont typeface="+mj-lt"/>
              <a:buAutoNum type="arabicPeriod"/>
              <a:defRPr/>
            </a:pPr>
            <a:r>
              <a:rPr lang="en-GB" sz="2000" b="1" dirty="0">
                <a:solidFill>
                  <a:srgbClr val="000000"/>
                </a:solidFill>
                <a:latin typeface="Arial"/>
                <a:ea typeface="ＭＳ Ｐゴシック"/>
              </a:rPr>
              <a:t>Ensuring safety </a:t>
            </a:r>
            <a:r>
              <a:rPr lang="en-GB" sz="2000" dirty="0">
                <a:solidFill>
                  <a:srgbClr val="000000"/>
                </a:solidFill>
                <a:latin typeface="Arial"/>
                <a:ea typeface="ＭＳ Ｐゴシック"/>
              </a:rPr>
              <a:t>- </a:t>
            </a:r>
            <a:r>
              <a:rPr lang="en-US" sz="2000" dirty="0">
                <a:solidFill>
                  <a:srgbClr val="000000"/>
                </a:solidFill>
                <a:latin typeface="Arial"/>
                <a:ea typeface="ＭＳ Ｐゴシック"/>
              </a:rPr>
              <a:t>safeguarding, safe systems and continuity of care</a:t>
            </a:r>
            <a:endParaRPr lang="en-GB" sz="2000" dirty="0">
              <a:solidFill>
                <a:srgbClr val="000000"/>
              </a:solidFill>
              <a:latin typeface="Arial"/>
              <a:ea typeface="ＭＳ Ｐゴシック"/>
            </a:endParaRPr>
          </a:p>
          <a:p>
            <a:pPr marL="1428750" lvl="2" indent="-514350">
              <a:buFontTx/>
              <a:buAutoNum type="arabicPeriod"/>
              <a:defRPr/>
            </a:pPr>
            <a:endParaRPr lang="en-US" sz="2000" dirty="0">
              <a:solidFill>
                <a:srgbClr val="000000"/>
              </a:solidFill>
              <a:latin typeface="Arial"/>
              <a:ea typeface="ＭＳ Ｐゴシック"/>
            </a:endParaRPr>
          </a:p>
          <a:p>
            <a:pPr marL="1428750" lvl="2" indent="-514350">
              <a:buFont typeface="+mj-lt"/>
              <a:buAutoNum type="arabicPeriod"/>
              <a:defRPr/>
            </a:pPr>
            <a:r>
              <a:rPr lang="en-GB" sz="2000" b="1" dirty="0">
                <a:solidFill>
                  <a:srgbClr val="000000"/>
                </a:solidFill>
                <a:latin typeface="Arial"/>
                <a:ea typeface="ＭＳ Ｐゴシック"/>
              </a:rPr>
              <a:t>Leadership </a:t>
            </a:r>
            <a:r>
              <a:rPr lang="en-GB" sz="2000" dirty="0">
                <a:solidFill>
                  <a:srgbClr val="000000"/>
                </a:solidFill>
                <a:latin typeface="Arial"/>
                <a:ea typeface="ＭＳ Ｐゴシック"/>
              </a:rPr>
              <a:t>- </a:t>
            </a:r>
            <a:r>
              <a:rPr lang="en-US" sz="2000" dirty="0">
                <a:solidFill>
                  <a:srgbClr val="000000"/>
                </a:solidFill>
                <a:latin typeface="Arial"/>
                <a:ea typeface="ＭＳ Ｐゴシック"/>
              </a:rPr>
              <a:t>capable and compassionate leaders, learning, improvement, innovation</a:t>
            </a:r>
            <a:endParaRPr lang="en-GB" sz="2000" dirty="0">
              <a:solidFill>
                <a:srgbClr val="000000"/>
              </a:solidFill>
              <a:latin typeface="Arial"/>
              <a:ea typeface="ＭＳ Ｐゴシック"/>
            </a:endParaRPr>
          </a:p>
          <a:p>
            <a:pPr lvl="2">
              <a:defRPr/>
            </a:pPr>
            <a:endParaRPr lang="en-GB" sz="2000" dirty="0">
              <a:solidFill>
                <a:srgbClr val="000000"/>
              </a:solidFill>
              <a:latin typeface="Arial"/>
              <a:ea typeface="ＭＳ Ｐゴシック"/>
            </a:endParaRPr>
          </a:p>
          <a:p>
            <a:pPr lvl="2">
              <a:defRPr/>
            </a:pPr>
            <a:r>
              <a:rPr lang="en-GB" sz="2000" dirty="0">
                <a:solidFill>
                  <a:srgbClr val="000000"/>
                </a:solidFill>
                <a:latin typeface="Arial"/>
                <a:ea typeface="ＭＳ Ｐゴシック"/>
              </a:rPr>
              <a:t>Each of the themes has several quality statements and ‘I’ statements within it </a:t>
            </a:r>
          </a:p>
          <a:p>
            <a:pPr lvl="2">
              <a:defRPr/>
            </a:pPr>
            <a:endParaRPr lang="en-GB" sz="2000" dirty="0">
              <a:solidFill>
                <a:srgbClr val="000000"/>
              </a:solidFill>
              <a:latin typeface="Arial"/>
              <a:ea typeface="ＭＳ Ｐゴシック"/>
            </a:endParaRPr>
          </a:p>
          <a:p>
            <a:pPr lvl="2">
              <a:defRPr/>
            </a:pPr>
            <a:r>
              <a:rPr lang="en-GB" sz="2000" b="1" dirty="0">
                <a:solidFill>
                  <a:srgbClr val="000000"/>
                </a:solidFill>
                <a:latin typeface="Arial"/>
                <a:ea typeface="ＭＳ Ｐゴシック"/>
              </a:rPr>
              <a:t>Choice, control and personalisation are threaded through our entire framework and approach</a:t>
            </a:r>
          </a:p>
          <a:p>
            <a:pPr lvl="2">
              <a:defRPr/>
            </a:pPr>
            <a:endParaRPr lang="en-GB" sz="2000" dirty="0">
              <a:solidFill>
                <a:srgbClr val="000000"/>
              </a:solidFill>
              <a:latin typeface="Arial"/>
              <a:ea typeface="ＭＳ Ｐゴシック"/>
            </a:endParaRPr>
          </a:p>
          <a:p>
            <a:pPr>
              <a:buClr>
                <a:srgbClr val="733661"/>
              </a:buClr>
              <a:defRPr/>
            </a:pPr>
            <a:endParaRPr lang="en-GB" sz="2800" dirty="0">
              <a:solidFill>
                <a:srgbClr val="000000"/>
              </a:solidFill>
              <a:latin typeface="Arial"/>
              <a:ea typeface="ＭＳ Ｐゴシック"/>
            </a:endParaRPr>
          </a:p>
        </p:txBody>
      </p:sp>
    </p:spTree>
    <p:extLst>
      <p:ext uri="{BB962C8B-B14F-4D97-AF65-F5344CB8AC3E}">
        <p14:creationId xmlns:p14="http://schemas.microsoft.com/office/powerpoint/2010/main" val="415025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2">
            <a:extLst>
              <a:ext uri="{FF2B5EF4-FFF2-40B4-BE49-F238E27FC236}">
                <a16:creationId xmlns:a16="http://schemas.microsoft.com/office/drawing/2014/main" id="{0C66C4F3-BD45-4C82-AD19-7E15ECBE5072}"/>
              </a:ext>
            </a:extLst>
          </p:cNvPr>
          <p:cNvSpPr>
            <a:spLocks noChangeArrowheads="1"/>
          </p:cNvSpPr>
          <p:nvPr/>
        </p:nvSpPr>
        <p:spPr bwMode="auto">
          <a:xfrm>
            <a:off x="888274" y="577946"/>
            <a:ext cx="9013372" cy="46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p>
            <a:pPr defTabSz="457200" fontAlgn="base">
              <a:lnSpc>
                <a:spcPct val="85000"/>
              </a:lnSpc>
              <a:spcBef>
                <a:spcPct val="0"/>
              </a:spcBef>
              <a:spcAft>
                <a:spcPct val="0"/>
              </a:spcAft>
              <a:defRPr/>
            </a:pPr>
            <a:r>
              <a:rPr lang="en-US" altLang="en-US" sz="2800" dirty="0">
                <a:latin typeface="Arial"/>
                <a:ea typeface="ヒラギノ角ゴ Pro W3"/>
              </a:rPr>
              <a:t>1. How Local Authorities </a:t>
            </a:r>
            <a:r>
              <a:rPr lang="en-US" altLang="en-US" sz="2800" b="1" dirty="0">
                <a:latin typeface="Arial"/>
                <a:ea typeface="ヒラギノ角ゴ Pro W3"/>
              </a:rPr>
              <a:t>work with people</a:t>
            </a:r>
          </a:p>
        </p:txBody>
      </p:sp>
      <p:sp>
        <p:nvSpPr>
          <p:cNvPr id="4" name="Rectangle 3">
            <a:extLst>
              <a:ext uri="{FF2B5EF4-FFF2-40B4-BE49-F238E27FC236}">
                <a16:creationId xmlns:a16="http://schemas.microsoft.com/office/drawing/2014/main" id="{C9A54500-D204-4F6F-ADA2-1E971054C32C}"/>
              </a:ext>
            </a:extLst>
          </p:cNvPr>
          <p:cNvSpPr/>
          <p:nvPr/>
        </p:nvSpPr>
        <p:spPr>
          <a:xfrm>
            <a:off x="673178" y="1542406"/>
            <a:ext cx="10922311" cy="646331"/>
          </a:xfrm>
          <a:prstGeom prst="rect">
            <a:avLst/>
          </a:prstGeom>
          <a:solidFill>
            <a:schemeClr val="bg1">
              <a:lumMod val="85000"/>
            </a:schemeClr>
          </a:solidFill>
        </p:spPr>
        <p:txBody>
          <a:bodyPr wrap="square">
            <a:spAutoFit/>
          </a:bodyPr>
          <a:lstStyle/>
          <a:p>
            <a:pPr>
              <a:defRPr/>
            </a:pPr>
            <a:r>
              <a:rPr lang="en-US" dirty="0">
                <a:solidFill>
                  <a:srgbClr val="000000"/>
                </a:solidFill>
                <a:latin typeface="Arial"/>
                <a:ea typeface="ＭＳ Ｐゴシック"/>
              </a:rPr>
              <a:t>This includes: assessing needs (including </a:t>
            </a:r>
            <a:r>
              <a:rPr lang="en-US" b="1" dirty="0">
                <a:solidFill>
                  <a:srgbClr val="000000"/>
                </a:solidFill>
                <a:latin typeface="Arial"/>
                <a:ea typeface="ＭＳ Ｐゴシック"/>
              </a:rPr>
              <a:t>unpaid </a:t>
            </a:r>
            <a:r>
              <a:rPr lang="en-US" b="1" dirty="0" err="1">
                <a:solidFill>
                  <a:srgbClr val="000000"/>
                </a:solidFill>
                <a:latin typeface="Arial"/>
                <a:ea typeface="ＭＳ Ｐゴシック"/>
              </a:rPr>
              <a:t>carers</a:t>
            </a:r>
            <a:r>
              <a:rPr lang="en-US" dirty="0">
                <a:solidFill>
                  <a:srgbClr val="000000"/>
                </a:solidFill>
                <a:latin typeface="Arial"/>
                <a:ea typeface="ＭＳ Ｐゴシック"/>
              </a:rPr>
              <a:t>), supporting people to live healthier lives, prevention, well-being, information and advice</a:t>
            </a:r>
          </a:p>
        </p:txBody>
      </p:sp>
      <p:sp>
        <p:nvSpPr>
          <p:cNvPr id="6" name="Rectangle 5">
            <a:extLst>
              <a:ext uri="{FF2B5EF4-FFF2-40B4-BE49-F238E27FC236}">
                <a16:creationId xmlns:a16="http://schemas.microsoft.com/office/drawing/2014/main" id="{2E6DFEBB-5DAC-4A1E-97A8-E9414EFB27C4}"/>
              </a:ext>
            </a:extLst>
          </p:cNvPr>
          <p:cNvSpPr/>
          <p:nvPr/>
        </p:nvSpPr>
        <p:spPr>
          <a:xfrm>
            <a:off x="779764" y="2293045"/>
            <a:ext cx="10815725" cy="3662541"/>
          </a:xfrm>
          <a:prstGeom prst="rect">
            <a:avLst/>
          </a:prstGeom>
        </p:spPr>
        <p:txBody>
          <a:bodyPr wrap="square" lIns="91440" tIns="45720" rIns="91440" bIns="45720" anchor="t">
            <a:spAutoFit/>
          </a:bodyPr>
          <a:lstStyle/>
          <a:p>
            <a:pPr>
              <a:defRPr/>
            </a:pPr>
            <a:endParaRPr lang="en-US" dirty="0">
              <a:solidFill>
                <a:srgbClr val="000000"/>
              </a:solidFill>
              <a:latin typeface="Arial"/>
              <a:ea typeface="ＭＳ Ｐゴシック"/>
            </a:endParaRPr>
          </a:p>
          <a:p>
            <a:pPr marL="285750" indent="-285750">
              <a:buFont typeface="Arial" panose="020B0604020202020204" pitchFamily="34" charset="0"/>
              <a:buChar char="•"/>
              <a:defRPr/>
            </a:pPr>
            <a:r>
              <a:rPr lang="en-US" b="1" dirty="0">
                <a:solidFill>
                  <a:srgbClr val="000000"/>
                </a:solidFill>
                <a:latin typeface="Arial"/>
                <a:ea typeface="ＭＳ Ｐゴシック"/>
              </a:rPr>
              <a:t>Assessing needs</a:t>
            </a:r>
            <a:r>
              <a:rPr lang="en-US" dirty="0">
                <a:solidFill>
                  <a:srgbClr val="000000"/>
                </a:solidFill>
                <a:latin typeface="Arial"/>
                <a:ea typeface="ＭＳ Ｐゴシック"/>
              </a:rPr>
              <a:t> - We </a:t>
            </a:r>
            <a:r>
              <a:rPr lang="en-US" dirty="0" err="1">
                <a:solidFill>
                  <a:srgbClr val="000000"/>
                </a:solidFill>
                <a:latin typeface="Arial"/>
                <a:ea typeface="ＭＳ Ｐゴシック"/>
              </a:rPr>
              <a:t>maximise</a:t>
            </a:r>
            <a:r>
              <a:rPr lang="en-US" dirty="0">
                <a:solidFill>
                  <a:srgbClr val="000000"/>
                </a:solidFill>
                <a:latin typeface="Arial"/>
                <a:ea typeface="ＭＳ Ｐゴシック"/>
              </a:rPr>
              <a:t> the effectiveness of people’s care and treatment by assessing and reviewing their health, care, wellbeing and communication needs with them.</a:t>
            </a:r>
          </a:p>
          <a:p>
            <a:pPr marL="742950" lvl="1" indent="-285750">
              <a:buFont typeface="Wingdings" panose="020B0604020202020204" pitchFamily="34" charset="0"/>
              <a:buChar char="ü"/>
              <a:defRPr/>
            </a:pPr>
            <a:r>
              <a:rPr lang="en-GB" i="1" dirty="0">
                <a:solidFill>
                  <a:srgbClr val="000000"/>
                </a:solidFill>
                <a:latin typeface="Arial"/>
                <a:ea typeface="ＭＳ Ｐゴシック"/>
              </a:rPr>
              <a:t>I have care and support that is coordinated, and everyone works well together and with me. </a:t>
            </a:r>
          </a:p>
          <a:p>
            <a:pPr marL="742950" lvl="1" indent="-285750">
              <a:buFont typeface="Wingdings" panose="020B0604020202020204" pitchFamily="34" charset="0"/>
              <a:buChar char="ü"/>
              <a:defRPr/>
            </a:pPr>
            <a:r>
              <a:rPr lang="en-US" i="1" dirty="0">
                <a:solidFill>
                  <a:srgbClr val="000000"/>
                </a:solidFill>
                <a:latin typeface="Arial"/>
                <a:ea typeface="ＭＳ Ｐゴシック"/>
              </a:rPr>
              <a:t>I have care and support that enables me to live as I want to, seeing me as a unique person with skills, strengths and goals. </a:t>
            </a:r>
            <a:endParaRPr lang="en-GB" i="1" dirty="0">
              <a:solidFill>
                <a:srgbClr val="000000"/>
              </a:solidFill>
              <a:latin typeface="Arial"/>
              <a:ea typeface="ＭＳ Ｐゴシック"/>
            </a:endParaRPr>
          </a:p>
          <a:p>
            <a:pPr marL="285750" indent="-285750">
              <a:buFont typeface="Arial" panose="020B0604020202020204" pitchFamily="34" charset="0"/>
              <a:buChar char="•"/>
              <a:defRPr/>
            </a:pPr>
            <a:endParaRPr lang="en-US" dirty="0">
              <a:solidFill>
                <a:srgbClr val="000000"/>
              </a:solidFill>
              <a:latin typeface="Arial"/>
              <a:ea typeface="ＭＳ Ｐゴシック"/>
            </a:endParaRPr>
          </a:p>
          <a:p>
            <a:pPr marL="285750" indent="-285750">
              <a:buFont typeface="Arial" panose="020B0604020202020204" pitchFamily="34" charset="0"/>
              <a:buChar char="•"/>
              <a:defRPr/>
            </a:pPr>
            <a:r>
              <a:rPr lang="en-GB" b="1" dirty="0">
                <a:solidFill>
                  <a:srgbClr val="000000"/>
                </a:solidFill>
                <a:latin typeface="Arial"/>
                <a:ea typeface="ＭＳ Ｐゴシック"/>
              </a:rPr>
              <a:t>Supporting people to live healthier lives</a:t>
            </a:r>
            <a:r>
              <a:rPr lang="en-GB" dirty="0">
                <a:solidFill>
                  <a:srgbClr val="000000"/>
                </a:solidFill>
                <a:latin typeface="Arial"/>
                <a:ea typeface="ＭＳ Ｐゴシック"/>
              </a:rPr>
              <a:t> - </a:t>
            </a:r>
            <a:r>
              <a:rPr lang="en-GB" dirty="0">
                <a:solidFill>
                  <a:srgbClr val="000000"/>
                </a:solidFill>
                <a:latin typeface="Arial"/>
                <a:ea typeface="ＭＳ Ｐゴシック"/>
                <a:cs typeface="Arial"/>
              </a:rPr>
              <a:t>We support people to manage their health and wellbeing so they can maximise their independence, choice and control, live healthier lives, and where possible reduce their future needs for care and support.</a:t>
            </a:r>
            <a:endParaRPr lang="en-GB" dirty="0">
              <a:solidFill>
                <a:srgbClr val="000000"/>
              </a:solidFill>
              <a:latin typeface="Arial"/>
              <a:ea typeface="ＭＳ Ｐゴシック"/>
            </a:endParaRPr>
          </a:p>
          <a:p>
            <a:pPr marL="742950" lvl="1" indent="-285750">
              <a:buFont typeface="Wingdings" panose="020B0604020202020204" pitchFamily="34" charset="0"/>
              <a:buChar char="ü"/>
              <a:defRPr/>
            </a:pPr>
            <a:r>
              <a:rPr lang="en-GB" i="1" dirty="0">
                <a:solidFill>
                  <a:srgbClr val="000000"/>
                </a:solidFill>
                <a:latin typeface="Arial"/>
                <a:ea typeface="ＭＳ Ｐゴシック"/>
              </a:rPr>
              <a:t>I can get information and advice about my health, care and support and how I can be as well as possible – physically, mentally and emotionally.</a:t>
            </a:r>
            <a:endParaRPr lang="en-GB" dirty="0">
              <a:solidFill>
                <a:srgbClr val="000000"/>
              </a:solidFill>
              <a:latin typeface="Arial"/>
              <a:ea typeface="ＭＳ Ｐゴシック"/>
            </a:endParaRPr>
          </a:p>
          <a:p>
            <a:pPr marL="285750" indent="-285750">
              <a:buFont typeface="Arial" panose="020B0604020202020204" pitchFamily="34" charset="0"/>
              <a:buChar char="•"/>
              <a:defRPr/>
            </a:pPr>
            <a:endParaRPr lang="en-GB" sz="1600" b="1" dirty="0">
              <a:solidFill>
                <a:srgbClr val="FFFFFF"/>
              </a:solidFill>
              <a:latin typeface="Calibri"/>
              <a:ea typeface="ＭＳ Ｐゴシック"/>
              <a:cs typeface="Calibri"/>
            </a:endParaRPr>
          </a:p>
        </p:txBody>
      </p:sp>
    </p:spTree>
    <p:extLst>
      <p:ext uri="{BB962C8B-B14F-4D97-AF65-F5344CB8AC3E}">
        <p14:creationId xmlns:p14="http://schemas.microsoft.com/office/powerpoint/2010/main" val="64382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2">
            <a:extLst>
              <a:ext uri="{FF2B5EF4-FFF2-40B4-BE49-F238E27FC236}">
                <a16:creationId xmlns:a16="http://schemas.microsoft.com/office/drawing/2014/main" id="{0C66C4F3-BD45-4C82-AD19-7E15ECBE5072}"/>
              </a:ext>
            </a:extLst>
          </p:cNvPr>
          <p:cNvSpPr>
            <a:spLocks noChangeArrowheads="1"/>
          </p:cNvSpPr>
          <p:nvPr/>
        </p:nvSpPr>
        <p:spPr bwMode="auto">
          <a:xfrm>
            <a:off x="836816" y="593183"/>
            <a:ext cx="8855824" cy="46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p>
            <a:pPr defTabSz="457200" fontAlgn="base">
              <a:lnSpc>
                <a:spcPct val="85000"/>
              </a:lnSpc>
              <a:spcBef>
                <a:spcPct val="0"/>
              </a:spcBef>
              <a:spcAft>
                <a:spcPct val="0"/>
              </a:spcAft>
              <a:defRPr/>
            </a:pPr>
            <a:r>
              <a:rPr lang="en-US" altLang="en-US" sz="2800" dirty="0">
                <a:latin typeface="Arial"/>
                <a:ea typeface="ヒラギノ角ゴ Pro W3"/>
              </a:rPr>
              <a:t>2. How Local Authorities </a:t>
            </a:r>
            <a:r>
              <a:rPr lang="en-US" altLang="en-US" sz="2800" b="1" dirty="0">
                <a:latin typeface="Arial"/>
                <a:ea typeface="ヒラギノ角ゴ Pro W3"/>
              </a:rPr>
              <a:t>provide support</a:t>
            </a:r>
          </a:p>
        </p:txBody>
      </p:sp>
      <p:sp>
        <p:nvSpPr>
          <p:cNvPr id="4" name="Rectangle 3">
            <a:extLst>
              <a:ext uri="{FF2B5EF4-FFF2-40B4-BE49-F238E27FC236}">
                <a16:creationId xmlns:a16="http://schemas.microsoft.com/office/drawing/2014/main" id="{DA4ACC15-AAB5-4037-A532-E40AB54A2364}"/>
              </a:ext>
            </a:extLst>
          </p:cNvPr>
          <p:cNvSpPr/>
          <p:nvPr/>
        </p:nvSpPr>
        <p:spPr>
          <a:xfrm>
            <a:off x="768545" y="1560551"/>
            <a:ext cx="10737187" cy="646331"/>
          </a:xfrm>
          <a:prstGeom prst="rect">
            <a:avLst/>
          </a:prstGeom>
          <a:solidFill>
            <a:schemeClr val="bg1">
              <a:lumMod val="85000"/>
            </a:schemeClr>
          </a:solidFill>
        </p:spPr>
        <p:txBody>
          <a:bodyPr wrap="square" lIns="91440" tIns="45720" rIns="91440" bIns="45720" anchor="t">
            <a:spAutoFit/>
          </a:bodyPr>
          <a:lstStyle/>
          <a:p>
            <a:pPr>
              <a:defRPr/>
            </a:pPr>
            <a:r>
              <a:rPr lang="en-US" dirty="0">
                <a:solidFill>
                  <a:srgbClr val="000000"/>
                </a:solidFill>
                <a:latin typeface="Arial"/>
                <a:ea typeface="ＭＳ Ｐゴシック"/>
              </a:rPr>
              <a:t>This includes: </a:t>
            </a:r>
            <a:r>
              <a:rPr lang="en-US" b="1" dirty="0">
                <a:solidFill>
                  <a:srgbClr val="000000"/>
                </a:solidFill>
                <a:latin typeface="Arial"/>
                <a:ea typeface="ＭＳ Ｐゴシック"/>
              </a:rPr>
              <a:t>market shaping, commissioning, workforce equality, integration and partnership working</a:t>
            </a:r>
          </a:p>
        </p:txBody>
      </p:sp>
      <p:sp>
        <p:nvSpPr>
          <p:cNvPr id="2" name="Rectangle 1">
            <a:extLst>
              <a:ext uri="{FF2B5EF4-FFF2-40B4-BE49-F238E27FC236}">
                <a16:creationId xmlns:a16="http://schemas.microsoft.com/office/drawing/2014/main" id="{F0BACD72-E7B9-4A19-A986-F61D13583250}"/>
              </a:ext>
            </a:extLst>
          </p:cNvPr>
          <p:cNvSpPr/>
          <p:nvPr/>
        </p:nvSpPr>
        <p:spPr>
          <a:xfrm>
            <a:off x="718056" y="2207634"/>
            <a:ext cx="10972800" cy="3046988"/>
          </a:xfrm>
          <a:prstGeom prst="rect">
            <a:avLst/>
          </a:prstGeom>
        </p:spPr>
        <p:txBody>
          <a:bodyPr wrap="square" lIns="91440" tIns="45720" rIns="91440" bIns="45720" anchor="t">
            <a:spAutoFit/>
          </a:bodyPr>
          <a:lstStyle/>
          <a:p>
            <a:pPr>
              <a:defRPr/>
            </a:pPr>
            <a:endParaRPr lang="en-US" sz="1500" dirty="0">
              <a:solidFill>
                <a:srgbClr val="000000"/>
              </a:solidFill>
              <a:latin typeface="Arial"/>
              <a:ea typeface="ＭＳ Ｐゴシック"/>
            </a:endParaRPr>
          </a:p>
          <a:p>
            <a:pPr marL="285750" indent="-285750">
              <a:buFont typeface="Arial" panose="020B0604020202020204" pitchFamily="34" charset="0"/>
              <a:buChar char="•"/>
              <a:defRPr/>
            </a:pPr>
            <a:r>
              <a:rPr lang="en-US" b="1" dirty="0">
                <a:solidFill>
                  <a:srgbClr val="000000"/>
                </a:solidFill>
                <a:latin typeface="Arial"/>
                <a:ea typeface="ＭＳ Ｐゴシック"/>
              </a:rPr>
              <a:t>Care Provision, integration and continuity</a:t>
            </a:r>
            <a:r>
              <a:rPr lang="en-US" dirty="0">
                <a:solidFill>
                  <a:srgbClr val="000000"/>
                </a:solidFill>
                <a:latin typeface="Arial"/>
                <a:ea typeface="ＭＳ Ｐゴシック"/>
              </a:rPr>
              <a:t> - </a:t>
            </a:r>
            <a:r>
              <a:rPr lang="en-US" dirty="0">
                <a:solidFill>
                  <a:srgbClr val="000000"/>
                </a:solidFill>
                <a:latin typeface="Arial"/>
                <a:ea typeface="+mn-lt"/>
                <a:cs typeface="Arial"/>
              </a:rPr>
              <a:t>We understand the diverse health and care needs of people and local communities, so care is joined-up, flexible and supports choice and continuity.</a:t>
            </a:r>
          </a:p>
          <a:p>
            <a:pPr marL="742950" lvl="1" indent="-285750">
              <a:buFont typeface="Wingdings" panose="020B0604020202020204" pitchFamily="34" charset="0"/>
              <a:buChar char="ü"/>
              <a:defRPr/>
            </a:pPr>
            <a:r>
              <a:rPr lang="en-GB" i="1" dirty="0">
                <a:solidFill>
                  <a:srgbClr val="000000"/>
                </a:solidFill>
                <a:latin typeface="Arial"/>
                <a:ea typeface="ＭＳ Ｐゴシック"/>
              </a:rPr>
              <a:t>I have care and support that is coordinated, and everyone works well together and with me. </a:t>
            </a:r>
          </a:p>
          <a:p>
            <a:pPr marL="285750" indent="-285750">
              <a:buFont typeface="Arial" panose="020B0604020202020204" pitchFamily="34" charset="0"/>
              <a:buChar char="•"/>
              <a:defRPr/>
            </a:pPr>
            <a:endParaRPr lang="en-US" dirty="0">
              <a:solidFill>
                <a:srgbClr val="000000"/>
              </a:solidFill>
              <a:latin typeface="Arial"/>
              <a:ea typeface="ＭＳ Ｐゴシック"/>
            </a:endParaRPr>
          </a:p>
          <a:p>
            <a:pPr marL="285750" indent="-285750">
              <a:buFont typeface="Arial" panose="020B0604020202020204" pitchFamily="34" charset="0"/>
              <a:buChar char="•"/>
              <a:defRPr/>
            </a:pPr>
            <a:r>
              <a:rPr lang="en-US" b="1" dirty="0">
                <a:solidFill>
                  <a:srgbClr val="000000"/>
                </a:solidFill>
                <a:latin typeface="Arial"/>
                <a:ea typeface="ＭＳ Ｐゴシック"/>
              </a:rPr>
              <a:t>Partnerships and communities</a:t>
            </a:r>
            <a:r>
              <a:rPr lang="en-US" dirty="0">
                <a:solidFill>
                  <a:srgbClr val="000000"/>
                </a:solidFill>
                <a:latin typeface="Arial"/>
                <a:ea typeface="ＭＳ Ｐゴシック"/>
              </a:rPr>
              <a:t> - We understand our duty to collaborate and work in partnership, so our services work seamlessly for people. </a:t>
            </a:r>
            <a:r>
              <a:rPr lang="en-US" dirty="0">
                <a:solidFill>
                  <a:srgbClr val="000000"/>
                </a:solidFill>
                <a:latin typeface="Arial"/>
                <a:ea typeface="+mn-lt"/>
                <a:cs typeface="Arial"/>
              </a:rPr>
              <a:t>We share information and learning with partners and collaborate for improvement. </a:t>
            </a:r>
            <a:endParaRPr lang="en-GB" dirty="0">
              <a:solidFill>
                <a:srgbClr val="000000"/>
              </a:solidFill>
              <a:latin typeface="Arial"/>
              <a:ea typeface="ＭＳ Ｐゴシック"/>
            </a:endParaRPr>
          </a:p>
          <a:p>
            <a:pPr marL="803275" indent="-285750">
              <a:buFont typeface="Wingdings" panose="05000000000000000000" pitchFamily="2" charset="2"/>
              <a:buChar char="ü"/>
              <a:defRPr/>
            </a:pPr>
            <a:r>
              <a:rPr lang="en-US" i="1" dirty="0">
                <a:solidFill>
                  <a:srgbClr val="000000"/>
                </a:solidFill>
                <a:latin typeface="Arial"/>
                <a:ea typeface="ＭＳ Ｐゴシック"/>
              </a:rPr>
              <a:t>Leaders work proactively to support staff and collaborate with partners to deliver safe, integrated, person-</a:t>
            </a:r>
            <a:r>
              <a:rPr lang="en-US" i="1" dirty="0" err="1">
                <a:solidFill>
                  <a:srgbClr val="000000"/>
                </a:solidFill>
                <a:latin typeface="Arial"/>
                <a:ea typeface="ＭＳ Ｐゴシック"/>
              </a:rPr>
              <a:t>centred</a:t>
            </a:r>
            <a:r>
              <a:rPr lang="en-US" i="1" dirty="0">
                <a:solidFill>
                  <a:srgbClr val="000000"/>
                </a:solidFill>
                <a:latin typeface="Arial"/>
                <a:ea typeface="ＭＳ Ｐゴシック"/>
              </a:rPr>
              <a:t> and sustainable care and to reduce inequalities.</a:t>
            </a:r>
          </a:p>
          <a:p>
            <a:pPr marL="517525">
              <a:defRPr/>
            </a:pPr>
            <a:endParaRPr lang="en-US" sz="1500" i="1" dirty="0">
              <a:solidFill>
                <a:srgbClr val="000000"/>
              </a:solidFill>
              <a:latin typeface="Arial"/>
              <a:ea typeface="ＭＳ Ｐゴシック"/>
            </a:endParaRPr>
          </a:p>
        </p:txBody>
      </p:sp>
    </p:spTree>
    <p:extLst>
      <p:ext uri="{BB962C8B-B14F-4D97-AF65-F5344CB8AC3E}">
        <p14:creationId xmlns:p14="http://schemas.microsoft.com/office/powerpoint/2010/main" val="840250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22">
            <a:extLst>
              <a:ext uri="{FF2B5EF4-FFF2-40B4-BE49-F238E27FC236}">
                <a16:creationId xmlns:a16="http://schemas.microsoft.com/office/drawing/2014/main" id="{C8A6A486-D698-43EA-B2DB-4B3C97393DED}"/>
              </a:ext>
            </a:extLst>
          </p:cNvPr>
          <p:cNvSpPr>
            <a:spLocks noChangeArrowheads="1"/>
          </p:cNvSpPr>
          <p:nvPr/>
        </p:nvSpPr>
        <p:spPr bwMode="auto">
          <a:xfrm>
            <a:off x="322218" y="579489"/>
            <a:ext cx="9831976" cy="46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spAutoFit/>
          </a:bodyPr>
          <a:lstStyle/>
          <a:p>
            <a:pPr defTabSz="457200" fontAlgn="base">
              <a:lnSpc>
                <a:spcPct val="85000"/>
              </a:lnSpc>
              <a:spcBef>
                <a:spcPct val="0"/>
              </a:spcBef>
              <a:spcAft>
                <a:spcPct val="0"/>
              </a:spcAft>
              <a:defRPr/>
            </a:pPr>
            <a:r>
              <a:rPr lang="en-US" altLang="en-US" sz="2800" dirty="0">
                <a:latin typeface="Arial"/>
                <a:ea typeface="ヒラギノ角ゴ Pro W3"/>
              </a:rPr>
              <a:t>3. How Local Authorities </a:t>
            </a:r>
            <a:r>
              <a:rPr lang="en-US" altLang="en-US" sz="2800" b="1" dirty="0">
                <a:latin typeface="Arial"/>
                <a:ea typeface="ヒラギノ角ゴ Pro W3"/>
              </a:rPr>
              <a:t>ensure safety within the system</a:t>
            </a:r>
          </a:p>
        </p:txBody>
      </p:sp>
      <p:sp>
        <p:nvSpPr>
          <p:cNvPr id="2" name="Rectangle 1">
            <a:extLst>
              <a:ext uri="{FF2B5EF4-FFF2-40B4-BE49-F238E27FC236}">
                <a16:creationId xmlns:a16="http://schemas.microsoft.com/office/drawing/2014/main" id="{DD82A4A5-139A-41CB-9122-CBD770CD5347}"/>
              </a:ext>
            </a:extLst>
          </p:cNvPr>
          <p:cNvSpPr/>
          <p:nvPr/>
        </p:nvSpPr>
        <p:spPr>
          <a:xfrm>
            <a:off x="729276" y="2110631"/>
            <a:ext cx="10793285" cy="3693319"/>
          </a:xfrm>
          <a:prstGeom prst="rect">
            <a:avLst/>
          </a:prstGeom>
        </p:spPr>
        <p:txBody>
          <a:bodyPr wrap="square" lIns="91440" tIns="45720" rIns="91440" bIns="45720" anchor="t">
            <a:spAutoFit/>
          </a:bodyPr>
          <a:lstStyle/>
          <a:p>
            <a:pPr>
              <a:defRPr/>
            </a:pPr>
            <a:endParaRPr lang="en-US" b="1" dirty="0">
              <a:solidFill>
                <a:srgbClr val="000000"/>
              </a:solidFill>
              <a:latin typeface="Arial"/>
              <a:ea typeface="ＭＳ Ｐゴシック"/>
            </a:endParaRPr>
          </a:p>
          <a:p>
            <a:pPr marL="285750" indent="-285750">
              <a:buFont typeface="Arial" panose="020B0604020202020204" pitchFamily="34" charset="0"/>
              <a:buChar char="•"/>
              <a:defRPr/>
            </a:pPr>
            <a:r>
              <a:rPr lang="en-US" b="1" dirty="0">
                <a:solidFill>
                  <a:srgbClr val="000000"/>
                </a:solidFill>
                <a:latin typeface="Arial"/>
                <a:ea typeface="ＭＳ Ｐゴシック"/>
              </a:rPr>
              <a:t>Safe systems, pathways and transitions </a:t>
            </a:r>
            <a:r>
              <a:rPr lang="en-US" dirty="0">
                <a:solidFill>
                  <a:srgbClr val="000000"/>
                </a:solidFill>
                <a:latin typeface="Arial"/>
                <a:ea typeface="ＭＳ Ｐゴシック"/>
              </a:rPr>
              <a:t>- </a:t>
            </a:r>
            <a:r>
              <a:rPr lang="en-GB" dirty="0">
                <a:solidFill>
                  <a:srgbClr val="000000"/>
                </a:solidFill>
                <a:latin typeface="Arial"/>
                <a:ea typeface="+mn-lt"/>
                <a:cs typeface="Arial"/>
              </a:rPr>
              <a:t>We work with people and our partners to establish and maintain safe systems of care, in which safety is managed, monitored and assured. We ensure continuity of care, including when people move between different services.</a:t>
            </a:r>
            <a:endParaRPr lang="en-US" dirty="0">
              <a:solidFill>
                <a:srgbClr val="000000"/>
              </a:solidFill>
              <a:latin typeface="Arial"/>
              <a:ea typeface="+mn-lt"/>
              <a:cs typeface="Arial"/>
            </a:endParaRPr>
          </a:p>
          <a:p>
            <a:pPr marL="552450" indent="-285750">
              <a:buFont typeface="Wingdings" panose="05000000000000000000" pitchFamily="2" charset="2"/>
              <a:buChar char="ü"/>
              <a:defRPr/>
            </a:pPr>
            <a:r>
              <a:rPr lang="en-GB" i="1" dirty="0">
                <a:solidFill>
                  <a:srgbClr val="000000"/>
                </a:solidFill>
                <a:latin typeface="Arial"/>
                <a:ea typeface="ＭＳ Ｐゴシック"/>
              </a:rPr>
              <a:t>When I move between services, settings or areas, there is a plan for what happens next and who will do what, and all the practical arrangements are in place. </a:t>
            </a:r>
            <a:endParaRPr lang="en-GB" dirty="0">
              <a:solidFill>
                <a:srgbClr val="000000"/>
              </a:solidFill>
              <a:latin typeface="Arial"/>
              <a:ea typeface="ＭＳ Ｐゴシック"/>
            </a:endParaRPr>
          </a:p>
          <a:p>
            <a:pPr marL="552450" indent="-285750">
              <a:buFont typeface="Wingdings" panose="05000000000000000000" pitchFamily="2" charset="2"/>
              <a:buChar char="ü"/>
              <a:defRPr/>
            </a:pPr>
            <a:r>
              <a:rPr lang="en-GB" i="1" dirty="0">
                <a:solidFill>
                  <a:srgbClr val="000000"/>
                </a:solidFill>
                <a:latin typeface="Arial"/>
                <a:ea typeface="ＭＳ Ｐゴシック"/>
              </a:rPr>
              <a:t>I feel safe and am supported to understand and manage any risks.</a:t>
            </a:r>
            <a:endParaRPr lang="en-GB" dirty="0">
              <a:solidFill>
                <a:srgbClr val="000000"/>
              </a:solidFill>
              <a:latin typeface="Arial"/>
              <a:ea typeface="ＭＳ Ｐゴシック"/>
            </a:endParaRPr>
          </a:p>
          <a:p>
            <a:pPr>
              <a:defRPr/>
            </a:pPr>
            <a:endParaRPr lang="en-US" dirty="0">
              <a:solidFill>
                <a:srgbClr val="000000"/>
              </a:solidFill>
              <a:latin typeface="Arial"/>
              <a:ea typeface="ＭＳ Ｐゴシック"/>
            </a:endParaRPr>
          </a:p>
          <a:p>
            <a:pPr marL="285750" indent="-285750">
              <a:buFont typeface="Arial" panose="020B0604020202020204" pitchFamily="34" charset="0"/>
              <a:buChar char="•"/>
              <a:defRPr/>
            </a:pPr>
            <a:r>
              <a:rPr lang="en-US" b="1" dirty="0">
                <a:solidFill>
                  <a:srgbClr val="000000"/>
                </a:solidFill>
                <a:latin typeface="Arial"/>
                <a:ea typeface="ＭＳ Ｐゴシック"/>
              </a:rPr>
              <a:t>Safeguarding</a:t>
            </a:r>
            <a:r>
              <a:rPr lang="en-US" dirty="0">
                <a:solidFill>
                  <a:srgbClr val="000000"/>
                </a:solidFill>
                <a:latin typeface="Arial"/>
                <a:ea typeface="ＭＳ Ｐゴシック"/>
              </a:rPr>
              <a:t> - We work with people to understand what being safe means to them and work with them as well as our partners on the best way to achieve this. We concentrate on improving people’s lives while protecting their right to live in safety, free from bullying, harassment, abuse, discrimination, avoidable harm and neglect,  and we make sure we share concerns quickly and appropriately.</a:t>
            </a:r>
          </a:p>
          <a:p>
            <a:pPr marL="552450" indent="-285750">
              <a:buFont typeface="Wingdings" panose="05000000000000000000" pitchFamily="2" charset="2"/>
              <a:buChar char="ü"/>
              <a:defRPr/>
            </a:pPr>
            <a:r>
              <a:rPr lang="en-US" i="1" dirty="0">
                <a:solidFill>
                  <a:srgbClr val="000000"/>
                </a:solidFill>
                <a:latin typeface="Arial"/>
                <a:ea typeface="ＭＳ Ｐゴシック"/>
              </a:rPr>
              <a:t>I feel safe and am supported to understand and manage any risks.</a:t>
            </a:r>
            <a:endParaRPr lang="en-GB" i="1" dirty="0">
              <a:solidFill>
                <a:srgbClr val="000000"/>
              </a:solidFill>
              <a:latin typeface="Arial"/>
              <a:ea typeface="ＭＳ Ｐゴシック"/>
            </a:endParaRPr>
          </a:p>
        </p:txBody>
      </p:sp>
      <p:sp>
        <p:nvSpPr>
          <p:cNvPr id="7" name="Rectangle 6">
            <a:extLst>
              <a:ext uri="{FF2B5EF4-FFF2-40B4-BE49-F238E27FC236}">
                <a16:creationId xmlns:a16="http://schemas.microsoft.com/office/drawing/2014/main" id="{00E203D5-09C3-42E6-941A-186A9A6F13CC}"/>
              </a:ext>
            </a:extLst>
          </p:cNvPr>
          <p:cNvSpPr/>
          <p:nvPr/>
        </p:nvSpPr>
        <p:spPr>
          <a:xfrm>
            <a:off x="690006" y="1636643"/>
            <a:ext cx="10832555" cy="369332"/>
          </a:xfrm>
          <a:prstGeom prst="rect">
            <a:avLst/>
          </a:prstGeom>
          <a:solidFill>
            <a:schemeClr val="bg1">
              <a:lumMod val="85000"/>
            </a:schemeClr>
          </a:solidFill>
        </p:spPr>
        <p:txBody>
          <a:bodyPr wrap="square">
            <a:spAutoFit/>
          </a:bodyPr>
          <a:lstStyle/>
          <a:p>
            <a:pPr>
              <a:defRPr/>
            </a:pPr>
            <a:r>
              <a:rPr lang="en-US" dirty="0">
                <a:solidFill>
                  <a:srgbClr val="000000"/>
                </a:solidFill>
                <a:latin typeface="Arial"/>
                <a:ea typeface="ＭＳ Ｐゴシック"/>
              </a:rPr>
              <a:t>This includes: </a:t>
            </a:r>
            <a:r>
              <a:rPr lang="en-US" b="1" dirty="0">
                <a:solidFill>
                  <a:srgbClr val="000000"/>
                </a:solidFill>
                <a:latin typeface="Arial"/>
                <a:ea typeface="ＭＳ Ｐゴシック"/>
              </a:rPr>
              <a:t>safeguarding, safe systems and continuity of care</a:t>
            </a:r>
          </a:p>
        </p:txBody>
      </p:sp>
    </p:spTree>
    <p:extLst>
      <p:ext uri="{BB962C8B-B14F-4D97-AF65-F5344CB8AC3E}">
        <p14:creationId xmlns:p14="http://schemas.microsoft.com/office/powerpoint/2010/main" val="210783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22">
            <a:extLst>
              <a:ext uri="{FF2B5EF4-FFF2-40B4-BE49-F238E27FC236}">
                <a16:creationId xmlns:a16="http://schemas.microsoft.com/office/drawing/2014/main" id="{C8A6A486-D698-43EA-B2DB-4B3C97393DED}"/>
              </a:ext>
            </a:extLst>
          </p:cNvPr>
          <p:cNvSpPr>
            <a:spLocks noChangeArrowheads="1"/>
          </p:cNvSpPr>
          <p:nvPr/>
        </p:nvSpPr>
        <p:spPr bwMode="auto">
          <a:xfrm>
            <a:off x="897776" y="684793"/>
            <a:ext cx="6944144" cy="46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nchor="t">
            <a:spAutoFit/>
          </a:bodyPr>
          <a:lstStyle/>
          <a:p>
            <a:pPr defTabSz="457200" fontAlgn="base">
              <a:lnSpc>
                <a:spcPct val="85000"/>
              </a:lnSpc>
              <a:spcBef>
                <a:spcPct val="0"/>
              </a:spcBef>
              <a:spcAft>
                <a:spcPct val="0"/>
              </a:spcAft>
              <a:defRPr/>
            </a:pPr>
            <a:r>
              <a:rPr lang="en-US" altLang="en-US" sz="2800" dirty="0">
                <a:latin typeface="Arial"/>
                <a:ea typeface="ヒラギノ角ゴ Pro W3"/>
              </a:rPr>
              <a:t>4. </a:t>
            </a:r>
            <a:r>
              <a:rPr lang="en-US" altLang="en-US" sz="2800" b="1" dirty="0">
                <a:latin typeface="Arial"/>
                <a:ea typeface="ヒラギノ角ゴ Pro W3"/>
              </a:rPr>
              <a:t>Leadership  </a:t>
            </a:r>
            <a:endParaRPr lang="en-US" sz="2800" b="1" dirty="0">
              <a:latin typeface="Arial"/>
              <a:ea typeface="ＭＳ Ｐゴシック"/>
            </a:endParaRPr>
          </a:p>
        </p:txBody>
      </p:sp>
      <p:sp>
        <p:nvSpPr>
          <p:cNvPr id="5" name="TextBox 4">
            <a:extLst>
              <a:ext uri="{FF2B5EF4-FFF2-40B4-BE49-F238E27FC236}">
                <a16:creationId xmlns:a16="http://schemas.microsoft.com/office/drawing/2014/main" id="{FED19D48-4C75-40A2-A0CC-008BE3BD9000}"/>
              </a:ext>
            </a:extLst>
          </p:cNvPr>
          <p:cNvSpPr txBox="1"/>
          <p:nvPr/>
        </p:nvSpPr>
        <p:spPr>
          <a:xfrm>
            <a:off x="734673" y="2386919"/>
            <a:ext cx="10796226" cy="4501232"/>
          </a:xfrm>
          <a:prstGeom prst="rect">
            <a:avLst/>
          </a:prstGeom>
          <a:noFill/>
        </p:spPr>
        <p:txBody>
          <a:bodyPr wrap="square" lIns="91440" tIns="45720" rIns="91440" bIns="45720" rtlCol="0" anchor="t">
            <a:spAutoFit/>
          </a:bodyPr>
          <a:lstStyle/>
          <a:p>
            <a:pPr>
              <a:defRPr/>
            </a:pPr>
            <a:endParaRPr lang="en-GB" b="1" dirty="0">
              <a:solidFill>
                <a:srgbClr val="000000"/>
              </a:solidFill>
              <a:latin typeface="Arial" panose="020B0604020202020204" pitchFamily="34" charset="0"/>
              <a:ea typeface="ＭＳ Ｐゴシック"/>
              <a:cs typeface="Arial" panose="020B0604020202020204" pitchFamily="34" charset="0"/>
            </a:endParaRPr>
          </a:p>
          <a:p>
            <a:pPr>
              <a:defRPr/>
            </a:pPr>
            <a:r>
              <a:rPr lang="en-GB" b="1" dirty="0">
                <a:solidFill>
                  <a:srgbClr val="000000"/>
                </a:solidFill>
                <a:latin typeface="Arial" panose="020B0604020202020204" pitchFamily="34" charset="0"/>
                <a:ea typeface="ＭＳ Ｐゴシック"/>
                <a:cs typeface="Arial" panose="020B0604020202020204" pitchFamily="34" charset="0"/>
              </a:rPr>
              <a:t>Proposed Quality Statements:</a:t>
            </a:r>
            <a:endParaRPr lang="en-US" dirty="0">
              <a:latin typeface="Arial" panose="020B0604020202020204" pitchFamily="34" charset="0"/>
              <a:cs typeface="Arial" panose="020B0604020202020204" pitchFamily="34" charset="0"/>
            </a:endParaRPr>
          </a:p>
          <a:p>
            <a:pPr>
              <a:defRPr/>
            </a:pPr>
            <a:endParaRPr lang="en-GB" b="1" dirty="0">
              <a:solidFill>
                <a:srgbClr val="000000"/>
              </a:solidFill>
              <a:latin typeface="Arial" panose="020B0604020202020204" pitchFamily="34" charset="0"/>
              <a:ea typeface="ＭＳ Ｐゴシック"/>
              <a:cs typeface="Arial" panose="020B0604020202020204" pitchFamily="34" charset="0"/>
            </a:endParaRPr>
          </a:p>
          <a:p>
            <a:pPr marL="285750" indent="-285750">
              <a:buFont typeface="Arial" panose="020B0604020202020204" pitchFamily="34" charset="0"/>
              <a:buChar char="•"/>
              <a:defRPr/>
            </a:pPr>
            <a:r>
              <a:rPr lang="en-GB" b="1" dirty="0">
                <a:solidFill>
                  <a:srgbClr val="000000"/>
                </a:solidFill>
                <a:latin typeface="Arial" panose="020B0604020202020204" pitchFamily="34" charset="0"/>
                <a:ea typeface="ＭＳ Ｐゴシック"/>
                <a:cs typeface="Arial" panose="020B0604020202020204" pitchFamily="34" charset="0"/>
              </a:rPr>
              <a:t>Governance </a:t>
            </a:r>
            <a:r>
              <a:rPr lang="en-GB" dirty="0">
                <a:solidFill>
                  <a:srgbClr val="000000"/>
                </a:solidFill>
                <a:latin typeface="Arial" panose="020B0604020202020204" pitchFamily="34" charset="0"/>
                <a:ea typeface="ＭＳ Ｐゴシック"/>
                <a:cs typeface="Arial" panose="020B0604020202020204" pitchFamily="34" charset="0"/>
              </a:rPr>
              <a:t>- </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We have clear responsibilities, roles, systems of accountability and good governance to manage and deliver good quality, </a:t>
            </a:r>
            <a:r>
              <a:rPr lang="en-GB" u="sng" dirty="0">
                <a:solidFill>
                  <a:srgbClr val="8764B8"/>
                </a:solidFill>
                <a:latin typeface="Arial" panose="020B0604020202020204" pitchFamily="34" charset="0"/>
                <a:ea typeface="Calibri" panose="020F0502020204030204" pitchFamily="34" charset="0"/>
                <a:cs typeface="Arial" panose="020B0604020202020204" pitchFamily="34" charset="0"/>
              </a:rPr>
              <a:t>S</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ustainable care, treatment and support. We act on the best information about risk, performance and outcomes, and we share this securely with others when appropriate.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Learning, improvement and innovation</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lt"/>
                <a:cs typeface="Arial" panose="020B0604020202020204" pitchFamily="34" charset="0"/>
              </a:rPr>
              <a:t>We focus on continuous learning, innovation and improvement across our organisation and the local system. We encourage creative ways of delivering equality of experience, outcome and quality of life for people. We actively contribute to safe, effective practice and research. </a:t>
            </a:r>
          </a:p>
          <a:p>
            <a:pPr>
              <a:defRPr/>
            </a:pPr>
            <a:endParaRPr lang="en-GB" dirty="0">
              <a:solidFill>
                <a:srgbClr val="000000"/>
              </a:solidFill>
              <a:latin typeface="Arial" panose="020B0604020202020204" pitchFamily="34" charset="0"/>
              <a:ea typeface="ＭＳ Ｐゴシック"/>
              <a:cs typeface="Arial" panose="020B0604020202020204" pitchFamily="34" charset="0"/>
            </a:endParaRPr>
          </a:p>
          <a:p>
            <a:pPr>
              <a:defRPr/>
            </a:pPr>
            <a:endParaRPr lang="en-GB" sz="1650" dirty="0">
              <a:solidFill>
                <a:srgbClr val="000000"/>
              </a:solidFill>
              <a:latin typeface="Arial"/>
              <a:ea typeface="ＭＳ Ｐゴシック"/>
            </a:endParaRPr>
          </a:p>
          <a:p>
            <a:pPr>
              <a:defRPr/>
            </a:pPr>
            <a:endParaRPr lang="en-GB" dirty="0">
              <a:solidFill>
                <a:srgbClr val="000000"/>
              </a:solidFill>
              <a:latin typeface="Arial"/>
              <a:ea typeface="ＭＳ Ｐゴシック"/>
            </a:endParaRPr>
          </a:p>
          <a:p>
            <a:pPr>
              <a:defRPr/>
            </a:pPr>
            <a:endParaRPr lang="en-GB" dirty="0">
              <a:solidFill>
                <a:srgbClr val="000000"/>
              </a:solidFill>
              <a:latin typeface="Arial"/>
              <a:ea typeface="ＭＳ Ｐゴシック"/>
            </a:endParaRPr>
          </a:p>
        </p:txBody>
      </p:sp>
      <p:sp>
        <p:nvSpPr>
          <p:cNvPr id="6" name="Rectangle 5">
            <a:extLst>
              <a:ext uri="{FF2B5EF4-FFF2-40B4-BE49-F238E27FC236}">
                <a16:creationId xmlns:a16="http://schemas.microsoft.com/office/drawing/2014/main" id="{DB27CFF0-C1F5-41A5-8E24-2E32A1731A66}"/>
              </a:ext>
            </a:extLst>
          </p:cNvPr>
          <p:cNvSpPr/>
          <p:nvPr/>
        </p:nvSpPr>
        <p:spPr>
          <a:xfrm>
            <a:off x="693684" y="1791368"/>
            <a:ext cx="10878205" cy="646331"/>
          </a:xfrm>
          <a:prstGeom prst="rect">
            <a:avLst/>
          </a:prstGeom>
          <a:solidFill>
            <a:schemeClr val="bg1">
              <a:lumMod val="85000"/>
            </a:schemeClr>
          </a:solidFill>
        </p:spPr>
        <p:txBody>
          <a:bodyPr wrap="square" lIns="91440" tIns="45720" rIns="91440" bIns="45720" anchor="t">
            <a:spAutoFit/>
          </a:bodyPr>
          <a:lstStyle/>
          <a:p>
            <a:pPr>
              <a:defRPr/>
            </a:pPr>
            <a:r>
              <a:rPr lang="en-US" dirty="0">
                <a:solidFill>
                  <a:srgbClr val="000000"/>
                </a:solidFill>
                <a:latin typeface="Arial"/>
                <a:ea typeface="ＭＳ Ｐゴシック"/>
              </a:rPr>
              <a:t>Scope of assessment includes: capable and compassionate </a:t>
            </a:r>
            <a:r>
              <a:rPr lang="en-US" b="1" dirty="0">
                <a:solidFill>
                  <a:srgbClr val="000000"/>
                </a:solidFill>
                <a:latin typeface="Arial"/>
                <a:ea typeface="ＭＳ Ｐゴシック"/>
              </a:rPr>
              <a:t>leaders, learning, improvement, innovation and governance</a:t>
            </a:r>
          </a:p>
        </p:txBody>
      </p:sp>
    </p:spTree>
    <p:extLst>
      <p:ext uri="{BB962C8B-B14F-4D97-AF65-F5344CB8AC3E}">
        <p14:creationId xmlns:p14="http://schemas.microsoft.com/office/powerpoint/2010/main" val="401814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22">
            <a:extLst>
              <a:ext uri="{FF2B5EF4-FFF2-40B4-BE49-F238E27FC236}">
                <a16:creationId xmlns:a16="http://schemas.microsoft.com/office/drawing/2014/main" id="{C8A6A486-D698-43EA-B2DB-4B3C97393DED}"/>
              </a:ext>
            </a:extLst>
          </p:cNvPr>
          <p:cNvSpPr>
            <a:spLocks noChangeArrowheads="1"/>
          </p:cNvSpPr>
          <p:nvPr/>
        </p:nvSpPr>
        <p:spPr bwMode="auto">
          <a:xfrm>
            <a:off x="895242" y="735245"/>
            <a:ext cx="5767061" cy="67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6799" tIns="46799" rIns="46799" bIns="46799" anchor="t">
            <a:spAutoFit/>
          </a:bodyPr>
          <a:lstStyle/>
          <a:p>
            <a:pPr defTabSz="457200" fontAlgn="base">
              <a:lnSpc>
                <a:spcPct val="85000"/>
              </a:lnSpc>
              <a:spcBef>
                <a:spcPct val="0"/>
              </a:spcBef>
              <a:spcAft>
                <a:spcPct val="0"/>
              </a:spcAft>
              <a:defRPr/>
            </a:pPr>
            <a:r>
              <a:rPr lang="en-US" sz="4400" b="1" dirty="0">
                <a:latin typeface="Arial"/>
                <a:ea typeface="ＭＳ Ｐゴシック"/>
              </a:rPr>
              <a:t>Rating and scoring</a:t>
            </a:r>
          </a:p>
        </p:txBody>
      </p:sp>
      <p:sp>
        <p:nvSpPr>
          <p:cNvPr id="7" name="Content Placeholder 2">
            <a:extLst>
              <a:ext uri="{FF2B5EF4-FFF2-40B4-BE49-F238E27FC236}">
                <a16:creationId xmlns:a16="http://schemas.microsoft.com/office/drawing/2014/main" id="{39322C64-895A-4962-872E-D22F515B7280}"/>
              </a:ext>
            </a:extLst>
          </p:cNvPr>
          <p:cNvSpPr txBox="1">
            <a:spLocks/>
          </p:cNvSpPr>
          <p:nvPr/>
        </p:nvSpPr>
        <p:spPr bwMode="auto">
          <a:xfrm>
            <a:off x="665949" y="1908947"/>
            <a:ext cx="10986120" cy="34163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513458" rtl="0" fontAlgn="base">
              <a:spcBef>
                <a:spcPct val="0"/>
              </a:spcBef>
              <a:spcAft>
                <a:spcPct val="0"/>
              </a:spcAft>
              <a:buClr>
                <a:schemeClr val="tx2"/>
              </a:buClr>
              <a:buChar char="•"/>
              <a:defRPr sz="900">
                <a:solidFill>
                  <a:schemeClr val="tx1"/>
                </a:solidFill>
                <a:latin typeface="+mn-lt"/>
                <a:ea typeface="+mn-ea"/>
                <a:cs typeface="ＭＳ Ｐゴシック"/>
              </a:defRPr>
            </a:lvl1pPr>
            <a:lvl2pPr marL="110729" indent="-109835" algn="l" defTabSz="513458" rtl="0" fontAlgn="base">
              <a:spcBef>
                <a:spcPct val="0"/>
              </a:spcBef>
              <a:spcAft>
                <a:spcPct val="0"/>
              </a:spcAft>
              <a:buClr>
                <a:schemeClr val="tx2"/>
              </a:buClr>
              <a:buSzPct val="125000"/>
              <a:buFont typeface="Arial" charset="0"/>
              <a:buChar char="•"/>
              <a:defRPr sz="900">
                <a:solidFill>
                  <a:schemeClr val="tx1"/>
                </a:solidFill>
                <a:latin typeface="+mn-lt"/>
                <a:ea typeface="ＭＳ Ｐゴシック"/>
                <a:cs typeface="ＭＳ Ｐゴシック"/>
              </a:defRPr>
            </a:lvl2pPr>
            <a:lvl3pPr marL="261641" indent="-150019" algn="l" defTabSz="513458" rtl="0" fontAlgn="base">
              <a:spcBef>
                <a:spcPct val="0"/>
              </a:spcBef>
              <a:spcAft>
                <a:spcPct val="0"/>
              </a:spcAft>
              <a:buClr>
                <a:schemeClr val="tx2"/>
              </a:buClr>
              <a:buSzPct val="120000"/>
              <a:buFont typeface="Arial" charset="0"/>
              <a:buChar char="–"/>
              <a:defRPr sz="900">
                <a:solidFill>
                  <a:schemeClr val="tx1"/>
                </a:solidFill>
                <a:latin typeface="+mn-lt"/>
                <a:ea typeface="ＭＳ Ｐゴシック"/>
                <a:cs typeface="ＭＳ Ｐゴシック"/>
              </a:defRPr>
            </a:lvl3pPr>
            <a:lvl4pPr marL="351830" indent="-88404" algn="l" defTabSz="513458" rtl="0" fontAlgn="base">
              <a:spcBef>
                <a:spcPct val="0"/>
              </a:spcBef>
              <a:spcAft>
                <a:spcPct val="0"/>
              </a:spcAft>
              <a:buClr>
                <a:schemeClr val="tx2"/>
              </a:buClr>
              <a:buSzPct val="90000"/>
              <a:buFont typeface="Arial" charset="0"/>
              <a:buChar char="•"/>
              <a:defRPr sz="900">
                <a:solidFill>
                  <a:schemeClr val="tx1"/>
                </a:solidFill>
                <a:latin typeface="+mn-lt"/>
                <a:ea typeface="ＭＳ Ｐゴシック"/>
                <a:cs typeface="ＭＳ Ｐゴシック"/>
              </a:defRPr>
            </a:lvl4pPr>
            <a:lvl5pPr marL="429518" indent="-74117" algn="l" defTabSz="513458" rtl="0" fontAlgn="base">
              <a:spcBef>
                <a:spcPct val="0"/>
              </a:spcBef>
              <a:spcAft>
                <a:spcPct val="0"/>
              </a:spcAft>
              <a:buClr>
                <a:schemeClr val="tx2"/>
              </a:buClr>
              <a:buSzPct val="89000"/>
              <a:buFont typeface="Arial" charset="0"/>
              <a:buChar char="-"/>
              <a:defRPr sz="900">
                <a:solidFill>
                  <a:schemeClr val="tx1"/>
                </a:solidFill>
                <a:latin typeface="+mn-lt"/>
                <a:ea typeface="ＭＳ Ｐゴシック"/>
                <a:cs typeface="ＭＳ Ｐゴシック"/>
              </a:defRPr>
            </a:lvl5pPr>
            <a:lvl6pPr marL="430329" indent="-74711" algn="l" defTabSz="513859" rtl="0" eaLnBrk="1" fontAlgn="base" hangingPunct="1">
              <a:spcBef>
                <a:spcPct val="0"/>
              </a:spcBef>
              <a:spcAft>
                <a:spcPct val="0"/>
              </a:spcAft>
              <a:buClr>
                <a:schemeClr val="tx2"/>
              </a:buClr>
              <a:buSzPct val="89000"/>
              <a:buFont typeface="Arial" charset="0"/>
              <a:buChar char="-"/>
              <a:defRPr sz="900" baseline="0">
                <a:solidFill>
                  <a:schemeClr val="tx1"/>
                </a:solidFill>
                <a:latin typeface="+mn-lt"/>
              </a:defRPr>
            </a:lvl6pPr>
            <a:lvl7pPr marL="430329" indent="-74711" algn="l" defTabSz="513859" rtl="0" eaLnBrk="1" fontAlgn="base" hangingPunct="1">
              <a:spcBef>
                <a:spcPct val="0"/>
              </a:spcBef>
              <a:spcAft>
                <a:spcPct val="0"/>
              </a:spcAft>
              <a:buClr>
                <a:schemeClr val="tx2"/>
              </a:buClr>
              <a:buSzPct val="89000"/>
              <a:buFont typeface="Arial" charset="0"/>
              <a:buChar char="-"/>
              <a:defRPr sz="900" baseline="0">
                <a:solidFill>
                  <a:schemeClr val="tx1"/>
                </a:solidFill>
                <a:latin typeface="+mn-lt"/>
              </a:defRPr>
            </a:lvl7pPr>
            <a:lvl8pPr marL="430329" indent="-74711" algn="l" defTabSz="513859" rtl="0" eaLnBrk="1" fontAlgn="base" hangingPunct="1">
              <a:spcBef>
                <a:spcPct val="0"/>
              </a:spcBef>
              <a:spcAft>
                <a:spcPct val="0"/>
              </a:spcAft>
              <a:buClr>
                <a:schemeClr val="tx2"/>
              </a:buClr>
              <a:buSzPct val="89000"/>
              <a:buFont typeface="Arial" charset="0"/>
              <a:buChar char="-"/>
              <a:defRPr sz="900" baseline="0">
                <a:solidFill>
                  <a:schemeClr val="tx1"/>
                </a:solidFill>
                <a:latin typeface="+mn-lt"/>
              </a:defRPr>
            </a:lvl8pPr>
            <a:lvl9pPr marL="430329" indent="-74711" algn="l" defTabSz="513859" rtl="0" eaLnBrk="1" fontAlgn="base" hangingPunct="1">
              <a:spcBef>
                <a:spcPct val="0"/>
              </a:spcBef>
              <a:spcAft>
                <a:spcPct val="0"/>
              </a:spcAft>
              <a:buClr>
                <a:schemeClr val="tx2"/>
              </a:buClr>
              <a:buSzPct val="89000"/>
              <a:buFont typeface="Arial" charset="0"/>
              <a:buChar char="-"/>
              <a:defRPr sz="900" baseline="0">
                <a:solidFill>
                  <a:schemeClr val="tx1"/>
                </a:solidFill>
                <a:latin typeface="+mn-lt"/>
              </a:defRPr>
            </a:lvl9pPr>
          </a:lstStyle>
          <a:p>
            <a:pPr marL="357188" indent="-357188">
              <a:spcAft>
                <a:spcPts val="1200"/>
              </a:spcAft>
              <a:buClr>
                <a:srgbClr val="651863"/>
              </a:buClr>
              <a:defRPr/>
            </a:pPr>
            <a:r>
              <a:rPr kumimoji="0" lang="en-GB" sz="2400" b="0" i="0" u="none" strike="noStrike" kern="0" cap="none" spc="0" normalizeH="0" baseline="0" noProof="0" dirty="0">
                <a:ln>
                  <a:noFill/>
                </a:ln>
                <a:solidFill>
                  <a:srgbClr val="000000"/>
                </a:solidFill>
                <a:effectLst/>
                <a:uLnTx/>
                <a:uFillTx/>
                <a:latin typeface="Arial"/>
                <a:ea typeface="ＭＳ Ｐゴシック"/>
              </a:rPr>
              <a:t>A </a:t>
            </a:r>
            <a:r>
              <a:rPr kumimoji="0" lang="en-GB" sz="2400" b="1" i="0" u="none" strike="noStrike" kern="0" cap="none" spc="0" normalizeH="0" baseline="0" noProof="0" dirty="0">
                <a:ln>
                  <a:noFill/>
                </a:ln>
                <a:solidFill>
                  <a:srgbClr val="000000"/>
                </a:solidFill>
                <a:effectLst/>
                <a:uLnTx/>
                <a:uFillTx/>
                <a:latin typeface="Arial"/>
                <a:ea typeface="ＭＳ Ｐゴシック"/>
              </a:rPr>
              <a:t>single overall rating</a:t>
            </a:r>
            <a:r>
              <a:rPr kumimoji="0" lang="en-GB" sz="2400" b="0" i="0" u="none" strike="noStrike" kern="0" cap="none" spc="0" normalizeH="0" baseline="0" noProof="0" dirty="0">
                <a:ln>
                  <a:noFill/>
                </a:ln>
                <a:solidFill>
                  <a:srgbClr val="000000"/>
                </a:solidFill>
                <a:effectLst/>
                <a:uLnTx/>
                <a:uFillTx/>
                <a:latin typeface="Arial"/>
                <a:ea typeface="ＭＳ Ｐゴシック"/>
              </a:rPr>
              <a:t> at Local Authority level </a:t>
            </a:r>
            <a:r>
              <a:rPr kumimoji="0" lang="en-GB" sz="2400" b="1" i="0" u="none" strike="noStrike" kern="0" cap="none" spc="0" normalizeH="0" baseline="0" noProof="0" dirty="0">
                <a:ln>
                  <a:noFill/>
                </a:ln>
                <a:solidFill>
                  <a:srgbClr val="000000"/>
                </a:solidFill>
                <a:effectLst/>
                <a:uLnTx/>
                <a:uFillTx/>
                <a:latin typeface="Arial"/>
                <a:ea typeface="ＭＳ Ｐゴシック"/>
              </a:rPr>
              <a:t>with narrative and 'sub-ratings</a:t>
            </a:r>
            <a:r>
              <a:rPr kumimoji="0" lang="en-GB" sz="2400" b="0" i="0" u="none" strike="noStrike" kern="0" cap="none" spc="0" normalizeH="0" baseline="0" noProof="0" dirty="0">
                <a:ln>
                  <a:noFill/>
                </a:ln>
                <a:solidFill>
                  <a:srgbClr val="000000"/>
                </a:solidFill>
                <a:effectLst/>
                <a:uLnTx/>
                <a:uFillTx/>
                <a:latin typeface="Arial"/>
                <a:ea typeface="ＭＳ Ｐゴシック"/>
              </a:rPr>
              <a:t>' to provide granularity on the assessment and the areas for improvement.</a:t>
            </a:r>
            <a:endParaRPr kumimoji="0" lang="en-GB" sz="2400" b="1" i="0" u="none" strike="noStrike" kern="0" cap="none" spc="0" normalizeH="0" baseline="0" noProof="0" dirty="0">
              <a:ln>
                <a:noFill/>
              </a:ln>
              <a:solidFill>
                <a:srgbClr val="000000"/>
              </a:solidFill>
              <a:effectLst/>
              <a:uLnTx/>
              <a:uFillTx/>
              <a:latin typeface="Arial"/>
              <a:ea typeface="+mn-lt"/>
              <a:cs typeface="Arial"/>
            </a:endParaRPr>
          </a:p>
          <a:p>
            <a:pPr marL="357188" marR="0" lvl="0" indent="-357188" algn="l" defTabSz="513458" rtl="0" eaLnBrk="1" fontAlgn="base" latinLnBrk="0" hangingPunct="1">
              <a:lnSpc>
                <a:spcPct val="100000"/>
              </a:lnSpc>
              <a:spcBef>
                <a:spcPct val="0"/>
              </a:spcBef>
              <a:spcAft>
                <a:spcPts val="1200"/>
              </a:spcAft>
              <a:buClr>
                <a:srgbClr val="651863"/>
              </a:buClr>
              <a:buSzTx/>
              <a:buFontTx/>
              <a:buChar char="•"/>
              <a:tabLst/>
              <a:defRPr/>
            </a:pPr>
            <a:r>
              <a:rPr lang="en-GB" sz="2400" kern="0" dirty="0">
                <a:solidFill>
                  <a:srgbClr val="000000"/>
                </a:solidFill>
                <a:latin typeface="Arial"/>
                <a:ea typeface="ＭＳ Ｐゴシック"/>
              </a:rPr>
              <a:t>CQC will</a:t>
            </a:r>
            <a:r>
              <a:rPr kumimoji="0" lang="en-GB" sz="2400" b="0" i="0" u="none" strike="noStrike" kern="0" cap="none" spc="0" normalizeH="0" baseline="0" noProof="0" dirty="0">
                <a:ln>
                  <a:noFill/>
                </a:ln>
                <a:solidFill>
                  <a:srgbClr val="000000"/>
                </a:solidFill>
                <a:effectLst/>
                <a:uLnTx/>
                <a:uFillTx/>
                <a:latin typeface="Arial"/>
                <a:ea typeface="ＭＳ Ｐゴシック"/>
              </a:rPr>
              <a:t> use the </a:t>
            </a:r>
            <a:r>
              <a:rPr kumimoji="0" lang="en-GB" sz="2400" b="1" i="0" u="none" strike="noStrike" kern="0" cap="none" spc="0" normalizeH="0" baseline="0" noProof="0" dirty="0">
                <a:ln>
                  <a:noFill/>
                </a:ln>
                <a:solidFill>
                  <a:srgbClr val="000000"/>
                </a:solidFill>
                <a:effectLst/>
                <a:uLnTx/>
                <a:uFillTx/>
                <a:latin typeface="Arial"/>
                <a:ea typeface="ＭＳ Ｐゴシック"/>
              </a:rPr>
              <a:t>four rating levels</a:t>
            </a:r>
            <a:r>
              <a:rPr kumimoji="0" lang="en-GB" sz="2400" b="0" i="0" u="none" strike="noStrike" kern="0" cap="none" spc="0" normalizeH="0" baseline="0" noProof="0" dirty="0">
                <a:ln>
                  <a:noFill/>
                </a:ln>
                <a:solidFill>
                  <a:srgbClr val="000000"/>
                </a:solidFill>
                <a:effectLst/>
                <a:uLnTx/>
                <a:uFillTx/>
                <a:latin typeface="Arial"/>
                <a:ea typeface="ＭＳ Ｐゴシック"/>
              </a:rPr>
              <a:t> for the overall rating: outstanding, good, requires improvement, inadequate.</a:t>
            </a:r>
            <a:endParaRPr lang="en-GB" sz="2400" b="0" i="0" u="none" strike="noStrike" kern="0" cap="none" spc="0" normalizeH="0" baseline="0" noProof="0" dirty="0">
              <a:ln>
                <a:noFill/>
              </a:ln>
              <a:solidFill>
                <a:srgbClr val="000000"/>
              </a:solidFill>
              <a:effectLst/>
              <a:uLnTx/>
              <a:uFillTx/>
              <a:latin typeface="Arial"/>
              <a:ea typeface="ＭＳ Ｐゴシック"/>
            </a:endParaRPr>
          </a:p>
          <a:p>
            <a:pPr marL="357188" indent="-357188">
              <a:spcAft>
                <a:spcPts val="1200"/>
              </a:spcAft>
              <a:buClr>
                <a:srgbClr val="651863"/>
              </a:buClr>
              <a:defRPr/>
            </a:pPr>
            <a:r>
              <a:rPr kumimoji="0" lang="en-GB" sz="2400" b="0" i="0" u="none" strike="noStrike" kern="0" cap="none" spc="0" normalizeH="0" baseline="0" noProof="0" dirty="0">
                <a:ln>
                  <a:noFill/>
                </a:ln>
                <a:solidFill>
                  <a:srgbClr val="000000"/>
                </a:solidFill>
                <a:effectLst/>
                <a:uLnTx/>
                <a:uFillTx/>
                <a:latin typeface="Arial"/>
                <a:ea typeface="ＭＳ Ｐゴシック"/>
              </a:rPr>
              <a:t>Each of the </a:t>
            </a:r>
            <a:r>
              <a:rPr kumimoji="0" lang="en-GB" sz="2400" b="1" i="0" u="none" strike="noStrike" kern="0" cap="none" spc="0" normalizeH="0" baseline="0" noProof="0" dirty="0">
                <a:ln>
                  <a:noFill/>
                </a:ln>
                <a:solidFill>
                  <a:srgbClr val="000000"/>
                </a:solidFill>
                <a:effectLst/>
                <a:uLnTx/>
                <a:uFillTx/>
                <a:latin typeface="Arial"/>
                <a:ea typeface="ＭＳ Ｐゴシック"/>
              </a:rPr>
              <a:t>Quality Statements would be scored. </a:t>
            </a:r>
          </a:p>
          <a:p>
            <a:pPr marL="357188" indent="-357188">
              <a:spcAft>
                <a:spcPts val="1200"/>
              </a:spcAft>
              <a:buClr>
                <a:srgbClr val="651863"/>
              </a:buClr>
              <a:defRPr/>
            </a:pPr>
            <a:r>
              <a:rPr kumimoji="0" lang="en-GB" sz="2400" b="0" i="0" u="none" strike="noStrike" kern="0" cap="none" spc="0" normalizeH="0" baseline="0" noProof="0" dirty="0">
                <a:ln>
                  <a:noFill/>
                </a:ln>
                <a:solidFill>
                  <a:srgbClr val="000000"/>
                </a:solidFill>
                <a:effectLst/>
                <a:uLnTx/>
                <a:uFillTx/>
                <a:latin typeface="Arial"/>
                <a:ea typeface="ＭＳ Ｐゴシック"/>
              </a:rPr>
              <a:t>The </a:t>
            </a:r>
            <a:r>
              <a:rPr kumimoji="0" lang="en-GB" sz="2400" b="1" i="0" u="none" strike="noStrike" kern="0" cap="none" spc="0" normalizeH="0" baseline="0" noProof="0" dirty="0">
                <a:ln>
                  <a:noFill/>
                </a:ln>
                <a:solidFill>
                  <a:srgbClr val="000000"/>
                </a:solidFill>
                <a:effectLst/>
                <a:uLnTx/>
                <a:uFillTx/>
                <a:latin typeface="Arial"/>
                <a:ea typeface="ＭＳ Ｐゴシック"/>
              </a:rPr>
              <a:t>overall rating</a:t>
            </a:r>
            <a:r>
              <a:rPr kumimoji="0" lang="en-GB" sz="2400" b="0" i="0" u="none" strike="noStrike" kern="0" cap="none" spc="0" normalizeH="0" baseline="0" noProof="0" dirty="0">
                <a:ln>
                  <a:noFill/>
                </a:ln>
                <a:solidFill>
                  <a:srgbClr val="000000"/>
                </a:solidFill>
                <a:effectLst/>
                <a:uLnTx/>
                <a:uFillTx/>
                <a:latin typeface="Arial"/>
                <a:ea typeface="ＭＳ Ｐゴシック"/>
              </a:rPr>
              <a:t> and </a:t>
            </a:r>
            <a:r>
              <a:rPr kumimoji="0" lang="en-GB" sz="2400" b="1" i="0" u="none" strike="noStrike" kern="0" cap="none" spc="0" normalizeH="0" baseline="0" noProof="0" dirty="0">
                <a:ln>
                  <a:noFill/>
                </a:ln>
                <a:solidFill>
                  <a:srgbClr val="000000"/>
                </a:solidFill>
                <a:effectLst/>
                <a:uLnTx/>
                <a:uFillTx/>
                <a:latin typeface="Arial"/>
                <a:ea typeface="ＭＳ Ｐゴシック"/>
              </a:rPr>
              <a:t>scores for the quality statements</a:t>
            </a:r>
            <a:r>
              <a:rPr kumimoji="0" lang="en-GB" sz="2400" b="0" i="0" u="none" strike="noStrike" kern="0" cap="none" spc="0" normalizeH="0" baseline="0" noProof="0" dirty="0">
                <a:ln>
                  <a:noFill/>
                </a:ln>
                <a:solidFill>
                  <a:srgbClr val="000000"/>
                </a:solidFill>
                <a:effectLst/>
                <a:uLnTx/>
                <a:uFillTx/>
                <a:latin typeface="Arial"/>
                <a:ea typeface="ＭＳ Ｐゴシック"/>
              </a:rPr>
              <a:t> </a:t>
            </a:r>
            <a:r>
              <a:rPr kumimoji="0" lang="en-GB" sz="2400" b="1" i="0" u="none" strike="noStrike" kern="0" cap="none" spc="0" normalizeH="0" baseline="0" noProof="0" dirty="0">
                <a:ln>
                  <a:noFill/>
                </a:ln>
                <a:solidFill>
                  <a:srgbClr val="000000"/>
                </a:solidFill>
                <a:effectLst/>
                <a:uLnTx/>
                <a:uFillTx/>
                <a:latin typeface="Arial"/>
                <a:ea typeface="ＭＳ Ｐゴシック"/>
              </a:rPr>
              <a:t>will be published alongside a narrative report.</a:t>
            </a:r>
            <a:endParaRPr kumimoji="0" lang="en-GB" sz="2400" b="0" i="0" u="none" strike="noStrike" kern="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418911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34E17E-4D53-4E08-B1F9-2238834861D5}"/>
              </a:ext>
            </a:extLst>
          </p:cNvPr>
          <p:cNvSpPr>
            <a:spLocks noGrp="1"/>
          </p:cNvSpPr>
          <p:nvPr>
            <p:ph type="sldNum" sz="quarter" idx="4294967295"/>
          </p:nvPr>
        </p:nvSpPr>
        <p:spPr>
          <a:xfrm>
            <a:off x="9448800" y="6356350"/>
            <a:ext cx="2743200" cy="365125"/>
          </a:xfrm>
          <a:prstGeom prst="rect">
            <a:avLst/>
          </a:prstGeom>
        </p:spPr>
        <p:txBody>
          <a:bodyPr/>
          <a:lstStyle/>
          <a:p>
            <a:fld id="{06A44ADC-FBC0-4698-B0EC-1AD4A4060383}" type="slidenum">
              <a:rPr lang="en-GB" smtClean="0"/>
              <a:t>18</a:t>
            </a:fld>
            <a:endParaRPr lang="en-GB" dirty="0"/>
          </a:p>
        </p:txBody>
      </p:sp>
      <p:grpSp>
        <p:nvGrpSpPr>
          <p:cNvPr id="49" name="Group 48">
            <a:extLst>
              <a:ext uri="{FF2B5EF4-FFF2-40B4-BE49-F238E27FC236}">
                <a16:creationId xmlns:a16="http://schemas.microsoft.com/office/drawing/2014/main" id="{227972D5-8DD1-47FE-B47A-11608C40C856}"/>
              </a:ext>
            </a:extLst>
          </p:cNvPr>
          <p:cNvGrpSpPr/>
          <p:nvPr/>
        </p:nvGrpSpPr>
        <p:grpSpPr>
          <a:xfrm>
            <a:off x="286878" y="1513531"/>
            <a:ext cx="11444074" cy="4181473"/>
            <a:chOff x="360000" y="1417872"/>
            <a:chExt cx="11444074" cy="4181473"/>
          </a:xfrm>
        </p:grpSpPr>
        <p:sp>
          <p:nvSpPr>
            <p:cNvPr id="5" name="Oval 4">
              <a:extLst>
                <a:ext uri="{FF2B5EF4-FFF2-40B4-BE49-F238E27FC236}">
                  <a16:creationId xmlns:a16="http://schemas.microsoft.com/office/drawing/2014/main" id="{EF22F797-3559-4D93-8FF4-F3C6F85F6B7A}"/>
                </a:ext>
              </a:extLst>
            </p:cNvPr>
            <p:cNvSpPr/>
            <p:nvPr/>
          </p:nvSpPr>
          <p:spPr>
            <a:xfrm>
              <a:off x="360000" y="3690648"/>
              <a:ext cx="1641513" cy="164151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a:solidFill>
                    <a:schemeClr val="tx1"/>
                  </a:solidFill>
                </a:rPr>
                <a:t>Peer Review Support/ADASS LGA</a:t>
              </a:r>
            </a:p>
          </p:txBody>
        </p:sp>
        <p:sp>
          <p:nvSpPr>
            <p:cNvPr id="6" name="Oval 5">
              <a:extLst>
                <a:ext uri="{FF2B5EF4-FFF2-40B4-BE49-F238E27FC236}">
                  <a16:creationId xmlns:a16="http://schemas.microsoft.com/office/drawing/2014/main" id="{B0FD888E-F469-4A59-BCE8-8B6074C2CF34}"/>
                </a:ext>
              </a:extLst>
            </p:cNvPr>
            <p:cNvSpPr/>
            <p:nvPr/>
          </p:nvSpPr>
          <p:spPr>
            <a:xfrm>
              <a:off x="2300689" y="1540525"/>
              <a:ext cx="1641513" cy="164151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a:solidFill>
                    <a:schemeClr val="tx1"/>
                  </a:solidFill>
                </a:rPr>
                <a:t>CQC  Inspection</a:t>
              </a:r>
            </a:p>
          </p:txBody>
        </p:sp>
        <p:sp>
          <p:nvSpPr>
            <p:cNvPr id="7" name="Oval 6">
              <a:extLst>
                <a:ext uri="{FF2B5EF4-FFF2-40B4-BE49-F238E27FC236}">
                  <a16:creationId xmlns:a16="http://schemas.microsoft.com/office/drawing/2014/main" id="{4ECE8AC9-AB81-4D09-93A0-344ADE48AE10}"/>
                </a:ext>
              </a:extLst>
            </p:cNvPr>
            <p:cNvSpPr/>
            <p:nvPr/>
          </p:nvSpPr>
          <p:spPr>
            <a:xfrm>
              <a:off x="4229560" y="3690647"/>
              <a:ext cx="1641513" cy="164151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a:solidFill>
                    <a:schemeClr val="tx1"/>
                  </a:solidFill>
                </a:rPr>
                <a:t>LA arranges additional support with oversight from DHSC/CQC (non-stat)</a:t>
              </a:r>
            </a:p>
          </p:txBody>
        </p:sp>
        <p:sp>
          <p:nvSpPr>
            <p:cNvPr id="8" name="Oval 7">
              <a:extLst>
                <a:ext uri="{FF2B5EF4-FFF2-40B4-BE49-F238E27FC236}">
                  <a16:creationId xmlns:a16="http://schemas.microsoft.com/office/drawing/2014/main" id="{9C6C0C76-7CDC-41DD-A235-7A51F53C3EDA}"/>
                </a:ext>
              </a:extLst>
            </p:cNvPr>
            <p:cNvSpPr/>
            <p:nvPr/>
          </p:nvSpPr>
          <p:spPr>
            <a:xfrm>
              <a:off x="6231625" y="1417872"/>
              <a:ext cx="1641513" cy="164151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err="1">
                  <a:solidFill>
                    <a:schemeClr val="tx1"/>
                  </a:solidFill>
                </a:rPr>
                <a:t>SoS</a:t>
              </a:r>
              <a:r>
                <a:rPr lang="en-GB" sz="1200" b="1">
                  <a:solidFill>
                    <a:schemeClr val="tx1"/>
                  </a:solidFill>
                </a:rPr>
                <a:t> considers escalation to stat. intervention</a:t>
              </a:r>
            </a:p>
          </p:txBody>
        </p:sp>
        <p:sp>
          <p:nvSpPr>
            <p:cNvPr id="9" name="Oval 8">
              <a:extLst>
                <a:ext uri="{FF2B5EF4-FFF2-40B4-BE49-F238E27FC236}">
                  <a16:creationId xmlns:a16="http://schemas.microsoft.com/office/drawing/2014/main" id="{BA3EF492-6181-4A65-AA7D-483570872CC5}"/>
                </a:ext>
              </a:extLst>
            </p:cNvPr>
            <p:cNvSpPr/>
            <p:nvPr/>
          </p:nvSpPr>
          <p:spPr>
            <a:xfrm>
              <a:off x="7828659" y="3931041"/>
              <a:ext cx="1641514" cy="166830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GB" sz="1200" b="1">
                  <a:solidFill>
                    <a:schemeClr val="tx1"/>
                  </a:solidFill>
                </a:rPr>
                <a:t>LA rep; statutory </a:t>
              </a:r>
            </a:p>
            <a:p>
              <a:pPr algn="ctr">
                <a:spcAft>
                  <a:spcPts val="600"/>
                </a:spcAft>
              </a:pPr>
              <a:r>
                <a:rPr lang="en-GB" sz="1200" b="1">
                  <a:solidFill>
                    <a:schemeClr val="tx1"/>
                  </a:solidFill>
                </a:rPr>
                <a:t>intervention begins</a:t>
              </a:r>
            </a:p>
          </p:txBody>
        </p:sp>
        <p:sp>
          <p:nvSpPr>
            <p:cNvPr id="10" name="Oval 9">
              <a:extLst>
                <a:ext uri="{FF2B5EF4-FFF2-40B4-BE49-F238E27FC236}">
                  <a16:creationId xmlns:a16="http://schemas.microsoft.com/office/drawing/2014/main" id="{E9C87384-4B54-4AA5-9790-B01E477756CE}"/>
                </a:ext>
              </a:extLst>
            </p:cNvPr>
            <p:cNvSpPr/>
            <p:nvPr/>
          </p:nvSpPr>
          <p:spPr>
            <a:xfrm>
              <a:off x="10162561" y="1540524"/>
              <a:ext cx="1641513" cy="164151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GB" sz="1200" b="1">
                  <a:solidFill>
                    <a:schemeClr val="tx1"/>
                  </a:solidFill>
                </a:rPr>
                <a:t>DHSC winds down intervention</a:t>
              </a:r>
              <a:endParaRPr lang="en-GB" sz="1200" b="1">
                <a:solidFill>
                  <a:schemeClr val="tx1"/>
                </a:solidFill>
                <a:cs typeface="Arial"/>
              </a:endParaRPr>
            </a:p>
          </p:txBody>
        </p:sp>
        <p:cxnSp>
          <p:nvCxnSpPr>
            <p:cNvPr id="12" name="Straight Connector 11">
              <a:extLst>
                <a:ext uri="{FF2B5EF4-FFF2-40B4-BE49-F238E27FC236}">
                  <a16:creationId xmlns:a16="http://schemas.microsoft.com/office/drawing/2014/main" id="{02BC1CF8-FD43-44AA-932B-E0FB9ADECAED}"/>
                </a:ext>
              </a:extLst>
            </p:cNvPr>
            <p:cNvCxnSpPr>
              <a:cxnSpLocks/>
              <a:stCxn id="5" idx="7"/>
              <a:endCxn id="6" idx="3"/>
            </p:cNvCxnSpPr>
            <p:nvPr/>
          </p:nvCxnSpPr>
          <p:spPr>
            <a:xfrm flipV="1">
              <a:off x="1761119" y="2941644"/>
              <a:ext cx="779964" cy="989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8A04C7-41D0-4B5A-9171-E989FFABEDD8}"/>
                </a:ext>
              </a:extLst>
            </p:cNvPr>
            <p:cNvCxnSpPr>
              <a:stCxn id="6" idx="5"/>
              <a:endCxn id="7" idx="1"/>
            </p:cNvCxnSpPr>
            <p:nvPr/>
          </p:nvCxnSpPr>
          <p:spPr>
            <a:xfrm>
              <a:off x="3701808" y="2941644"/>
              <a:ext cx="768146" cy="989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C27066-AA68-4540-A9CB-6533D649E73A}"/>
                </a:ext>
              </a:extLst>
            </p:cNvPr>
            <p:cNvCxnSpPr>
              <a:stCxn id="7" idx="7"/>
              <a:endCxn id="8" idx="3"/>
            </p:cNvCxnSpPr>
            <p:nvPr/>
          </p:nvCxnSpPr>
          <p:spPr>
            <a:xfrm flipV="1">
              <a:off x="5630679" y="2818991"/>
              <a:ext cx="841340" cy="1112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60DC7D-C3C7-46C5-A60E-FAD413B84CEA}"/>
                </a:ext>
              </a:extLst>
            </p:cNvPr>
            <p:cNvCxnSpPr>
              <a:cxnSpLocks/>
              <a:stCxn id="8" idx="5"/>
              <a:endCxn id="9" idx="1"/>
            </p:cNvCxnSpPr>
            <p:nvPr/>
          </p:nvCxnSpPr>
          <p:spPr>
            <a:xfrm>
              <a:off x="7632744" y="2818991"/>
              <a:ext cx="436309" cy="13563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6B056A6-5692-4FD8-A2F4-742A15A9F3B5}"/>
                </a:ext>
              </a:extLst>
            </p:cNvPr>
            <p:cNvCxnSpPr>
              <a:cxnSpLocks/>
              <a:stCxn id="9" idx="7"/>
              <a:endCxn id="10" idx="3"/>
            </p:cNvCxnSpPr>
            <p:nvPr/>
          </p:nvCxnSpPr>
          <p:spPr>
            <a:xfrm flipV="1">
              <a:off x="9229779" y="2941643"/>
              <a:ext cx="1173176" cy="1233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31AC44-0927-4C11-8561-FAD075E7A4C2}"/>
                </a:ext>
              </a:extLst>
            </p:cNvPr>
            <p:cNvCxnSpPr/>
            <p:nvPr/>
          </p:nvCxnSpPr>
          <p:spPr>
            <a:xfrm>
              <a:off x="1894901" y="3182037"/>
              <a:ext cx="256200" cy="19297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AB20B98-AF07-40F9-845E-0D5074C3F1EA}"/>
                </a:ext>
              </a:extLst>
            </p:cNvPr>
            <p:cNvSpPr txBox="1"/>
            <p:nvPr/>
          </p:nvSpPr>
          <p:spPr>
            <a:xfrm>
              <a:off x="632950" y="2663971"/>
              <a:ext cx="1641513" cy="646331"/>
            </a:xfrm>
            <a:prstGeom prst="rect">
              <a:avLst/>
            </a:prstGeom>
            <a:noFill/>
          </p:spPr>
          <p:txBody>
            <a:bodyPr wrap="square" rtlCol="0">
              <a:spAutoFit/>
            </a:bodyPr>
            <a:lstStyle/>
            <a:p>
              <a:r>
                <a:rPr lang="en-GB" sz="1200"/>
                <a:t>Concerns around safety and capacity to lead change</a:t>
              </a:r>
            </a:p>
          </p:txBody>
        </p:sp>
        <p:cxnSp>
          <p:nvCxnSpPr>
            <p:cNvPr id="28" name="Straight Connector 27">
              <a:extLst>
                <a:ext uri="{FF2B5EF4-FFF2-40B4-BE49-F238E27FC236}">
                  <a16:creationId xmlns:a16="http://schemas.microsoft.com/office/drawing/2014/main" id="{9D7DDCBD-3476-4B3C-8AA2-39AB7066B6DF}"/>
                </a:ext>
              </a:extLst>
            </p:cNvPr>
            <p:cNvCxnSpPr>
              <a:cxnSpLocks/>
            </p:cNvCxnSpPr>
            <p:nvPr/>
          </p:nvCxnSpPr>
          <p:spPr>
            <a:xfrm flipH="1">
              <a:off x="4150525" y="3164274"/>
              <a:ext cx="304458" cy="23962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6A384E8-1D05-454B-AE85-454BB9E97001}"/>
                </a:ext>
              </a:extLst>
            </p:cNvPr>
            <p:cNvSpPr txBox="1"/>
            <p:nvPr/>
          </p:nvSpPr>
          <p:spPr>
            <a:xfrm>
              <a:off x="4441102" y="2330473"/>
              <a:ext cx="1519274" cy="1200329"/>
            </a:xfrm>
            <a:prstGeom prst="rect">
              <a:avLst/>
            </a:prstGeom>
            <a:noFill/>
          </p:spPr>
          <p:txBody>
            <a:bodyPr wrap="square" lIns="91440" tIns="45720" rIns="91440" bIns="45720" rtlCol="0" anchor="t">
              <a:spAutoFit/>
            </a:bodyPr>
            <a:lstStyle/>
            <a:p>
              <a:r>
                <a:rPr lang="en-GB" sz="1200" dirty="0"/>
                <a:t>SoS judges additional support/oversight is required after engagement with LA</a:t>
              </a:r>
            </a:p>
          </p:txBody>
        </p:sp>
        <p:cxnSp>
          <p:nvCxnSpPr>
            <p:cNvPr id="36" name="Straight Connector 35">
              <a:extLst>
                <a:ext uri="{FF2B5EF4-FFF2-40B4-BE49-F238E27FC236}">
                  <a16:creationId xmlns:a16="http://schemas.microsoft.com/office/drawing/2014/main" id="{5C6B268B-A718-45F3-8C70-78CF24F0D966}"/>
                </a:ext>
              </a:extLst>
            </p:cNvPr>
            <p:cNvCxnSpPr>
              <a:cxnSpLocks/>
            </p:cNvCxnSpPr>
            <p:nvPr/>
          </p:nvCxnSpPr>
          <p:spPr>
            <a:xfrm>
              <a:off x="6096000" y="3403896"/>
              <a:ext cx="293783" cy="267755"/>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6ABA37A-E406-4E8E-9C45-26D4A3EF1669}"/>
                </a:ext>
              </a:extLst>
            </p:cNvPr>
            <p:cNvSpPr txBox="1"/>
            <p:nvPr/>
          </p:nvSpPr>
          <p:spPr>
            <a:xfrm>
              <a:off x="6228872" y="3713039"/>
              <a:ext cx="1519274" cy="646331"/>
            </a:xfrm>
            <a:prstGeom prst="rect">
              <a:avLst/>
            </a:prstGeom>
            <a:noFill/>
          </p:spPr>
          <p:txBody>
            <a:bodyPr wrap="square" rtlCol="0">
              <a:spAutoFit/>
            </a:bodyPr>
            <a:lstStyle/>
            <a:p>
              <a:r>
                <a:rPr lang="en-GB" sz="1200"/>
                <a:t>LA unable to improve in agreed timescales</a:t>
              </a:r>
            </a:p>
          </p:txBody>
        </p:sp>
        <p:cxnSp>
          <p:nvCxnSpPr>
            <p:cNvPr id="40" name="Straight Connector 39">
              <a:extLst>
                <a:ext uri="{FF2B5EF4-FFF2-40B4-BE49-F238E27FC236}">
                  <a16:creationId xmlns:a16="http://schemas.microsoft.com/office/drawing/2014/main" id="{E52A1B6A-FCD9-4770-A60A-3DF55BCAE79D}"/>
                </a:ext>
              </a:extLst>
            </p:cNvPr>
            <p:cNvCxnSpPr>
              <a:cxnSpLocks/>
            </p:cNvCxnSpPr>
            <p:nvPr/>
          </p:nvCxnSpPr>
          <p:spPr>
            <a:xfrm flipV="1">
              <a:off x="8056313" y="3146640"/>
              <a:ext cx="344577" cy="233606"/>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AA0BE6F-7968-4BF3-9BC7-B08A355E3CF0}"/>
                </a:ext>
              </a:extLst>
            </p:cNvPr>
            <p:cNvSpPr txBox="1"/>
            <p:nvPr/>
          </p:nvSpPr>
          <p:spPr>
            <a:xfrm>
              <a:off x="8340324" y="2448973"/>
              <a:ext cx="1519274" cy="646331"/>
            </a:xfrm>
            <a:prstGeom prst="rect">
              <a:avLst/>
            </a:prstGeom>
            <a:noFill/>
          </p:spPr>
          <p:txBody>
            <a:bodyPr wrap="square" rtlCol="0">
              <a:spAutoFit/>
            </a:bodyPr>
            <a:lstStyle/>
            <a:p>
              <a:r>
                <a:rPr lang="en-GB" sz="1200" err="1"/>
                <a:t>SoS</a:t>
              </a:r>
              <a:r>
                <a:rPr lang="en-GB" sz="1200"/>
                <a:t> concludes LA unable to lead its own improvement</a:t>
              </a:r>
            </a:p>
          </p:txBody>
        </p:sp>
        <p:cxnSp>
          <p:nvCxnSpPr>
            <p:cNvPr id="46" name="Straight Connector 45">
              <a:extLst>
                <a:ext uri="{FF2B5EF4-FFF2-40B4-BE49-F238E27FC236}">
                  <a16:creationId xmlns:a16="http://schemas.microsoft.com/office/drawing/2014/main" id="{0CA3CEDD-A73E-4D28-A6AB-A1F932F0AD54}"/>
                </a:ext>
              </a:extLst>
            </p:cNvPr>
            <p:cNvCxnSpPr>
              <a:cxnSpLocks/>
            </p:cNvCxnSpPr>
            <p:nvPr/>
          </p:nvCxnSpPr>
          <p:spPr>
            <a:xfrm>
              <a:off x="10043880" y="3436341"/>
              <a:ext cx="237362" cy="244968"/>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EC50235-A245-4156-82EA-1490287483DF}"/>
                </a:ext>
              </a:extLst>
            </p:cNvPr>
            <p:cNvSpPr txBox="1"/>
            <p:nvPr/>
          </p:nvSpPr>
          <p:spPr>
            <a:xfrm>
              <a:off x="10159011" y="3721229"/>
              <a:ext cx="1519274" cy="646331"/>
            </a:xfrm>
            <a:prstGeom prst="rect">
              <a:avLst/>
            </a:prstGeom>
            <a:noFill/>
          </p:spPr>
          <p:txBody>
            <a:bodyPr wrap="square" rtlCol="0">
              <a:spAutoFit/>
            </a:bodyPr>
            <a:lstStyle/>
            <a:p>
              <a:r>
                <a:rPr lang="en-GB" sz="1200"/>
                <a:t>LA demonstrates sustained grip of its own improvement</a:t>
              </a:r>
            </a:p>
          </p:txBody>
        </p:sp>
      </p:grpSp>
      <p:cxnSp>
        <p:nvCxnSpPr>
          <p:cNvPr id="51" name="Straight Connector 50">
            <a:extLst>
              <a:ext uri="{FF2B5EF4-FFF2-40B4-BE49-F238E27FC236}">
                <a16:creationId xmlns:a16="http://schemas.microsoft.com/office/drawing/2014/main" id="{855949F4-9064-4760-B887-80B492825A3D}"/>
              </a:ext>
            </a:extLst>
          </p:cNvPr>
          <p:cNvCxnSpPr>
            <a:cxnSpLocks/>
            <a:endCxn id="56" idx="0"/>
          </p:cNvCxnSpPr>
          <p:nvPr/>
        </p:nvCxnSpPr>
        <p:spPr>
          <a:xfrm>
            <a:off x="5032595" y="5497630"/>
            <a:ext cx="11321" cy="924195"/>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CFEC4BBD-FECD-464A-9601-5D5E14B4E658}"/>
              </a:ext>
            </a:extLst>
          </p:cNvPr>
          <p:cNvSpPr/>
          <p:nvPr/>
        </p:nvSpPr>
        <p:spPr>
          <a:xfrm>
            <a:off x="3684086" y="6421825"/>
            <a:ext cx="2719660" cy="32725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a:solidFill>
                  <a:schemeClr val="tx1"/>
                </a:solidFill>
              </a:rPr>
              <a:t>Additional monitoring withdrawn</a:t>
            </a:r>
          </a:p>
        </p:txBody>
      </p:sp>
      <p:cxnSp>
        <p:nvCxnSpPr>
          <p:cNvPr id="59" name="Straight Connector 58">
            <a:extLst>
              <a:ext uri="{FF2B5EF4-FFF2-40B4-BE49-F238E27FC236}">
                <a16:creationId xmlns:a16="http://schemas.microsoft.com/office/drawing/2014/main" id="{356B9184-60E8-4D62-B1D5-0FAEC2F2A204}"/>
              </a:ext>
            </a:extLst>
          </p:cNvPr>
          <p:cNvCxnSpPr>
            <a:cxnSpLocks/>
          </p:cNvCxnSpPr>
          <p:nvPr/>
        </p:nvCxnSpPr>
        <p:spPr>
          <a:xfrm>
            <a:off x="5043916" y="5680238"/>
            <a:ext cx="265616"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CED99B0-E13C-47ED-A7E8-02E12A62AF39}"/>
              </a:ext>
            </a:extLst>
          </p:cNvPr>
          <p:cNvSpPr txBox="1"/>
          <p:nvPr/>
        </p:nvSpPr>
        <p:spPr>
          <a:xfrm>
            <a:off x="5309532" y="5528459"/>
            <a:ext cx="2794725" cy="461665"/>
          </a:xfrm>
          <a:prstGeom prst="rect">
            <a:avLst/>
          </a:prstGeom>
          <a:noFill/>
        </p:spPr>
        <p:txBody>
          <a:bodyPr wrap="square" rtlCol="0">
            <a:spAutoFit/>
          </a:bodyPr>
          <a:lstStyle/>
          <a:p>
            <a:r>
              <a:rPr lang="en-GB" sz="1200" dirty="0"/>
              <a:t>LA demonstrates sustained grip of its own improvement</a:t>
            </a:r>
          </a:p>
        </p:txBody>
      </p:sp>
      <p:sp>
        <p:nvSpPr>
          <p:cNvPr id="11" name="TextBox 10">
            <a:extLst>
              <a:ext uri="{FF2B5EF4-FFF2-40B4-BE49-F238E27FC236}">
                <a16:creationId xmlns:a16="http://schemas.microsoft.com/office/drawing/2014/main" id="{E7FE3B8B-041B-22EE-ED0C-B8E90303B092}"/>
              </a:ext>
            </a:extLst>
          </p:cNvPr>
          <p:cNvSpPr txBox="1"/>
          <p:nvPr/>
        </p:nvSpPr>
        <p:spPr>
          <a:xfrm>
            <a:off x="559828" y="212891"/>
            <a:ext cx="8697383" cy="707886"/>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Improvement/Intervention required</a:t>
            </a:r>
          </a:p>
        </p:txBody>
      </p:sp>
    </p:spTree>
    <p:extLst>
      <p:ext uri="{BB962C8B-B14F-4D97-AF65-F5344CB8AC3E}">
        <p14:creationId xmlns:p14="http://schemas.microsoft.com/office/powerpoint/2010/main" val="3114783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5DE4-4D2B-0491-EB48-009D16FC747F}"/>
              </a:ext>
            </a:extLst>
          </p:cNvPr>
          <p:cNvSpPr>
            <a:spLocks noGrp="1"/>
          </p:cNvSpPr>
          <p:nvPr>
            <p:ph type="title" idx="4294967295"/>
          </p:nvPr>
        </p:nvSpPr>
        <p:spPr>
          <a:xfrm>
            <a:off x="348342" y="730884"/>
            <a:ext cx="10197738" cy="1193710"/>
          </a:xfrm>
          <a:prstGeom prst="rect">
            <a:avLst/>
          </a:prstGeom>
        </p:spPr>
        <p:txBody>
          <a:bodyPr>
            <a:noAutofit/>
          </a:bodyPr>
          <a:lstStyle/>
          <a:p>
            <a:r>
              <a:rPr lang="en-GB" sz="3800" b="1" dirty="0">
                <a:latin typeface="Arial" panose="020B0604020202020204" pitchFamily="34" charset="0"/>
                <a:cs typeface="Arial" panose="020B0604020202020204" pitchFamily="34" charset="0"/>
              </a:rPr>
              <a:t>The national picture for Adult Social Care </a:t>
            </a:r>
          </a:p>
        </p:txBody>
      </p:sp>
      <p:sp>
        <p:nvSpPr>
          <p:cNvPr id="3" name="Content Placeholder 2">
            <a:extLst>
              <a:ext uri="{FF2B5EF4-FFF2-40B4-BE49-F238E27FC236}">
                <a16:creationId xmlns:a16="http://schemas.microsoft.com/office/drawing/2014/main" id="{5F92D9BE-A208-125E-BA7A-D56898DCA553}"/>
              </a:ext>
            </a:extLst>
          </p:cNvPr>
          <p:cNvSpPr>
            <a:spLocks noGrp="1"/>
          </p:cNvSpPr>
          <p:nvPr>
            <p:ph idx="4294967295"/>
          </p:nvPr>
        </p:nvSpPr>
        <p:spPr>
          <a:xfrm>
            <a:off x="463730" y="2063161"/>
            <a:ext cx="11728270" cy="4351338"/>
          </a:xfrm>
          <a:prstGeom prst="rect">
            <a:avLst/>
          </a:prstGeom>
        </p:spPr>
        <p:txBody>
          <a:bodyPr/>
          <a:lstStyle/>
          <a:p>
            <a:pPr marL="357188" indent="-357188"/>
            <a:r>
              <a:rPr lang="en-GB" dirty="0">
                <a:latin typeface="Arial" panose="020B0604020202020204" pitchFamily="34" charset="0"/>
                <a:cs typeface="Arial" panose="020B0604020202020204" pitchFamily="34" charset="0"/>
              </a:rPr>
              <a:t>1.6m staff in Adult Social Care</a:t>
            </a:r>
          </a:p>
          <a:p>
            <a:pPr marL="357188" indent="-357188"/>
            <a:r>
              <a:rPr lang="en-GB" dirty="0">
                <a:latin typeface="Arial" panose="020B0604020202020204" pitchFamily="34" charset="0"/>
                <a:cs typeface="Arial" panose="020B0604020202020204" pitchFamily="34" charset="0"/>
              </a:rPr>
              <a:t>£5.1 billion to the economy</a:t>
            </a:r>
          </a:p>
          <a:p>
            <a:pPr marL="357188" indent="-357188"/>
            <a:r>
              <a:rPr lang="en-GB" dirty="0">
                <a:latin typeface="Arial" panose="020B0604020202020204" pitchFamily="34" charset="0"/>
                <a:cs typeface="Arial" panose="020B0604020202020204" pitchFamily="34" charset="0"/>
              </a:rPr>
              <a:t>Adult Social Care has a larger workforce than the NHS, Construction, Transport and Hospitality</a:t>
            </a:r>
          </a:p>
          <a:p>
            <a:endParaRPr lang="en-GB" dirty="0"/>
          </a:p>
        </p:txBody>
      </p:sp>
    </p:spTree>
    <p:extLst>
      <p:ext uri="{BB962C8B-B14F-4D97-AF65-F5344CB8AC3E}">
        <p14:creationId xmlns:p14="http://schemas.microsoft.com/office/powerpoint/2010/main" val="31150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D24D-80FD-6420-6693-59AFF2E85073}"/>
              </a:ext>
            </a:extLst>
          </p:cNvPr>
          <p:cNvSpPr>
            <a:spLocks noGrp="1"/>
          </p:cNvSpPr>
          <p:nvPr>
            <p:ph type="title" idx="4294967295"/>
          </p:nvPr>
        </p:nvSpPr>
        <p:spPr>
          <a:xfrm>
            <a:off x="0" y="1229191"/>
            <a:ext cx="12192000" cy="1325563"/>
          </a:xfrm>
          <a:prstGeom prst="rect">
            <a:avLst/>
          </a:prstGeom>
        </p:spPr>
        <p:txBody>
          <a:bodyPr/>
          <a:lstStyle/>
          <a:p>
            <a:pPr algn="ctr"/>
            <a:r>
              <a:rPr lang="en-GB" b="1" dirty="0">
                <a:latin typeface="Arial" panose="020B0604020202020204" pitchFamily="34" charset="0"/>
                <a:cs typeface="Arial" panose="020B0604020202020204" pitchFamily="34" charset="0"/>
              </a:rPr>
              <a:t>Content of today’s presentation</a:t>
            </a:r>
          </a:p>
        </p:txBody>
      </p:sp>
      <p:sp>
        <p:nvSpPr>
          <p:cNvPr id="3" name="Content Placeholder 2">
            <a:extLst>
              <a:ext uri="{FF2B5EF4-FFF2-40B4-BE49-F238E27FC236}">
                <a16:creationId xmlns:a16="http://schemas.microsoft.com/office/drawing/2014/main" id="{31773E4F-62F0-2370-DEA2-020474A7B264}"/>
              </a:ext>
            </a:extLst>
          </p:cNvPr>
          <p:cNvSpPr>
            <a:spLocks noGrp="1"/>
          </p:cNvSpPr>
          <p:nvPr>
            <p:ph idx="4294967295"/>
          </p:nvPr>
        </p:nvSpPr>
        <p:spPr>
          <a:xfrm>
            <a:off x="1023457" y="2622579"/>
            <a:ext cx="10117123" cy="3006230"/>
          </a:xfrm>
          <a:prstGeom prst="rect">
            <a:avLst/>
          </a:prstGeom>
        </p:spPr>
        <p:txBody>
          <a:bodyPr/>
          <a:lstStyle/>
          <a:p>
            <a:r>
              <a:rPr lang="en-GB" dirty="0">
                <a:latin typeface="Arial" panose="020B0604020202020204" pitchFamily="34" charset="0"/>
                <a:cs typeface="Arial" panose="020B0604020202020204" pitchFamily="34" charset="0"/>
              </a:rPr>
              <a:t>Workforce the SW and BANES </a:t>
            </a:r>
          </a:p>
          <a:p>
            <a:r>
              <a:rPr lang="en-GB" dirty="0">
                <a:latin typeface="Arial" panose="020B0604020202020204" pitchFamily="34" charset="0"/>
                <a:cs typeface="Arial" panose="020B0604020202020204" pitchFamily="34" charset="0"/>
              </a:rPr>
              <a:t>Update on international recruitment</a:t>
            </a:r>
          </a:p>
          <a:p>
            <a:r>
              <a:rPr lang="en-GB" dirty="0">
                <a:latin typeface="Arial" panose="020B0604020202020204" pitchFamily="34" charset="0"/>
                <a:cs typeface="Arial" panose="020B0604020202020204" pitchFamily="34" charset="0"/>
              </a:rPr>
              <a:t>CQC Inspections</a:t>
            </a:r>
          </a:p>
          <a:p>
            <a:endParaRPr lang="en-GB" dirty="0"/>
          </a:p>
        </p:txBody>
      </p:sp>
    </p:spTree>
    <p:extLst>
      <p:ext uri="{BB962C8B-B14F-4D97-AF65-F5344CB8AC3E}">
        <p14:creationId xmlns:p14="http://schemas.microsoft.com/office/powerpoint/2010/main" val="56832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4389-4614-64B6-CF4B-616EDDD73AAE}"/>
              </a:ext>
            </a:extLst>
          </p:cNvPr>
          <p:cNvSpPr>
            <a:spLocks noGrp="1"/>
          </p:cNvSpPr>
          <p:nvPr>
            <p:ph type="title" idx="4294967295"/>
          </p:nvPr>
        </p:nvSpPr>
        <p:spPr>
          <a:xfrm>
            <a:off x="0" y="620077"/>
            <a:ext cx="10515600" cy="1325563"/>
          </a:xfrm>
          <a:prstGeom prst="rect">
            <a:avLst/>
          </a:prstGeom>
        </p:spPr>
        <p:txBody>
          <a:bodyPr/>
          <a:lstStyle/>
          <a:p>
            <a:pPr algn="ctr"/>
            <a:r>
              <a:rPr lang="en-GB" sz="3800" b="1" dirty="0">
                <a:latin typeface="Arial" panose="020B0604020202020204" pitchFamily="34" charset="0"/>
                <a:cs typeface="Arial" panose="020B0604020202020204" pitchFamily="34" charset="0"/>
              </a:rPr>
              <a:t>Timetable for CQC Inspection</a:t>
            </a:r>
          </a:p>
        </p:txBody>
      </p:sp>
      <p:sp>
        <p:nvSpPr>
          <p:cNvPr id="3" name="Content Placeholder 2">
            <a:extLst>
              <a:ext uri="{FF2B5EF4-FFF2-40B4-BE49-F238E27FC236}">
                <a16:creationId xmlns:a16="http://schemas.microsoft.com/office/drawing/2014/main" id="{A9D165BD-2C9E-9EF4-3E3B-5B4F083DFB01}"/>
              </a:ext>
            </a:extLst>
          </p:cNvPr>
          <p:cNvSpPr>
            <a:spLocks noGrp="1"/>
          </p:cNvSpPr>
          <p:nvPr>
            <p:ph idx="4294967295"/>
          </p:nvPr>
        </p:nvSpPr>
        <p:spPr>
          <a:xfrm>
            <a:off x="1001650" y="2317905"/>
            <a:ext cx="10515600" cy="4351338"/>
          </a:xfrm>
          <a:prstGeom prst="rect">
            <a:avLst/>
          </a:prstGeom>
        </p:spPr>
        <p:txBody>
          <a:bodyPr/>
          <a:lstStyle/>
          <a:p>
            <a:pPr marL="357188" indent="-357188"/>
            <a:r>
              <a:rPr lang="en-GB" dirty="0">
                <a:latin typeface="Arial" panose="020B0604020202020204" pitchFamily="34" charset="0"/>
                <a:cs typeface="Arial" panose="020B0604020202020204" pitchFamily="34" charset="0"/>
              </a:rPr>
              <a:t>So far 4 councils have agreed to be the pilot CQC requires 5</a:t>
            </a:r>
          </a:p>
          <a:p>
            <a:pPr marL="357188" indent="-357188"/>
            <a:r>
              <a:rPr lang="en-GB" dirty="0">
                <a:latin typeface="Arial" panose="020B0604020202020204" pitchFamily="34" charset="0"/>
                <a:cs typeface="Arial" panose="020B0604020202020204" pitchFamily="34" charset="0"/>
              </a:rPr>
              <a:t>September 20 councils will be chosen for inspection and then feedback on the learning between the pilots and the inspections</a:t>
            </a:r>
          </a:p>
          <a:p>
            <a:pPr marL="357188" indent="-357188"/>
            <a:r>
              <a:rPr lang="en-GB" dirty="0">
                <a:latin typeface="Arial" panose="020B0604020202020204" pitchFamily="34" charset="0"/>
                <a:cs typeface="Arial" panose="020B0604020202020204" pitchFamily="34" charset="0"/>
              </a:rPr>
              <a:t>December - to March 20 more councils and then role out of inspection across all councils</a:t>
            </a:r>
          </a:p>
          <a:p>
            <a:endParaRPr lang="en-GB" dirty="0"/>
          </a:p>
        </p:txBody>
      </p:sp>
    </p:spTree>
    <p:extLst>
      <p:ext uri="{BB962C8B-B14F-4D97-AF65-F5344CB8AC3E}">
        <p14:creationId xmlns:p14="http://schemas.microsoft.com/office/powerpoint/2010/main" val="222624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5DE4-4D2B-0491-EB48-009D16FC747F}"/>
              </a:ext>
            </a:extLst>
          </p:cNvPr>
          <p:cNvSpPr>
            <a:spLocks noGrp="1"/>
          </p:cNvSpPr>
          <p:nvPr>
            <p:ph type="title" idx="4294967295"/>
          </p:nvPr>
        </p:nvSpPr>
        <p:spPr>
          <a:xfrm>
            <a:off x="-4195" y="1504246"/>
            <a:ext cx="12196195" cy="1325563"/>
          </a:xfrm>
          <a:prstGeom prst="rect">
            <a:avLst/>
          </a:prstGeom>
        </p:spPr>
        <p:txBody>
          <a:bodyPr>
            <a:noAutofit/>
          </a:bodyPr>
          <a:lstStyle/>
          <a:p>
            <a:pPr algn="ctr"/>
            <a:r>
              <a:rPr lang="en-GB" sz="4000" b="1" dirty="0">
                <a:latin typeface="Arial" panose="020B0604020202020204" pitchFamily="34" charset="0"/>
                <a:cs typeface="Arial" panose="020B0604020202020204" pitchFamily="34" charset="0"/>
              </a:rPr>
              <a:t>The national picture for Adult Social Care </a:t>
            </a:r>
          </a:p>
        </p:txBody>
      </p:sp>
      <p:sp>
        <p:nvSpPr>
          <p:cNvPr id="3" name="Content Placeholder 2">
            <a:extLst>
              <a:ext uri="{FF2B5EF4-FFF2-40B4-BE49-F238E27FC236}">
                <a16:creationId xmlns:a16="http://schemas.microsoft.com/office/drawing/2014/main" id="{5F92D9BE-A208-125E-BA7A-D56898DCA553}"/>
              </a:ext>
            </a:extLst>
          </p:cNvPr>
          <p:cNvSpPr>
            <a:spLocks noGrp="1"/>
          </p:cNvSpPr>
          <p:nvPr>
            <p:ph idx="4294967295"/>
          </p:nvPr>
        </p:nvSpPr>
        <p:spPr>
          <a:xfrm>
            <a:off x="1121888" y="2167028"/>
            <a:ext cx="10515600" cy="4351338"/>
          </a:xfrm>
          <a:prstGeom prst="rect">
            <a:avLst/>
          </a:prstGeom>
        </p:spPr>
        <p:txBody>
          <a:bodyPr/>
          <a:lstStyle/>
          <a:p>
            <a:endParaRPr lang="en-GB" sz="4000" dirty="0"/>
          </a:p>
          <a:p>
            <a:pPr marL="357188" indent="-357188"/>
            <a:r>
              <a:rPr lang="en-GB" dirty="0">
                <a:latin typeface="Arial" panose="020B0604020202020204" pitchFamily="34" charset="0"/>
                <a:cs typeface="Arial" panose="020B0604020202020204" pitchFamily="34" charset="0"/>
              </a:rPr>
              <a:t>1.6m staff in Adult Social Care</a:t>
            </a:r>
          </a:p>
          <a:p>
            <a:pPr marL="357188" indent="-357188"/>
            <a:r>
              <a:rPr lang="en-GB" dirty="0">
                <a:latin typeface="Arial" panose="020B0604020202020204" pitchFamily="34" charset="0"/>
                <a:cs typeface="Arial" panose="020B0604020202020204" pitchFamily="34" charset="0"/>
              </a:rPr>
              <a:t>£5.1 billion to the economy</a:t>
            </a:r>
          </a:p>
          <a:p>
            <a:pPr marL="357188" indent="-357188"/>
            <a:r>
              <a:rPr lang="en-GB" dirty="0">
                <a:latin typeface="Arial" panose="020B0604020202020204" pitchFamily="34" charset="0"/>
                <a:cs typeface="Arial" panose="020B0604020202020204" pitchFamily="34" charset="0"/>
              </a:rPr>
              <a:t>Adult Social Care has a larger workforce than the NHS, Construction, Transport and Hospitality</a:t>
            </a:r>
          </a:p>
          <a:p>
            <a:endParaRPr lang="en-GB" dirty="0"/>
          </a:p>
        </p:txBody>
      </p:sp>
    </p:spTree>
    <p:extLst>
      <p:ext uri="{BB962C8B-B14F-4D97-AF65-F5344CB8AC3E}">
        <p14:creationId xmlns:p14="http://schemas.microsoft.com/office/powerpoint/2010/main" val="45921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E2FE6BD-EACB-1B69-DF04-3F402733C2C2}"/>
              </a:ext>
            </a:extLst>
          </p:cNvPr>
          <p:cNvSpPr>
            <a:spLocks noGrp="1"/>
          </p:cNvSpPr>
          <p:nvPr>
            <p:ph type="body" sz="quarter" idx="4294967295"/>
          </p:nvPr>
        </p:nvSpPr>
        <p:spPr>
          <a:xfrm>
            <a:off x="3325391" y="217901"/>
            <a:ext cx="6829425" cy="782638"/>
          </a:xfrm>
          <a:prstGeom prst="rect">
            <a:avLst/>
          </a:prstGeom>
        </p:spPr>
        <p:txBody>
          <a:bodyPr/>
          <a:lstStyle/>
          <a:p>
            <a:pPr marL="0" indent="0">
              <a:buNone/>
            </a:pPr>
            <a:r>
              <a:rPr lang="en-GB" sz="4400" b="1" dirty="0">
                <a:latin typeface="Arial" panose="020B0604020202020204" pitchFamily="34" charset="0"/>
                <a:cs typeface="Arial" panose="020B0604020202020204" pitchFamily="34" charset="0"/>
              </a:rPr>
              <a:t>The Context</a:t>
            </a:r>
          </a:p>
        </p:txBody>
      </p:sp>
      <p:pic>
        <p:nvPicPr>
          <p:cNvPr id="12" name="Picture 11">
            <a:extLst>
              <a:ext uri="{FF2B5EF4-FFF2-40B4-BE49-F238E27FC236}">
                <a16:creationId xmlns:a16="http://schemas.microsoft.com/office/drawing/2014/main" id="{8512530E-F2AE-BF7C-9061-F467D01C9DC9}"/>
              </a:ext>
            </a:extLst>
          </p:cNvPr>
          <p:cNvPicPr>
            <a:picLocks noChangeAspect="1"/>
          </p:cNvPicPr>
          <p:nvPr/>
        </p:nvPicPr>
        <p:blipFill>
          <a:blip r:embed="rId3"/>
          <a:stretch>
            <a:fillRect/>
          </a:stretch>
        </p:blipFill>
        <p:spPr>
          <a:xfrm>
            <a:off x="1094939" y="1254106"/>
            <a:ext cx="2230452" cy="1347215"/>
          </a:xfrm>
          <a:prstGeom prst="rect">
            <a:avLst/>
          </a:prstGeom>
        </p:spPr>
      </p:pic>
      <p:pic>
        <p:nvPicPr>
          <p:cNvPr id="14" name="Picture 13">
            <a:extLst>
              <a:ext uri="{FF2B5EF4-FFF2-40B4-BE49-F238E27FC236}">
                <a16:creationId xmlns:a16="http://schemas.microsoft.com/office/drawing/2014/main" id="{5D5E4BA3-F28B-EF6E-4818-E0A680F49E73}"/>
              </a:ext>
            </a:extLst>
          </p:cNvPr>
          <p:cNvPicPr>
            <a:picLocks noChangeAspect="1"/>
          </p:cNvPicPr>
          <p:nvPr/>
        </p:nvPicPr>
        <p:blipFill>
          <a:blip r:embed="rId4"/>
          <a:stretch>
            <a:fillRect/>
          </a:stretch>
        </p:blipFill>
        <p:spPr>
          <a:xfrm>
            <a:off x="234817" y="2632103"/>
            <a:ext cx="3090574" cy="3751605"/>
          </a:xfrm>
          <a:prstGeom prst="rect">
            <a:avLst/>
          </a:prstGeom>
        </p:spPr>
      </p:pic>
      <p:pic>
        <p:nvPicPr>
          <p:cNvPr id="18" name="Picture 17">
            <a:extLst>
              <a:ext uri="{FF2B5EF4-FFF2-40B4-BE49-F238E27FC236}">
                <a16:creationId xmlns:a16="http://schemas.microsoft.com/office/drawing/2014/main" id="{1512BD1E-EC65-9BB4-8126-FCA068F63861}"/>
              </a:ext>
            </a:extLst>
          </p:cNvPr>
          <p:cNvPicPr>
            <a:picLocks noChangeAspect="1"/>
          </p:cNvPicPr>
          <p:nvPr/>
        </p:nvPicPr>
        <p:blipFill>
          <a:blip r:embed="rId5"/>
          <a:stretch>
            <a:fillRect/>
          </a:stretch>
        </p:blipFill>
        <p:spPr>
          <a:xfrm>
            <a:off x="8449254" y="2911854"/>
            <a:ext cx="3562847" cy="2638793"/>
          </a:xfrm>
          <a:prstGeom prst="rect">
            <a:avLst/>
          </a:prstGeom>
        </p:spPr>
      </p:pic>
      <p:pic>
        <p:nvPicPr>
          <p:cNvPr id="20" name="Picture 19">
            <a:extLst>
              <a:ext uri="{FF2B5EF4-FFF2-40B4-BE49-F238E27FC236}">
                <a16:creationId xmlns:a16="http://schemas.microsoft.com/office/drawing/2014/main" id="{2B5F31A8-B096-2164-A84E-B8FA40D5E67E}"/>
              </a:ext>
            </a:extLst>
          </p:cNvPr>
          <p:cNvPicPr>
            <a:picLocks noChangeAspect="1"/>
          </p:cNvPicPr>
          <p:nvPr/>
        </p:nvPicPr>
        <p:blipFill>
          <a:blip r:embed="rId6"/>
          <a:stretch>
            <a:fillRect/>
          </a:stretch>
        </p:blipFill>
        <p:spPr>
          <a:xfrm>
            <a:off x="3498867" y="1070576"/>
            <a:ext cx="4213898" cy="2476846"/>
          </a:xfrm>
          <a:prstGeom prst="rect">
            <a:avLst/>
          </a:prstGeom>
        </p:spPr>
      </p:pic>
      <p:pic>
        <p:nvPicPr>
          <p:cNvPr id="22" name="Picture 21">
            <a:extLst>
              <a:ext uri="{FF2B5EF4-FFF2-40B4-BE49-F238E27FC236}">
                <a16:creationId xmlns:a16="http://schemas.microsoft.com/office/drawing/2014/main" id="{52884B15-F701-1639-0A1D-D222EF56A6AC}"/>
              </a:ext>
            </a:extLst>
          </p:cNvPr>
          <p:cNvPicPr>
            <a:picLocks noChangeAspect="1"/>
          </p:cNvPicPr>
          <p:nvPr/>
        </p:nvPicPr>
        <p:blipFill>
          <a:blip r:embed="rId7"/>
          <a:stretch>
            <a:fillRect/>
          </a:stretch>
        </p:blipFill>
        <p:spPr>
          <a:xfrm>
            <a:off x="3498866" y="3834566"/>
            <a:ext cx="4950387" cy="1448776"/>
          </a:xfrm>
          <a:prstGeom prst="rect">
            <a:avLst/>
          </a:prstGeom>
        </p:spPr>
      </p:pic>
      <p:pic>
        <p:nvPicPr>
          <p:cNvPr id="24" name="Picture 23">
            <a:extLst>
              <a:ext uri="{FF2B5EF4-FFF2-40B4-BE49-F238E27FC236}">
                <a16:creationId xmlns:a16="http://schemas.microsoft.com/office/drawing/2014/main" id="{B82C9C13-9B61-9545-B278-BEE6058AF22B}"/>
              </a:ext>
            </a:extLst>
          </p:cNvPr>
          <p:cNvPicPr>
            <a:picLocks noChangeAspect="1"/>
          </p:cNvPicPr>
          <p:nvPr/>
        </p:nvPicPr>
        <p:blipFill>
          <a:blip r:embed="rId8"/>
          <a:stretch>
            <a:fillRect/>
          </a:stretch>
        </p:blipFill>
        <p:spPr>
          <a:xfrm>
            <a:off x="4235665" y="4985452"/>
            <a:ext cx="3117868" cy="1603943"/>
          </a:xfrm>
          <a:prstGeom prst="rect">
            <a:avLst/>
          </a:prstGeom>
        </p:spPr>
      </p:pic>
      <p:pic>
        <p:nvPicPr>
          <p:cNvPr id="16" name="Picture 15">
            <a:extLst>
              <a:ext uri="{FF2B5EF4-FFF2-40B4-BE49-F238E27FC236}">
                <a16:creationId xmlns:a16="http://schemas.microsoft.com/office/drawing/2014/main" id="{2E20EE53-9CD9-B6B5-B711-1A16E781EFED}"/>
              </a:ext>
            </a:extLst>
          </p:cNvPr>
          <p:cNvPicPr>
            <a:picLocks noChangeAspect="1"/>
          </p:cNvPicPr>
          <p:nvPr/>
        </p:nvPicPr>
        <p:blipFill>
          <a:blip r:embed="rId9"/>
          <a:stretch>
            <a:fillRect/>
          </a:stretch>
        </p:blipFill>
        <p:spPr>
          <a:xfrm>
            <a:off x="7712765" y="356713"/>
            <a:ext cx="4177801" cy="2498176"/>
          </a:xfrm>
          <a:prstGeom prst="rect">
            <a:avLst/>
          </a:prstGeom>
        </p:spPr>
      </p:pic>
      <p:pic>
        <p:nvPicPr>
          <p:cNvPr id="5" name="Picture 4">
            <a:extLst>
              <a:ext uri="{FF2B5EF4-FFF2-40B4-BE49-F238E27FC236}">
                <a16:creationId xmlns:a16="http://schemas.microsoft.com/office/drawing/2014/main" id="{010C8B23-CB14-22EF-1FA9-E5B6FCD74999}"/>
              </a:ext>
            </a:extLst>
          </p:cNvPr>
          <p:cNvPicPr>
            <a:picLocks noChangeAspect="1"/>
          </p:cNvPicPr>
          <p:nvPr/>
        </p:nvPicPr>
        <p:blipFill>
          <a:blip r:embed="rId10"/>
          <a:stretch>
            <a:fillRect/>
          </a:stretch>
        </p:blipFill>
        <p:spPr>
          <a:xfrm>
            <a:off x="115850" y="217901"/>
            <a:ext cx="3222861" cy="1005423"/>
          </a:xfrm>
          <a:prstGeom prst="rect">
            <a:avLst/>
          </a:prstGeom>
        </p:spPr>
      </p:pic>
    </p:spTree>
    <p:extLst>
      <p:ext uri="{BB962C8B-B14F-4D97-AF65-F5344CB8AC3E}">
        <p14:creationId xmlns:p14="http://schemas.microsoft.com/office/powerpoint/2010/main" val="73681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A82223-6B97-CE70-B0FC-C215E5DBEB62}"/>
              </a:ext>
            </a:extLst>
          </p:cNvPr>
          <p:cNvSpPr>
            <a:spLocks noGrp="1"/>
          </p:cNvSpPr>
          <p:nvPr>
            <p:ph type="body" sz="quarter" idx="4294967295"/>
          </p:nvPr>
        </p:nvSpPr>
        <p:spPr>
          <a:xfrm>
            <a:off x="1989255" y="203451"/>
            <a:ext cx="7814555" cy="594146"/>
          </a:xfrm>
          <a:prstGeom prst="rect">
            <a:avLst/>
          </a:prstGeom>
        </p:spPr>
        <p:txBody>
          <a:bodyPr>
            <a:noAutofit/>
          </a:bodyPr>
          <a:lstStyle/>
          <a:p>
            <a:pPr marL="0" indent="0" algn="ctr">
              <a:buNone/>
            </a:pPr>
            <a:r>
              <a:rPr lang="en-GB" b="1" dirty="0">
                <a:latin typeface="Arial" panose="020B0604020202020204" pitchFamily="34" charset="0"/>
                <a:cs typeface="Arial" panose="020B0604020202020204" pitchFamily="34" charset="0"/>
              </a:rPr>
              <a:t>Oversight of Workforce </a:t>
            </a:r>
          </a:p>
        </p:txBody>
      </p:sp>
      <p:pic>
        <p:nvPicPr>
          <p:cNvPr id="6" name="Picture 5">
            <a:extLst>
              <a:ext uri="{FF2B5EF4-FFF2-40B4-BE49-F238E27FC236}">
                <a16:creationId xmlns:a16="http://schemas.microsoft.com/office/drawing/2014/main" id="{05AF83A7-1C46-96DE-CB94-F316603A7761}"/>
              </a:ext>
            </a:extLst>
          </p:cNvPr>
          <p:cNvPicPr>
            <a:picLocks noChangeAspect="1"/>
          </p:cNvPicPr>
          <p:nvPr/>
        </p:nvPicPr>
        <p:blipFill>
          <a:blip r:embed="rId3"/>
          <a:stretch>
            <a:fillRect/>
          </a:stretch>
        </p:blipFill>
        <p:spPr>
          <a:xfrm>
            <a:off x="328035" y="2099036"/>
            <a:ext cx="6021352" cy="1226863"/>
          </a:xfrm>
          <a:prstGeom prst="rect">
            <a:avLst/>
          </a:prstGeom>
        </p:spPr>
      </p:pic>
      <p:sp>
        <p:nvSpPr>
          <p:cNvPr id="7" name="TextBox 6">
            <a:extLst>
              <a:ext uri="{FF2B5EF4-FFF2-40B4-BE49-F238E27FC236}">
                <a16:creationId xmlns:a16="http://schemas.microsoft.com/office/drawing/2014/main" id="{F57FCC8E-91E6-0BE8-4279-21D006058887}"/>
              </a:ext>
            </a:extLst>
          </p:cNvPr>
          <p:cNvSpPr txBox="1"/>
          <p:nvPr/>
        </p:nvSpPr>
        <p:spPr>
          <a:xfrm>
            <a:off x="2607880" y="1230190"/>
            <a:ext cx="7195930" cy="369332"/>
          </a:xfrm>
          <a:prstGeom prst="rect">
            <a:avLst/>
          </a:prstGeom>
          <a:solidFill>
            <a:schemeClr val="accent2"/>
          </a:solidFill>
        </p:spPr>
        <p:txBody>
          <a:bodyPr wrap="square" rtlCol="0">
            <a:spAutoFit/>
          </a:bodyPr>
          <a:lstStyle/>
          <a:p>
            <a:r>
              <a:rPr lang="en-GB" dirty="0"/>
              <a:t>Skills for Care National Adult Social Care 2021/22 </a:t>
            </a:r>
          </a:p>
        </p:txBody>
      </p:sp>
      <p:pic>
        <p:nvPicPr>
          <p:cNvPr id="11" name="Picture 10">
            <a:extLst>
              <a:ext uri="{FF2B5EF4-FFF2-40B4-BE49-F238E27FC236}">
                <a16:creationId xmlns:a16="http://schemas.microsoft.com/office/drawing/2014/main" id="{37971B9F-3AD7-1663-9364-904032FFEBD4}"/>
              </a:ext>
            </a:extLst>
          </p:cNvPr>
          <p:cNvPicPr>
            <a:picLocks noChangeAspect="1"/>
          </p:cNvPicPr>
          <p:nvPr/>
        </p:nvPicPr>
        <p:blipFill>
          <a:blip r:embed="rId4"/>
          <a:stretch>
            <a:fillRect/>
          </a:stretch>
        </p:blipFill>
        <p:spPr>
          <a:xfrm>
            <a:off x="339691" y="3629250"/>
            <a:ext cx="6564692" cy="3042714"/>
          </a:xfrm>
          <a:prstGeom prst="rect">
            <a:avLst/>
          </a:prstGeom>
        </p:spPr>
      </p:pic>
      <p:pic>
        <p:nvPicPr>
          <p:cNvPr id="13" name="Picture 12">
            <a:extLst>
              <a:ext uri="{FF2B5EF4-FFF2-40B4-BE49-F238E27FC236}">
                <a16:creationId xmlns:a16="http://schemas.microsoft.com/office/drawing/2014/main" id="{895DDBF2-847E-A6CE-6CC4-58ECBAC8776C}"/>
              </a:ext>
            </a:extLst>
          </p:cNvPr>
          <p:cNvPicPr>
            <a:picLocks noChangeAspect="1"/>
          </p:cNvPicPr>
          <p:nvPr/>
        </p:nvPicPr>
        <p:blipFill>
          <a:blip r:embed="rId5"/>
          <a:stretch>
            <a:fillRect/>
          </a:stretch>
        </p:blipFill>
        <p:spPr>
          <a:xfrm>
            <a:off x="6465464" y="1649822"/>
            <a:ext cx="5398501" cy="1779178"/>
          </a:xfrm>
          <a:prstGeom prst="rect">
            <a:avLst/>
          </a:prstGeom>
        </p:spPr>
      </p:pic>
      <p:pic>
        <p:nvPicPr>
          <p:cNvPr id="15" name="Picture 14">
            <a:extLst>
              <a:ext uri="{FF2B5EF4-FFF2-40B4-BE49-F238E27FC236}">
                <a16:creationId xmlns:a16="http://schemas.microsoft.com/office/drawing/2014/main" id="{2D0C591E-5986-375C-A6AC-E49F0E04B20B}"/>
              </a:ext>
            </a:extLst>
          </p:cNvPr>
          <p:cNvPicPr>
            <a:picLocks noChangeAspect="1"/>
          </p:cNvPicPr>
          <p:nvPr/>
        </p:nvPicPr>
        <p:blipFill>
          <a:blip r:embed="rId6"/>
          <a:stretch>
            <a:fillRect/>
          </a:stretch>
        </p:blipFill>
        <p:spPr>
          <a:xfrm>
            <a:off x="9665787" y="3325899"/>
            <a:ext cx="1867161" cy="15337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2A142BFF-4CBA-88FE-6232-174D96040830}"/>
              </a:ext>
            </a:extLst>
          </p:cNvPr>
          <p:cNvPicPr>
            <a:picLocks noChangeAspect="1"/>
          </p:cNvPicPr>
          <p:nvPr/>
        </p:nvPicPr>
        <p:blipFill>
          <a:blip r:embed="rId7"/>
          <a:stretch>
            <a:fillRect/>
          </a:stretch>
        </p:blipFill>
        <p:spPr>
          <a:xfrm>
            <a:off x="115850" y="217901"/>
            <a:ext cx="3222861" cy="1005423"/>
          </a:xfrm>
          <a:prstGeom prst="rect">
            <a:avLst/>
          </a:prstGeom>
        </p:spPr>
      </p:pic>
    </p:spTree>
    <p:extLst>
      <p:ext uri="{BB962C8B-B14F-4D97-AF65-F5344CB8AC3E}">
        <p14:creationId xmlns:p14="http://schemas.microsoft.com/office/powerpoint/2010/main" val="388604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772D1A-1FFB-3D6E-FAA5-69C406378F31}"/>
              </a:ext>
            </a:extLst>
          </p:cNvPr>
          <p:cNvPicPr>
            <a:picLocks noChangeAspect="1"/>
          </p:cNvPicPr>
          <p:nvPr/>
        </p:nvPicPr>
        <p:blipFill>
          <a:blip r:embed="rId3"/>
          <a:stretch>
            <a:fillRect/>
          </a:stretch>
        </p:blipFill>
        <p:spPr>
          <a:xfrm>
            <a:off x="0" y="1351723"/>
            <a:ext cx="8306959" cy="5260214"/>
          </a:xfrm>
          <a:prstGeom prst="rect">
            <a:avLst/>
          </a:prstGeom>
        </p:spPr>
      </p:pic>
      <p:sp>
        <p:nvSpPr>
          <p:cNvPr id="9" name="Rectangle: Rounded Corners 8">
            <a:extLst>
              <a:ext uri="{FF2B5EF4-FFF2-40B4-BE49-F238E27FC236}">
                <a16:creationId xmlns:a16="http://schemas.microsoft.com/office/drawing/2014/main" id="{96A7C71E-B886-C218-FE21-66E23B4DCDEB}"/>
              </a:ext>
            </a:extLst>
          </p:cNvPr>
          <p:cNvSpPr/>
          <p:nvPr/>
        </p:nvSpPr>
        <p:spPr>
          <a:xfrm>
            <a:off x="8930525" y="1543028"/>
            <a:ext cx="2623930" cy="131196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Only 46% of direct Care Workers in South West have a qualification </a:t>
            </a:r>
          </a:p>
        </p:txBody>
      </p:sp>
      <p:pic>
        <p:nvPicPr>
          <p:cNvPr id="11" name="Picture 10">
            <a:extLst>
              <a:ext uri="{FF2B5EF4-FFF2-40B4-BE49-F238E27FC236}">
                <a16:creationId xmlns:a16="http://schemas.microsoft.com/office/drawing/2014/main" id="{97B07B96-8329-B054-10BB-0FBB18D0A24A}"/>
              </a:ext>
            </a:extLst>
          </p:cNvPr>
          <p:cNvPicPr>
            <a:picLocks noChangeAspect="1"/>
          </p:cNvPicPr>
          <p:nvPr/>
        </p:nvPicPr>
        <p:blipFill>
          <a:blip r:embed="rId4"/>
          <a:stretch>
            <a:fillRect/>
          </a:stretch>
        </p:blipFill>
        <p:spPr>
          <a:xfrm>
            <a:off x="8592594" y="3738745"/>
            <a:ext cx="3299792" cy="2873192"/>
          </a:xfrm>
          <a:prstGeom prst="rect">
            <a:avLst/>
          </a:prstGeom>
        </p:spPr>
      </p:pic>
      <p:pic>
        <p:nvPicPr>
          <p:cNvPr id="2" name="Picture 1">
            <a:extLst>
              <a:ext uri="{FF2B5EF4-FFF2-40B4-BE49-F238E27FC236}">
                <a16:creationId xmlns:a16="http://schemas.microsoft.com/office/drawing/2014/main" id="{DE0ABD51-1F1A-8D1C-4C69-50EB7C761BEF}"/>
              </a:ext>
            </a:extLst>
          </p:cNvPr>
          <p:cNvPicPr>
            <a:picLocks noChangeAspect="1"/>
          </p:cNvPicPr>
          <p:nvPr/>
        </p:nvPicPr>
        <p:blipFill>
          <a:blip r:embed="rId5"/>
          <a:stretch>
            <a:fillRect/>
          </a:stretch>
        </p:blipFill>
        <p:spPr>
          <a:xfrm>
            <a:off x="115850" y="217901"/>
            <a:ext cx="3222861" cy="1005423"/>
          </a:xfrm>
          <a:prstGeom prst="rect">
            <a:avLst/>
          </a:prstGeom>
        </p:spPr>
      </p:pic>
    </p:spTree>
    <p:extLst>
      <p:ext uri="{BB962C8B-B14F-4D97-AF65-F5344CB8AC3E}">
        <p14:creationId xmlns:p14="http://schemas.microsoft.com/office/powerpoint/2010/main" val="364745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Summary">
            <a:extLst>
              <a:ext uri="{FF2B5EF4-FFF2-40B4-BE49-F238E27FC236}">
                <a16:creationId xmlns:a16="http://schemas.microsoft.com/office/drawing/2014/main" id="{051AED05-61BA-4BEE-AAFF-F3A72FBFB835}"/>
              </a:ext>
            </a:extLst>
          </p:cNvPr>
          <p:cNvPicPr>
            <a:picLocks noChangeAspect="1"/>
          </p:cNvPicPr>
          <p:nvPr/>
        </p:nvPicPr>
        <p:blipFill rotWithShape="1">
          <a:blip r:embed="rId3">
            <a:extLst>
              <a:ext uri="{28A0092B-C50C-407E-A947-70E740481C1C}">
                <a14:useLocalDpi xmlns:a14="http://schemas.microsoft.com/office/drawing/2010/main" val="0"/>
              </a:ext>
            </a:extLst>
          </a:blip>
          <a:srcRect t="25824"/>
          <a:stretch/>
        </p:blipFill>
        <p:spPr>
          <a:xfrm>
            <a:off x="1981857" y="2259226"/>
            <a:ext cx="6851591" cy="4324801"/>
          </a:xfrm>
          <a:prstGeom prst="rect">
            <a:avLst/>
          </a:prstGeom>
        </p:spPr>
      </p:pic>
      <p:sp>
        <p:nvSpPr>
          <p:cNvPr id="5" name="TextBox 4">
            <a:extLst>
              <a:ext uri="{FF2B5EF4-FFF2-40B4-BE49-F238E27FC236}">
                <a16:creationId xmlns:a16="http://schemas.microsoft.com/office/drawing/2014/main" id="{98934005-B843-D084-4529-7ED44F292DF9}"/>
              </a:ext>
            </a:extLst>
          </p:cNvPr>
          <p:cNvSpPr txBox="1"/>
          <p:nvPr/>
        </p:nvSpPr>
        <p:spPr>
          <a:xfrm>
            <a:off x="1981857" y="2210078"/>
            <a:ext cx="3508563" cy="707886"/>
          </a:xfrm>
          <a:prstGeom prst="rect">
            <a:avLst/>
          </a:prstGeom>
          <a:solidFill>
            <a:schemeClr val="bg1"/>
          </a:solidFill>
        </p:spPr>
        <p:txBody>
          <a:bodyPr wrap="square" rtlCol="0">
            <a:spAutoFit/>
          </a:bodyPr>
          <a:lstStyle/>
          <a:p>
            <a:pPr algn="ctr"/>
            <a:r>
              <a:rPr lang="en-US" dirty="0"/>
              <a:t>There were </a:t>
            </a:r>
            <a:r>
              <a:rPr lang="en-US" sz="2000" b="1" dirty="0">
                <a:solidFill>
                  <a:schemeClr val="accent1">
                    <a:lumMod val="75000"/>
                  </a:schemeClr>
                </a:solidFill>
              </a:rPr>
              <a:t>4,150</a:t>
            </a:r>
            <a:r>
              <a:rPr lang="en-US" dirty="0"/>
              <a:t> filled posts in </a:t>
            </a:r>
            <a:r>
              <a:rPr lang="en-US" sz="2000" b="1" dirty="0">
                <a:solidFill>
                  <a:schemeClr val="accent1">
                    <a:lumMod val="75000"/>
                  </a:schemeClr>
                </a:solidFill>
              </a:rPr>
              <a:t>Bath &amp; NE Somerset</a:t>
            </a:r>
            <a:r>
              <a:rPr lang="en-US" dirty="0"/>
              <a:t>.</a:t>
            </a:r>
          </a:p>
        </p:txBody>
      </p:sp>
      <p:sp>
        <p:nvSpPr>
          <p:cNvPr id="6" name="Title 1">
            <a:extLst>
              <a:ext uri="{FF2B5EF4-FFF2-40B4-BE49-F238E27FC236}">
                <a16:creationId xmlns:a16="http://schemas.microsoft.com/office/drawing/2014/main" id="{01C290FE-A321-0488-AFC6-B8E04652D989}"/>
              </a:ext>
            </a:extLst>
          </p:cNvPr>
          <p:cNvSpPr txBox="1">
            <a:spLocks/>
          </p:cNvSpPr>
          <p:nvPr/>
        </p:nvSpPr>
        <p:spPr>
          <a:xfrm>
            <a:off x="1062526" y="323121"/>
            <a:ext cx="10066947" cy="13156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633232"/>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2800" b="1" dirty="0">
                <a:solidFill>
                  <a:schemeClr val="tx1"/>
                </a:solidFill>
                <a:latin typeface="Arial" panose="020B0604020202020204" pitchFamily="34" charset="0"/>
                <a:cs typeface="Arial" panose="020B0604020202020204" pitchFamily="34" charset="0"/>
              </a:rPr>
              <a:t>Summary of the adult social care workforce – BaNES </a:t>
            </a:r>
          </a:p>
        </p:txBody>
      </p:sp>
      <p:sp>
        <p:nvSpPr>
          <p:cNvPr id="3" name="TextBox 2">
            <a:extLst>
              <a:ext uri="{FF2B5EF4-FFF2-40B4-BE49-F238E27FC236}">
                <a16:creationId xmlns:a16="http://schemas.microsoft.com/office/drawing/2014/main" id="{DE7CC9B2-4EAD-22E4-ADC9-B8719C52FD8E}"/>
              </a:ext>
            </a:extLst>
          </p:cNvPr>
          <p:cNvSpPr txBox="1"/>
          <p:nvPr/>
        </p:nvSpPr>
        <p:spPr>
          <a:xfrm>
            <a:off x="9275640" y="6396380"/>
            <a:ext cx="2593980" cy="276999"/>
          </a:xfrm>
          <a:prstGeom prst="rect">
            <a:avLst/>
          </a:prstGeom>
          <a:noFill/>
        </p:spPr>
        <p:txBody>
          <a:bodyPr wrap="none" rtlCol="0">
            <a:spAutoFit/>
          </a:bodyPr>
          <a:lstStyle/>
          <a:p>
            <a:r>
              <a:rPr lang="en-US" sz="1200" b="1" dirty="0"/>
              <a:t>Skills for Care data October 2022</a:t>
            </a:r>
            <a:endParaRPr lang="en-GB" sz="1200" b="1" dirty="0"/>
          </a:p>
        </p:txBody>
      </p:sp>
      <p:pic>
        <p:nvPicPr>
          <p:cNvPr id="4" name="Picture 3">
            <a:extLst>
              <a:ext uri="{FF2B5EF4-FFF2-40B4-BE49-F238E27FC236}">
                <a16:creationId xmlns:a16="http://schemas.microsoft.com/office/drawing/2014/main" id="{4EBF6DF4-8C34-BA65-6828-08F2C4F9EC6E}"/>
              </a:ext>
            </a:extLst>
          </p:cNvPr>
          <p:cNvPicPr>
            <a:picLocks noChangeAspect="1"/>
          </p:cNvPicPr>
          <p:nvPr/>
        </p:nvPicPr>
        <p:blipFill>
          <a:blip r:embed="rId4"/>
          <a:stretch>
            <a:fillRect/>
          </a:stretch>
        </p:blipFill>
        <p:spPr>
          <a:xfrm>
            <a:off x="10366048" y="197384"/>
            <a:ext cx="3308424" cy="1136307"/>
          </a:xfrm>
          <a:prstGeom prst="rect">
            <a:avLst/>
          </a:prstGeom>
        </p:spPr>
      </p:pic>
      <p:pic>
        <p:nvPicPr>
          <p:cNvPr id="7" name="Picture 6">
            <a:extLst>
              <a:ext uri="{FF2B5EF4-FFF2-40B4-BE49-F238E27FC236}">
                <a16:creationId xmlns:a16="http://schemas.microsoft.com/office/drawing/2014/main" id="{CDA937E6-EE41-D3B4-6367-A90E098817D4}"/>
              </a:ext>
            </a:extLst>
          </p:cNvPr>
          <p:cNvPicPr>
            <a:picLocks noChangeAspect="1"/>
          </p:cNvPicPr>
          <p:nvPr/>
        </p:nvPicPr>
        <p:blipFill>
          <a:blip r:embed="rId5"/>
          <a:stretch>
            <a:fillRect/>
          </a:stretch>
        </p:blipFill>
        <p:spPr>
          <a:xfrm>
            <a:off x="115850" y="217901"/>
            <a:ext cx="3222861" cy="1005423"/>
          </a:xfrm>
          <a:prstGeom prst="rect">
            <a:avLst/>
          </a:prstGeom>
        </p:spPr>
      </p:pic>
    </p:spTree>
    <p:extLst>
      <p:ext uri="{BB962C8B-B14F-4D97-AF65-F5344CB8AC3E}">
        <p14:creationId xmlns:p14="http://schemas.microsoft.com/office/powerpoint/2010/main" val="249030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F620-E357-CC68-2489-0D8DC7420A7E}"/>
              </a:ext>
            </a:extLst>
          </p:cNvPr>
          <p:cNvSpPr>
            <a:spLocks noGrp="1"/>
          </p:cNvSpPr>
          <p:nvPr>
            <p:ph type="title" idx="4294967295"/>
          </p:nvPr>
        </p:nvSpPr>
        <p:spPr>
          <a:xfrm>
            <a:off x="0" y="365125"/>
            <a:ext cx="10119360" cy="1325563"/>
          </a:xfrm>
          <a:prstGeom prst="rect">
            <a:avLst/>
          </a:prstGeom>
        </p:spPr>
        <p:txBody>
          <a:bodyPr/>
          <a:lstStyle/>
          <a:p>
            <a:pPr algn="ctr"/>
            <a:r>
              <a:rPr lang="en-GB" b="1" dirty="0">
                <a:latin typeface="Arial" panose="020B0604020202020204" pitchFamily="34" charset="0"/>
                <a:cs typeface="Arial" panose="020B0604020202020204" pitchFamily="34" charset="0"/>
              </a:rPr>
              <a:t>International Recruitment </a:t>
            </a:r>
          </a:p>
        </p:txBody>
      </p:sp>
      <p:sp>
        <p:nvSpPr>
          <p:cNvPr id="3" name="Content Placeholder 2">
            <a:extLst>
              <a:ext uri="{FF2B5EF4-FFF2-40B4-BE49-F238E27FC236}">
                <a16:creationId xmlns:a16="http://schemas.microsoft.com/office/drawing/2014/main" id="{A6CFBF2A-1C01-F866-C811-4FB7D465E8A3}"/>
              </a:ext>
            </a:extLst>
          </p:cNvPr>
          <p:cNvSpPr>
            <a:spLocks noGrp="1"/>
          </p:cNvSpPr>
          <p:nvPr>
            <p:ph idx="4294967295"/>
          </p:nvPr>
        </p:nvSpPr>
        <p:spPr>
          <a:xfrm>
            <a:off x="838200" y="1468892"/>
            <a:ext cx="10646328" cy="4675639"/>
          </a:xfrm>
          <a:prstGeom prst="rect">
            <a:avLst/>
          </a:prstGeom>
        </p:spPr>
        <p:txBody>
          <a:bodyPr/>
          <a:lstStyle/>
          <a:p>
            <a:r>
              <a:rPr lang="en-GB" sz="2400" dirty="0">
                <a:solidFill>
                  <a:srgbClr val="000000"/>
                </a:solidFill>
                <a:effectLst/>
                <a:latin typeface="Arial" panose="020B0604020202020204" pitchFamily="34" charset="0"/>
                <a:ea typeface="Calibri" panose="020F0502020204030204" pitchFamily="34" charset="0"/>
              </a:rPr>
              <a:t>ADASS South West has secured grant funding for the South West for international recruitment from DHSC.</a:t>
            </a:r>
          </a:p>
          <a:p>
            <a:pPr marL="613410" indent="-342900">
              <a:buFont typeface="Courier New" panose="02070309020205020404" pitchFamily="49" charset="0"/>
              <a:buChar char="o"/>
            </a:pPr>
            <a:r>
              <a:rPr lang="en-GB" sz="2400" dirty="0">
                <a:effectLst/>
                <a:latin typeface="Arial" panose="020B0604020202020204" pitchFamily="34" charset="0"/>
                <a:ea typeface="Calibri" panose="020F0502020204030204" pitchFamily="34" charset="0"/>
              </a:rPr>
              <a:t>This is a partnership project involving Local Authorities, Providers, Care Provider Alliance and CQC </a:t>
            </a:r>
            <a:endParaRPr lang="en-GB" sz="2400" dirty="0">
              <a:effectLst/>
              <a:latin typeface="Calibri" panose="020F0502020204030204" pitchFamily="34" charset="0"/>
              <a:ea typeface="Calibri" panose="020F0502020204030204" pitchFamily="34" charset="0"/>
            </a:endParaRPr>
          </a:p>
          <a:p>
            <a:pPr marL="613410" indent="-342900">
              <a:buFont typeface="Courier New" panose="02070309020205020404" pitchFamily="49" charset="0"/>
              <a:buChar char="o"/>
            </a:pPr>
            <a:r>
              <a:rPr lang="en-GB" sz="2400" dirty="0">
                <a:effectLst/>
                <a:latin typeface="Arial" panose="020B0604020202020204" pitchFamily="34" charset="0"/>
                <a:ea typeface="Calibri" panose="020F0502020204030204" pitchFamily="34" charset="0"/>
              </a:rPr>
              <a:t>Grant funding has been confirmed for 22-23 for £75k and 23-24 for £1.5million</a:t>
            </a:r>
            <a:endParaRPr lang="en-GB" sz="2400" dirty="0">
              <a:effectLst/>
              <a:latin typeface="Calibri" panose="020F0502020204030204" pitchFamily="34" charset="0"/>
              <a:ea typeface="Calibri" panose="020F0502020204030204" pitchFamily="34" charset="0"/>
            </a:endParaRPr>
          </a:p>
          <a:p>
            <a:pPr marL="613410" indent="-342900">
              <a:buFont typeface="Courier New" panose="02070309020205020404" pitchFamily="49" charset="0"/>
              <a:buChar char="o"/>
            </a:pPr>
            <a:r>
              <a:rPr lang="en-GB" sz="2400" dirty="0">
                <a:effectLst/>
                <a:latin typeface="Arial" panose="020B0604020202020204" pitchFamily="34" charset="0"/>
                <a:ea typeface="Calibri" panose="020F0502020204030204" pitchFamily="34" charset="0"/>
              </a:rPr>
              <a:t>Gloucestershire County Council has contractual responsibility on behalf of the region </a:t>
            </a:r>
            <a:endParaRPr lang="en-GB" sz="2400" dirty="0">
              <a:effectLst/>
              <a:latin typeface="Calibri" panose="020F0502020204030204" pitchFamily="34" charset="0"/>
              <a:ea typeface="Calibri" panose="020F0502020204030204" pitchFamily="34" charset="0"/>
            </a:endParaRPr>
          </a:p>
          <a:p>
            <a:pPr marL="613410" indent="-342900">
              <a:buFont typeface="Courier New" panose="02070309020205020404" pitchFamily="49" charset="0"/>
              <a:buChar char="o"/>
            </a:pPr>
            <a:r>
              <a:rPr lang="en-GB" sz="2400" dirty="0">
                <a:effectLst/>
                <a:latin typeface="Arial" panose="020B0604020202020204" pitchFamily="34" charset="0"/>
                <a:ea typeface="Calibri" panose="020F0502020204030204" pitchFamily="34" charset="0"/>
              </a:rPr>
              <a:t>There are three exclusive priority areas identified by commissioners and providers and now agreed by DHSC: </a:t>
            </a:r>
            <a:r>
              <a:rPr lang="en-GB" sz="2400" b="1" dirty="0">
                <a:effectLst/>
                <a:latin typeface="Arial" panose="020B0604020202020204" pitchFamily="34" charset="0"/>
                <a:ea typeface="Calibri" panose="020F0502020204030204" pitchFamily="34" charset="0"/>
              </a:rPr>
              <a:t>home care, nursing care, Social Workers and OTs </a:t>
            </a:r>
            <a:r>
              <a:rPr lang="en-GB" sz="2400" dirty="0">
                <a:effectLst/>
                <a:latin typeface="Arial" panose="020B0604020202020204" pitchFamily="34" charset="0"/>
                <a:ea typeface="Calibri" panose="020F0502020204030204" pitchFamily="34" charset="0"/>
              </a:rPr>
              <a:t>with a focus on establishing the regional infrastructure to maximise retention through wrap around support  </a:t>
            </a:r>
            <a:endParaRPr lang="en-GB" sz="2400" dirty="0"/>
          </a:p>
        </p:txBody>
      </p:sp>
    </p:spTree>
    <p:extLst>
      <p:ext uri="{BB962C8B-B14F-4D97-AF65-F5344CB8AC3E}">
        <p14:creationId xmlns:p14="http://schemas.microsoft.com/office/powerpoint/2010/main" val="423712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F1ED-C84C-64BC-0041-65DD9C70D43E}"/>
              </a:ext>
            </a:extLst>
          </p:cNvPr>
          <p:cNvSpPr>
            <a:spLocks noGrp="1"/>
          </p:cNvSpPr>
          <p:nvPr>
            <p:ph type="title" idx="4294967295"/>
          </p:nvPr>
        </p:nvSpPr>
        <p:spPr>
          <a:xfrm>
            <a:off x="0" y="365119"/>
            <a:ext cx="10197737" cy="880208"/>
          </a:xfrm>
          <a:prstGeom prst="rect">
            <a:avLst/>
          </a:prstGeom>
        </p:spPr>
        <p:txBody>
          <a:bodyPr/>
          <a:lstStyle/>
          <a:p>
            <a:pPr algn="ctr"/>
            <a:r>
              <a:rPr lang="en-GB" b="1" dirty="0">
                <a:latin typeface="Arial" panose="020B0604020202020204" pitchFamily="34" charset="0"/>
                <a:cs typeface="Arial" panose="020B0604020202020204" pitchFamily="34" charset="0"/>
              </a:rPr>
              <a:t>The Plan</a:t>
            </a:r>
          </a:p>
        </p:txBody>
      </p:sp>
      <p:sp>
        <p:nvSpPr>
          <p:cNvPr id="3" name="Content Placeholder 2">
            <a:extLst>
              <a:ext uri="{FF2B5EF4-FFF2-40B4-BE49-F238E27FC236}">
                <a16:creationId xmlns:a16="http://schemas.microsoft.com/office/drawing/2014/main" id="{C417A123-F025-D943-A08E-66625BA9BD35}"/>
              </a:ext>
            </a:extLst>
          </p:cNvPr>
          <p:cNvSpPr>
            <a:spLocks noGrp="1"/>
          </p:cNvSpPr>
          <p:nvPr>
            <p:ph idx="4294967295"/>
          </p:nvPr>
        </p:nvSpPr>
        <p:spPr>
          <a:xfrm>
            <a:off x="545284" y="1481675"/>
            <a:ext cx="10972800" cy="5246295"/>
          </a:xfrm>
          <a:prstGeom prst="rect">
            <a:avLst/>
          </a:prstGeom>
        </p:spPr>
        <p:txBody>
          <a:bodyPr/>
          <a:lstStyle/>
          <a:p>
            <a:pPr marL="714375" indent="-444500"/>
            <a:r>
              <a:rPr lang="en-GB" sz="2000" dirty="0">
                <a:effectLst/>
                <a:latin typeface="Arial" panose="020B0604020202020204" pitchFamily="34" charset="0"/>
                <a:ea typeface="Calibri" panose="020F0502020204030204" pitchFamily="34" charset="0"/>
              </a:rPr>
              <a:t>Establish a hub and spoke (based on existing ICS footprints) framework to support employment, wrap around pastoral and training support for overseas workers in the priority areas, specifically:</a:t>
            </a:r>
            <a:endParaRPr lang="en-GB" sz="2000" dirty="0">
              <a:effectLst/>
              <a:latin typeface="Calibri" panose="020F0502020204030204" pitchFamily="34" charset="0"/>
              <a:ea typeface="Calibri" panose="020F0502020204030204" pitchFamily="34" charset="0"/>
            </a:endParaRPr>
          </a:p>
          <a:p>
            <a:pPr marL="984250" lvl="1" indent="-269875">
              <a:buSzPts val="1000"/>
              <a:buFont typeface="Courier New" panose="02070309020205020404" pitchFamily="49" charset="0"/>
              <a:buChar char="o"/>
              <a:tabLst>
                <a:tab pos="9144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providing wider support, dedicated/bespoke support and establish buddy networks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984250" lvl="1" indent="-269875">
              <a:buSzPts val="1000"/>
              <a:buFont typeface="Courier New" panose="02070309020205020404" pitchFamily="49" charset="0"/>
              <a:buChar char="o"/>
              <a:tabLst>
                <a:tab pos="9144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monitoring implementation including safeguarding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984250" lvl="1" indent="-269875">
              <a:buSzPts val="1000"/>
              <a:buFont typeface="Courier New" panose="02070309020205020404" pitchFamily="49" charset="0"/>
              <a:buChar char="o"/>
              <a:tabLst>
                <a:tab pos="9144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targeting areas of the market with minimal access to care and support more effectively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984250" lvl="1" indent="-269875">
              <a:buSzPts val="1000"/>
              <a:buFont typeface="Courier New" panose="02070309020205020404" pitchFamily="49" charset="0"/>
              <a:buChar char="o"/>
              <a:tabLst>
                <a:tab pos="9144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establishing a single point of access/signposting for both employers and employee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984250" lvl="1" indent="-269875">
              <a:buSzPts val="1000"/>
              <a:buFont typeface="Courier New" panose="02070309020205020404" pitchFamily="49" charset="0"/>
              <a:buChar char="o"/>
              <a:tabLst>
                <a:tab pos="9144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delivering an introduction to Social Care and Social Work in England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984250" lvl="1" indent="-269875">
              <a:buSzPts val="1000"/>
              <a:buFont typeface="Courier New" panose="02070309020205020404" pitchFamily="49" charset="0"/>
              <a:buChar char="o"/>
              <a:tabLst>
                <a:tab pos="9144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supporting practice education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714375" indent="-444500">
              <a:tabLst>
                <a:tab pos="627063" algn="l"/>
              </a:tabLst>
            </a:pPr>
            <a:r>
              <a:rPr lang="en-GB" sz="2000" dirty="0">
                <a:latin typeface="Arial" panose="020B0604020202020204" pitchFamily="34" charset="0"/>
                <a:ea typeface="Calibri" panose="020F0502020204030204" pitchFamily="34" charset="0"/>
              </a:rPr>
              <a:t>Apply national standards to establish minimum requirements of employment, practice and training </a:t>
            </a:r>
            <a:endParaRPr lang="en-GB" sz="2000" dirty="0">
              <a:latin typeface="Calibri" panose="020F0502020204030204" pitchFamily="34" charset="0"/>
              <a:ea typeface="Calibri" panose="020F0502020204030204" pitchFamily="34" charset="0"/>
            </a:endParaRPr>
          </a:p>
          <a:p>
            <a:pPr marL="714375" indent="-444500">
              <a:tabLst>
                <a:tab pos="627063" algn="l"/>
              </a:tabLst>
            </a:pPr>
            <a:r>
              <a:rPr lang="en-GB" sz="2000" dirty="0">
                <a:effectLst/>
                <a:latin typeface="Arial" panose="020B0604020202020204" pitchFamily="34" charset="0"/>
                <a:ea typeface="Calibri" panose="020F0502020204030204" pitchFamily="34" charset="0"/>
              </a:rPr>
              <a:t>Deliver extended pre employment support to aid transition to UK practice</a:t>
            </a:r>
            <a:endParaRPr lang="en-GB" sz="2000" dirty="0">
              <a:latin typeface="Calibri" panose="020F0502020204030204" pitchFamily="34" charset="0"/>
              <a:ea typeface="Calibri" panose="020F0502020204030204" pitchFamily="34" charset="0"/>
            </a:endParaRPr>
          </a:p>
          <a:p>
            <a:pPr marL="714375" indent="-444500">
              <a:tabLst>
                <a:tab pos="627063" algn="l"/>
              </a:tabLst>
            </a:pPr>
            <a:r>
              <a:rPr lang="en-GB" sz="2000" dirty="0">
                <a:effectLst/>
                <a:latin typeface="Arial" panose="020B0604020202020204" pitchFamily="34" charset="0"/>
                <a:ea typeface="Calibri" panose="020F0502020204030204" pitchFamily="34" charset="0"/>
              </a:rPr>
              <a:t>Deliver ongoing continuing professional development</a:t>
            </a:r>
            <a:endParaRPr lang="en-GB" sz="2000" dirty="0">
              <a:effectLst/>
              <a:latin typeface="Calibri" panose="020F0502020204030204" pitchFamily="34" charset="0"/>
              <a:ea typeface="Calibri" panose="020F0502020204030204" pitchFamily="34" charset="0"/>
            </a:endParaRPr>
          </a:p>
          <a:p>
            <a:pPr marL="714375" indent="-444500">
              <a:tabLst>
                <a:tab pos="627063" algn="l"/>
              </a:tabLst>
            </a:pPr>
            <a:r>
              <a:rPr lang="en-GB" sz="2000" dirty="0">
                <a:effectLst/>
                <a:latin typeface="Arial" panose="020B0604020202020204" pitchFamily="34" charset="0"/>
                <a:ea typeface="Calibri" panose="020F0502020204030204" pitchFamily="34" charset="0"/>
              </a:rPr>
              <a:t>Co-financed programme with funding contributed (in-kind) by providers and local government to ensure a sustainable solution</a:t>
            </a:r>
            <a:endParaRPr lang="en-GB" sz="20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1961495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2180</Words>
  <Application>Microsoft Office PowerPoint</Application>
  <PresentationFormat>Widescreen</PresentationFormat>
  <Paragraphs>174</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Symbol</vt:lpstr>
      <vt:lpstr>Times New Roman</vt:lpstr>
      <vt:lpstr>Wingdings</vt:lpstr>
      <vt:lpstr>1_Office Theme</vt:lpstr>
      <vt:lpstr>Care and Support West Annual Conference</vt:lpstr>
      <vt:lpstr>Content of today’s presentation</vt:lpstr>
      <vt:lpstr>The national picture for Adult Social Care </vt:lpstr>
      <vt:lpstr>PowerPoint Presentation</vt:lpstr>
      <vt:lpstr>PowerPoint Presentation</vt:lpstr>
      <vt:lpstr>PowerPoint Presentation</vt:lpstr>
      <vt:lpstr>PowerPoint Presentation</vt:lpstr>
      <vt:lpstr>International Recruitment </vt:lpstr>
      <vt:lpstr>The Plan</vt:lpstr>
      <vt:lpstr>Local Authority Assurance</vt:lpstr>
      <vt:lpstr>CQC’s Single Assessment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national picture for Adult Social Care </vt:lpstr>
      <vt:lpstr>Timetable for CQC Inspection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Westhead</dc:creator>
  <cp:lastModifiedBy>Shelley Oake</cp:lastModifiedBy>
  <cp:revision>3</cp:revision>
  <dcterms:created xsi:type="dcterms:W3CDTF">2023-05-15T16:29:09Z</dcterms:created>
  <dcterms:modified xsi:type="dcterms:W3CDTF">2023-05-16T15:08:18Z</dcterms:modified>
</cp:coreProperties>
</file>