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75" r:id="rId6"/>
    <p:sldId id="276" r:id="rId7"/>
    <p:sldId id="280" r:id="rId8"/>
    <p:sldId id="28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BEB"/>
    <a:srgbClr val="00A188"/>
    <a:srgbClr val="D3C9E5"/>
    <a:srgbClr val="A892CB"/>
    <a:srgbClr val="7C5CB2"/>
    <a:srgbClr val="512698"/>
    <a:srgbClr val="616265"/>
    <a:srgbClr val="DF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0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ad, Jenny" userId="a8436eb7-f9e8-4f19-92a4-57e18faedb1c" providerId="ADAL" clId="{5B6214C5-E1B4-4335-9BBD-20B4D085BB6C}"/>
    <pc:docChg chg="undo custSel addSld delSld modSld">
      <pc:chgData name="Read, Jenny" userId="a8436eb7-f9e8-4f19-92a4-57e18faedb1c" providerId="ADAL" clId="{5B6214C5-E1B4-4335-9BBD-20B4D085BB6C}" dt="2022-11-03T09:28:12.196" v="499" actId="27636"/>
      <pc:docMkLst>
        <pc:docMk/>
      </pc:docMkLst>
      <pc:sldChg chg="delSp modSp mod">
        <pc:chgData name="Read, Jenny" userId="a8436eb7-f9e8-4f19-92a4-57e18faedb1c" providerId="ADAL" clId="{5B6214C5-E1B4-4335-9BBD-20B4D085BB6C}" dt="2022-10-18T08:35:58.126" v="55" actId="478"/>
        <pc:sldMkLst>
          <pc:docMk/>
          <pc:sldMk cId="3176832151" sldId="256"/>
        </pc:sldMkLst>
        <pc:spChg chg="mod">
          <ac:chgData name="Read, Jenny" userId="a8436eb7-f9e8-4f19-92a4-57e18faedb1c" providerId="ADAL" clId="{5B6214C5-E1B4-4335-9BBD-20B4D085BB6C}" dt="2022-10-18T08:35:46.432" v="47" actId="20577"/>
          <ac:spMkLst>
            <pc:docMk/>
            <pc:sldMk cId="3176832151" sldId="256"/>
            <ac:spMk id="4" creationId="{A070E482-A125-4833-B712-67EC9E72E5F2}"/>
          </ac:spMkLst>
        </pc:spChg>
        <pc:spChg chg="del mod">
          <ac:chgData name="Read, Jenny" userId="a8436eb7-f9e8-4f19-92a4-57e18faedb1c" providerId="ADAL" clId="{5B6214C5-E1B4-4335-9BBD-20B4D085BB6C}" dt="2022-10-18T08:35:58.126" v="55" actId="478"/>
          <ac:spMkLst>
            <pc:docMk/>
            <pc:sldMk cId="3176832151" sldId="256"/>
            <ac:spMk id="5" creationId="{F9E4C3DD-0C15-4059-95FA-4122D45E2BAB}"/>
          </ac:spMkLst>
        </pc:spChg>
      </pc:sldChg>
      <pc:sldChg chg="modSp mod">
        <pc:chgData name="Read, Jenny" userId="a8436eb7-f9e8-4f19-92a4-57e18faedb1c" providerId="ADAL" clId="{5B6214C5-E1B4-4335-9BBD-20B4D085BB6C}" dt="2022-10-18T11:59:48.340" v="477" actId="20577"/>
        <pc:sldMkLst>
          <pc:docMk/>
          <pc:sldMk cId="3131746540" sldId="275"/>
        </pc:sldMkLst>
        <pc:spChg chg="mod">
          <ac:chgData name="Read, Jenny" userId="a8436eb7-f9e8-4f19-92a4-57e18faedb1c" providerId="ADAL" clId="{5B6214C5-E1B4-4335-9BBD-20B4D085BB6C}" dt="2022-10-18T11:59:48.340" v="477" actId="20577"/>
          <ac:spMkLst>
            <pc:docMk/>
            <pc:sldMk cId="3131746540" sldId="275"/>
            <ac:spMk id="3" creationId="{B3B73AD8-C6A6-4D36-A57E-67C96273DDE0}"/>
          </ac:spMkLst>
        </pc:spChg>
      </pc:sldChg>
      <pc:sldChg chg="modSp mod">
        <pc:chgData name="Read, Jenny" userId="a8436eb7-f9e8-4f19-92a4-57e18faedb1c" providerId="ADAL" clId="{5B6214C5-E1B4-4335-9BBD-20B4D085BB6C}" dt="2022-10-18T08:41:25.264" v="113" actId="255"/>
        <pc:sldMkLst>
          <pc:docMk/>
          <pc:sldMk cId="4164125840" sldId="276"/>
        </pc:sldMkLst>
        <pc:spChg chg="mod">
          <ac:chgData name="Read, Jenny" userId="a8436eb7-f9e8-4f19-92a4-57e18faedb1c" providerId="ADAL" clId="{5B6214C5-E1B4-4335-9BBD-20B4D085BB6C}" dt="2022-10-18T08:36:56.841" v="72" actId="20577"/>
          <ac:spMkLst>
            <pc:docMk/>
            <pc:sldMk cId="4164125840" sldId="276"/>
            <ac:spMk id="2" creationId="{9C1F7DF7-9FC2-4E0C-A84D-2C59A2CA1FCF}"/>
          </ac:spMkLst>
        </pc:spChg>
        <pc:spChg chg="mod">
          <ac:chgData name="Read, Jenny" userId="a8436eb7-f9e8-4f19-92a4-57e18faedb1c" providerId="ADAL" clId="{5B6214C5-E1B4-4335-9BBD-20B4D085BB6C}" dt="2022-10-18T08:41:25.264" v="113" actId="255"/>
          <ac:spMkLst>
            <pc:docMk/>
            <pc:sldMk cId="4164125840" sldId="276"/>
            <ac:spMk id="3" creationId="{E5CF56A8-2031-4B82-AAE1-671D5F19B04C}"/>
          </ac:spMkLst>
        </pc:spChg>
      </pc:sldChg>
      <pc:sldChg chg="del">
        <pc:chgData name="Read, Jenny" userId="a8436eb7-f9e8-4f19-92a4-57e18faedb1c" providerId="ADAL" clId="{5B6214C5-E1B4-4335-9BBD-20B4D085BB6C}" dt="2022-10-18T08:37:56.790" v="82" actId="47"/>
        <pc:sldMkLst>
          <pc:docMk/>
          <pc:sldMk cId="2351132725" sldId="277"/>
        </pc:sldMkLst>
      </pc:sldChg>
      <pc:sldChg chg="del">
        <pc:chgData name="Read, Jenny" userId="a8436eb7-f9e8-4f19-92a4-57e18faedb1c" providerId="ADAL" clId="{5B6214C5-E1B4-4335-9BBD-20B4D085BB6C}" dt="2022-10-18T08:38:04.201" v="83" actId="47"/>
        <pc:sldMkLst>
          <pc:docMk/>
          <pc:sldMk cId="1207709364" sldId="279"/>
        </pc:sldMkLst>
      </pc:sldChg>
      <pc:sldChg chg="modSp mod">
        <pc:chgData name="Read, Jenny" userId="a8436eb7-f9e8-4f19-92a4-57e18faedb1c" providerId="ADAL" clId="{5B6214C5-E1B4-4335-9BBD-20B4D085BB6C}" dt="2022-10-18T12:00:05.305" v="491" actId="20577"/>
        <pc:sldMkLst>
          <pc:docMk/>
          <pc:sldMk cId="1984158097" sldId="280"/>
        </pc:sldMkLst>
        <pc:spChg chg="mod">
          <ac:chgData name="Read, Jenny" userId="a8436eb7-f9e8-4f19-92a4-57e18faedb1c" providerId="ADAL" clId="{5B6214C5-E1B4-4335-9BBD-20B4D085BB6C}" dt="2022-10-18T12:00:05.305" v="491" actId="20577"/>
          <ac:spMkLst>
            <pc:docMk/>
            <pc:sldMk cId="1984158097" sldId="280"/>
            <ac:spMk id="3" creationId="{FCBD242F-CBEF-42E2-847F-5797B24A4C9F}"/>
          </ac:spMkLst>
        </pc:spChg>
      </pc:sldChg>
      <pc:sldChg chg="del">
        <pc:chgData name="Read, Jenny" userId="a8436eb7-f9e8-4f19-92a4-57e18faedb1c" providerId="ADAL" clId="{5B6214C5-E1B4-4335-9BBD-20B4D085BB6C}" dt="2022-10-18T08:38:27.115" v="85" actId="47"/>
        <pc:sldMkLst>
          <pc:docMk/>
          <pc:sldMk cId="535395305" sldId="281"/>
        </pc:sldMkLst>
      </pc:sldChg>
      <pc:sldChg chg="modSp del mod">
        <pc:chgData name="Read, Jenny" userId="a8436eb7-f9e8-4f19-92a4-57e18faedb1c" providerId="ADAL" clId="{5B6214C5-E1B4-4335-9BBD-20B4D085BB6C}" dt="2022-10-18T11:59:24.742" v="456" actId="47"/>
        <pc:sldMkLst>
          <pc:docMk/>
          <pc:sldMk cId="1231248024" sldId="282"/>
        </pc:sldMkLst>
        <pc:spChg chg="mod">
          <ac:chgData name="Read, Jenny" userId="a8436eb7-f9e8-4f19-92a4-57e18faedb1c" providerId="ADAL" clId="{5B6214C5-E1B4-4335-9BBD-20B4D085BB6C}" dt="2022-10-18T11:58:12.581" v="445" actId="14100"/>
          <ac:spMkLst>
            <pc:docMk/>
            <pc:sldMk cId="1231248024" sldId="282"/>
            <ac:spMk id="3" creationId="{676FDB53-C450-4E9C-83EC-BA284B9808EC}"/>
          </ac:spMkLst>
        </pc:spChg>
      </pc:sldChg>
      <pc:sldChg chg="modSp new mod">
        <pc:chgData name="Read, Jenny" userId="a8436eb7-f9e8-4f19-92a4-57e18faedb1c" providerId="ADAL" clId="{5B6214C5-E1B4-4335-9BBD-20B4D085BB6C}" dt="2022-11-03T09:28:12.196" v="499" actId="27636"/>
        <pc:sldMkLst>
          <pc:docMk/>
          <pc:sldMk cId="2505299970" sldId="283"/>
        </pc:sldMkLst>
        <pc:spChg chg="mod">
          <ac:chgData name="Read, Jenny" userId="a8436eb7-f9e8-4f19-92a4-57e18faedb1c" providerId="ADAL" clId="{5B6214C5-E1B4-4335-9BBD-20B4D085BB6C}" dt="2022-10-18T11:59:21.253" v="455"/>
          <ac:spMkLst>
            <pc:docMk/>
            <pc:sldMk cId="2505299970" sldId="283"/>
            <ac:spMk id="2" creationId="{0E4C5422-A9A3-4A57-9BD4-7748B571DDB1}"/>
          </ac:spMkLst>
        </pc:spChg>
        <pc:spChg chg="mod">
          <ac:chgData name="Read, Jenny" userId="a8436eb7-f9e8-4f19-92a4-57e18faedb1c" providerId="ADAL" clId="{5B6214C5-E1B4-4335-9BBD-20B4D085BB6C}" dt="2022-11-03T09:28:12.196" v="499" actId="27636"/>
          <ac:spMkLst>
            <pc:docMk/>
            <pc:sldMk cId="2505299970" sldId="283"/>
            <ac:spMk id="3" creationId="{B3456C17-2738-454E-BACA-271EE3E757AA}"/>
          </ac:spMkLst>
        </pc:spChg>
      </pc:sldChg>
      <pc:sldChg chg="del">
        <pc:chgData name="Read, Jenny" userId="a8436eb7-f9e8-4f19-92a4-57e18faedb1c" providerId="ADAL" clId="{5B6214C5-E1B4-4335-9BBD-20B4D085BB6C}" dt="2022-10-18T08:38:35.827" v="89" actId="47"/>
        <pc:sldMkLst>
          <pc:docMk/>
          <pc:sldMk cId="4165039359" sldId="283"/>
        </pc:sldMkLst>
      </pc:sldChg>
      <pc:sldChg chg="modSp new del mod">
        <pc:chgData name="Read, Jenny" userId="a8436eb7-f9e8-4f19-92a4-57e18faedb1c" providerId="ADAL" clId="{5B6214C5-E1B4-4335-9BBD-20B4D085BB6C}" dt="2022-10-18T11:56:38.009" v="341" actId="47"/>
        <pc:sldMkLst>
          <pc:docMk/>
          <pc:sldMk cId="4196466259" sldId="283"/>
        </pc:sldMkLst>
        <pc:spChg chg="mod">
          <ac:chgData name="Read, Jenny" userId="a8436eb7-f9e8-4f19-92a4-57e18faedb1c" providerId="ADAL" clId="{5B6214C5-E1B4-4335-9BBD-20B4D085BB6C}" dt="2022-10-18T08:43:26.215" v="163" actId="20577"/>
          <ac:spMkLst>
            <pc:docMk/>
            <pc:sldMk cId="4196466259" sldId="283"/>
            <ac:spMk id="2" creationId="{96E807A2-0E55-465B-8A4C-56791719D51C}"/>
          </ac:spMkLst>
        </pc:spChg>
        <pc:spChg chg="mod">
          <ac:chgData name="Read, Jenny" userId="a8436eb7-f9e8-4f19-92a4-57e18faedb1c" providerId="ADAL" clId="{5B6214C5-E1B4-4335-9BBD-20B4D085BB6C}" dt="2022-10-18T08:44:45.961" v="190" actId="255"/>
          <ac:spMkLst>
            <pc:docMk/>
            <pc:sldMk cId="4196466259" sldId="283"/>
            <ac:spMk id="3" creationId="{3412A53C-C96D-487E-A8D8-B9A0976502D7}"/>
          </ac:spMkLst>
        </pc:spChg>
      </pc:sldChg>
      <pc:sldChg chg="del">
        <pc:chgData name="Read, Jenny" userId="a8436eb7-f9e8-4f19-92a4-57e18faedb1c" providerId="ADAL" clId="{5B6214C5-E1B4-4335-9BBD-20B4D085BB6C}" dt="2022-10-18T08:38:33.278" v="87" actId="47"/>
        <pc:sldMkLst>
          <pc:docMk/>
          <pc:sldMk cId="1697961922" sldId="284"/>
        </pc:sldMkLst>
      </pc:sldChg>
      <pc:sldChg chg="del">
        <pc:chgData name="Read, Jenny" userId="a8436eb7-f9e8-4f19-92a4-57e18faedb1c" providerId="ADAL" clId="{5B6214C5-E1B4-4335-9BBD-20B4D085BB6C}" dt="2022-10-18T08:38:33.918" v="88" actId="47"/>
        <pc:sldMkLst>
          <pc:docMk/>
          <pc:sldMk cId="2097855034" sldId="285"/>
        </pc:sldMkLst>
      </pc:sldChg>
      <pc:sldChg chg="del">
        <pc:chgData name="Read, Jenny" userId="a8436eb7-f9e8-4f19-92a4-57e18faedb1c" providerId="ADAL" clId="{5B6214C5-E1B4-4335-9BBD-20B4D085BB6C}" dt="2022-10-18T08:38:30.971" v="86" actId="47"/>
        <pc:sldMkLst>
          <pc:docMk/>
          <pc:sldMk cId="888178186" sldId="28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9E37C-DD1A-4073-B30C-386131B90569}" type="datetimeFigureOut">
              <a:rPr lang="en-GB" smtClean="0"/>
              <a:t>03/11/2022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676B2-F24C-455B-A0FE-DDE7C0C01D95}" type="slidenum">
              <a:rPr lang="en-GB" smtClean="0"/>
              <a:t>‹#›</a:t>
            </a:fld>
            <a:endParaRPr lang="en-GB" dirty="0"/>
          </a:p>
        </p:txBody>
      </p:sp>
    </p:spTree>
    <p:extLst>
      <p:ext uri="{BB962C8B-B14F-4D97-AF65-F5344CB8AC3E}">
        <p14:creationId xmlns:p14="http://schemas.microsoft.com/office/powerpoint/2010/main" val="86896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C676B2-F24C-455B-A0FE-DDE7C0C01D95}" type="slidenum">
              <a:rPr lang="en-GB" smtClean="0"/>
              <a:t>1</a:t>
            </a:fld>
            <a:endParaRPr lang="en-GB" dirty="0"/>
          </a:p>
        </p:txBody>
      </p:sp>
    </p:spTree>
    <p:extLst>
      <p:ext uri="{BB962C8B-B14F-4D97-AF65-F5344CB8AC3E}">
        <p14:creationId xmlns:p14="http://schemas.microsoft.com/office/powerpoint/2010/main" val="40599557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Cover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D5BD3F4-D768-43C8-BBC2-CF998C2D52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930374" y="2549668"/>
            <a:ext cx="9144000" cy="563231"/>
          </a:xfrm>
        </p:spPr>
        <p:txBody>
          <a:bodyPr anchor="t" anchorCtr="0">
            <a:spAutoFit/>
          </a:bodyPr>
          <a:lstStyle>
            <a:lvl1pPr algn="l">
              <a:defRPr sz="3400" b="1">
                <a:latin typeface="Arial" panose="020B0604020202020204" pitchFamily="34" charset="0"/>
                <a:cs typeface="Arial" panose="020B0604020202020204" pitchFamily="34" charset="0"/>
              </a:defRPr>
            </a:lvl1pPr>
          </a:lstStyle>
          <a:p>
            <a:r>
              <a:rPr lang="en-US"/>
              <a:t>Click to edit Presentation Heading style</a:t>
            </a:r>
            <a:endParaRPr lang="en-GB"/>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930374" y="4156220"/>
            <a:ext cx="9144000" cy="369332"/>
          </a:xfrm>
        </p:spPr>
        <p:txBody>
          <a:bodyPr>
            <a:spAutoFit/>
          </a:bodyPr>
          <a:lstStyle>
            <a:lvl1pPr marL="0" indent="0" algn="l">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Presented by/Sub-heading style</a:t>
            </a:r>
            <a:endParaRPr lang="en-GB"/>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930275" y="5671367"/>
            <a:ext cx="4057650" cy="286232"/>
          </a:xfrm>
        </p:spPr>
        <p:txBody>
          <a:bodyPr anchor="b" anchorCtr="0">
            <a:sp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Published DD Month YYYY</a:t>
            </a:r>
          </a:p>
        </p:txBody>
      </p:sp>
    </p:spTree>
    <p:extLst>
      <p:ext uri="{BB962C8B-B14F-4D97-AF65-F5344CB8AC3E}">
        <p14:creationId xmlns:p14="http://schemas.microsoft.com/office/powerpoint/2010/main" val="34796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3CCBF63-BE77-47F7-BC2C-2060A83C7E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9BD00B1E-7CC5-4A29-9FDA-CA9B202B5F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A8D207-F256-473F-8ACD-7992ADD822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64E7-4D70-4211-A41C-CD2456D5D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B64C231D-00C0-4BA4-8EC1-A2C808CE32D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9A8E4A4-9320-483B-B798-ADCC1CC29F5B}"/>
              </a:ext>
            </a:extLst>
          </p:cNvPr>
          <p:cNvSpPr>
            <a:spLocks noGrp="1"/>
          </p:cNvSpPr>
          <p:nvPr>
            <p:ph type="sldNum" sz="quarter" idx="12"/>
          </p:nvPr>
        </p:nvSpPr>
        <p:spPr/>
        <p:txBody>
          <a:bodyPr/>
          <a:lstStyle/>
          <a:p>
            <a:fld id="{06A44ADC-FBC0-4698-B0EC-1AD4A4060383}" type="slidenum">
              <a:rPr lang="en-GB" smtClean="0"/>
              <a:t>‹#›</a:t>
            </a:fld>
            <a:endParaRPr lang="en-GB" dirty="0"/>
          </a:p>
        </p:txBody>
      </p:sp>
    </p:spTree>
    <p:extLst>
      <p:ext uri="{BB962C8B-B14F-4D97-AF65-F5344CB8AC3E}">
        <p14:creationId xmlns:p14="http://schemas.microsoft.com/office/powerpoint/2010/main" val="247129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3104CED-FCA3-43E9-B6F2-789E2D8FB3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2B846B65-0149-4100-B804-D2C789D96D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6C89B-BCF7-4515-83E9-A3C71E9652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a:extLst>
              <a:ext uri="{FF2B5EF4-FFF2-40B4-BE49-F238E27FC236}">
                <a16:creationId xmlns:a16="http://schemas.microsoft.com/office/drawing/2014/main" id="{D143B3E4-DD4B-4F60-B675-7EE726FC7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605A4386-6EBC-49F7-B127-B0EBBFF212D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302BCA2-9676-4B81-BB26-14FE059270C7}"/>
              </a:ext>
            </a:extLst>
          </p:cNvPr>
          <p:cNvSpPr>
            <a:spLocks noGrp="1"/>
          </p:cNvSpPr>
          <p:nvPr>
            <p:ph type="sldNum" sz="quarter" idx="12"/>
          </p:nvPr>
        </p:nvSpPr>
        <p:spPr/>
        <p:txBody>
          <a:bodyPr/>
          <a:lstStyle/>
          <a:p>
            <a:fld id="{06A44ADC-FBC0-4698-B0EC-1AD4A4060383}" type="slidenum">
              <a:rPr lang="en-GB" smtClean="0"/>
              <a:t>‹#›</a:t>
            </a:fld>
            <a:endParaRPr lang="en-GB" dirty="0"/>
          </a:p>
        </p:txBody>
      </p:sp>
    </p:spTree>
    <p:extLst>
      <p:ext uri="{BB962C8B-B14F-4D97-AF65-F5344CB8AC3E}">
        <p14:creationId xmlns:p14="http://schemas.microsoft.com/office/powerpoint/2010/main" val="3937373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8C2908A-0CFB-4A42-876D-A00D9532EE5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75CF6847-70BD-4D90-B4D7-F865C7C9D9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E28C-4E16-4B39-B317-EACADEF607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AC158A1F-8F81-4146-95DA-CEF409E4CE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8FB3909-B62E-4B51-9259-87A8A02A1010}"/>
              </a:ext>
            </a:extLst>
          </p:cNvPr>
          <p:cNvSpPr>
            <a:spLocks noGrp="1"/>
          </p:cNvSpPr>
          <p:nvPr>
            <p:ph type="sldNum" sz="quarter" idx="12"/>
          </p:nvPr>
        </p:nvSpPr>
        <p:spPr/>
        <p:txBody>
          <a:bodyPr/>
          <a:lstStyle/>
          <a:p>
            <a:fld id="{06A44ADC-FBC0-4698-B0EC-1AD4A4060383}" type="slidenum">
              <a:rPr lang="en-GB" smtClean="0"/>
              <a:t>‹#›</a:t>
            </a:fld>
            <a:endParaRPr lang="en-GB" dirty="0"/>
          </a:p>
        </p:txBody>
      </p:sp>
    </p:spTree>
    <p:extLst>
      <p:ext uri="{BB962C8B-B14F-4D97-AF65-F5344CB8AC3E}">
        <p14:creationId xmlns:p14="http://schemas.microsoft.com/office/powerpoint/2010/main" val="2152141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42DCAB3-0E0A-4629-AB94-975F98601F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Vertical Title 1">
            <a:extLst>
              <a:ext uri="{FF2B5EF4-FFF2-40B4-BE49-F238E27FC236}">
                <a16:creationId xmlns:a16="http://schemas.microsoft.com/office/drawing/2014/main" id="{C3E0E009-FA67-4DB0-9941-4B016B5404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841E8-6B80-423A-957E-5BF42338425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0EBF63B-FEF9-4C03-9300-380CF7AC077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613D3F4-F8DF-4316-93E5-D3A857F77CFE}"/>
              </a:ext>
            </a:extLst>
          </p:cNvPr>
          <p:cNvSpPr>
            <a:spLocks noGrp="1"/>
          </p:cNvSpPr>
          <p:nvPr>
            <p:ph type="sldNum" sz="quarter" idx="12"/>
          </p:nvPr>
        </p:nvSpPr>
        <p:spPr/>
        <p:txBody>
          <a:bodyPr/>
          <a:lstStyle/>
          <a:p>
            <a:fld id="{06A44ADC-FBC0-4698-B0EC-1AD4A4060383}" type="slidenum">
              <a:rPr lang="en-GB" smtClean="0"/>
              <a:t>‹#›</a:t>
            </a:fld>
            <a:endParaRPr lang="en-GB" dirty="0"/>
          </a:p>
        </p:txBody>
      </p:sp>
    </p:spTree>
    <p:extLst>
      <p:ext uri="{BB962C8B-B14F-4D97-AF65-F5344CB8AC3E}">
        <p14:creationId xmlns:p14="http://schemas.microsoft.com/office/powerpoint/2010/main" val="506402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D1DCB-8595-466D-91F9-A3A35B4C0BDA}"/>
              </a:ext>
            </a:extLst>
          </p:cNvPr>
          <p:cNvSpPr>
            <a:spLocks noGrp="1"/>
          </p:cNvSpPr>
          <p:nvPr>
            <p:ph type="title"/>
          </p:nvPr>
        </p:nvSpPr>
        <p:spPr/>
        <p:txBody>
          <a:bodyPr/>
          <a:lstStyle/>
          <a:p>
            <a:r>
              <a:rPr lang="en-US"/>
              <a:t>Click to edit Master title style</a:t>
            </a:r>
            <a:endParaRPr lang="en-GB"/>
          </a:p>
        </p:txBody>
      </p:sp>
      <p:sp>
        <p:nvSpPr>
          <p:cNvPr id="3" name="Footer Placeholder 2">
            <a:extLst>
              <a:ext uri="{FF2B5EF4-FFF2-40B4-BE49-F238E27FC236}">
                <a16:creationId xmlns:a16="http://schemas.microsoft.com/office/drawing/2014/main" id="{D6172557-3AB6-4C0C-B165-4709B366FBCA}"/>
              </a:ext>
            </a:extLst>
          </p:cNvPr>
          <p:cNvSpPr>
            <a:spLocks noGrp="1"/>
          </p:cNvSpPr>
          <p:nvPr>
            <p:ph type="ftr" sz="quarter" idx="10"/>
          </p:nvPr>
        </p:nvSpPr>
        <p:spPr/>
        <p:txBody>
          <a:bodyPr/>
          <a:lstStyle/>
          <a:p>
            <a:endParaRPr lang="en-GB" dirty="0"/>
          </a:p>
        </p:txBody>
      </p:sp>
      <p:sp>
        <p:nvSpPr>
          <p:cNvPr id="4" name="Slide Number Placeholder 3">
            <a:extLst>
              <a:ext uri="{FF2B5EF4-FFF2-40B4-BE49-F238E27FC236}">
                <a16:creationId xmlns:a16="http://schemas.microsoft.com/office/drawing/2014/main" id="{E8328C0B-08E4-4375-BF6C-4AD2EA212295}"/>
              </a:ext>
            </a:extLst>
          </p:cNvPr>
          <p:cNvSpPr>
            <a:spLocks noGrp="1"/>
          </p:cNvSpPr>
          <p:nvPr>
            <p:ph type="sldNum" sz="quarter" idx="11"/>
          </p:nvPr>
        </p:nvSpPr>
        <p:spPr/>
        <p:txBody>
          <a:bodyPr/>
          <a:lstStyle/>
          <a:p>
            <a:fld id="{06A44ADC-FBC0-4698-B0EC-1AD4A4060383}" type="slidenum">
              <a:rPr lang="en-GB" smtClean="0"/>
              <a:t>‹#›</a:t>
            </a:fld>
            <a:endParaRPr lang="en-GB" dirty="0"/>
          </a:p>
        </p:txBody>
      </p:sp>
    </p:spTree>
    <p:extLst>
      <p:ext uri="{BB962C8B-B14F-4D97-AF65-F5344CB8AC3E}">
        <p14:creationId xmlns:p14="http://schemas.microsoft.com/office/powerpoint/2010/main" val="458014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page">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6B6993FF-005E-4D25-A3C3-E79278D0D407}"/>
              </a:ext>
            </a:extLst>
          </p:cNvPr>
          <p:cNvSpPr/>
          <p:nvPr/>
        </p:nvSpPr>
        <p:spPr>
          <a:xfrm flipV="1">
            <a:off x="522515" y="2004602"/>
            <a:ext cx="11005453" cy="4240923"/>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dirty="0">
              <a:solidFill>
                <a:srgbClr val="FFFFFF"/>
              </a:solidFill>
              <a:uFillTx/>
              <a:latin typeface="Arial"/>
            </a:endParaRPr>
          </a:p>
        </p:txBody>
      </p:sp>
      <p:pic>
        <p:nvPicPr>
          <p:cNvPr id="3" name="Picture 5">
            <a:extLst>
              <a:ext uri="{FF2B5EF4-FFF2-40B4-BE49-F238E27FC236}">
                <a16:creationId xmlns:a16="http://schemas.microsoft.com/office/drawing/2014/main" id="{B7D6D622-D4C9-4D81-8088-68670676C705}"/>
              </a:ext>
            </a:extLst>
          </p:cNvPr>
          <p:cNvPicPr>
            <a:picLocks noChangeAspect="1"/>
          </p:cNvPicPr>
          <p:nvPr/>
        </p:nvPicPr>
        <p:blipFill>
          <a:blip r:embed="rId2"/>
          <a:stretch>
            <a:fillRect/>
          </a:stretch>
        </p:blipFill>
        <p:spPr>
          <a:xfrm>
            <a:off x="522515" y="362504"/>
            <a:ext cx="1432873" cy="1197553"/>
          </a:xfrm>
          <a:prstGeom prst="rect">
            <a:avLst/>
          </a:prstGeom>
          <a:noFill/>
          <a:ln cap="flat">
            <a:noFill/>
          </a:ln>
        </p:spPr>
      </p:pic>
      <p:pic>
        <p:nvPicPr>
          <p:cNvPr id="7" name="Picture 6">
            <a:extLst>
              <a:ext uri="{FF2B5EF4-FFF2-40B4-BE49-F238E27FC236}">
                <a16:creationId xmlns:a16="http://schemas.microsoft.com/office/drawing/2014/main" id="{3815279F-6C9F-4A37-B0A4-D9C967D104D1}"/>
              </a:ext>
            </a:extLst>
          </p:cNvPr>
          <p:cNvPicPr>
            <a:picLocks noChangeAspect="1"/>
          </p:cNvPicPr>
          <p:nvPr userDrawn="1"/>
        </p:nvPicPr>
        <p:blipFill>
          <a:blip r:embed="rId3"/>
          <a:stretch>
            <a:fillRect/>
          </a:stretch>
        </p:blipFill>
        <p:spPr>
          <a:xfrm>
            <a:off x="7784154" y="1258064"/>
            <a:ext cx="495300" cy="247650"/>
          </a:xfrm>
          <a:prstGeom prst="rect">
            <a:avLst/>
          </a:prstGeom>
        </p:spPr>
      </p:pic>
      <p:sp>
        <p:nvSpPr>
          <p:cNvPr id="8" name="Footer Placeholder 1">
            <a:extLst>
              <a:ext uri="{FF2B5EF4-FFF2-40B4-BE49-F238E27FC236}">
                <a16:creationId xmlns:a16="http://schemas.microsoft.com/office/drawing/2014/main" id="{02463EA7-3DCD-46CC-BCD6-3E8540997FBE}"/>
              </a:ext>
            </a:extLst>
          </p:cNvPr>
          <p:cNvSpPr txBox="1">
            <a:spLocks noGrp="1"/>
          </p:cNvSpPr>
          <p:nvPr>
            <p:ph type="ftr" sz="quarter" idx="9"/>
          </p:nvPr>
        </p:nvSpPr>
        <p:spPr>
          <a:xfrm>
            <a:off x="5340096" y="6425108"/>
            <a:ext cx="5484918" cy="365129"/>
          </a:xfrm>
          <a:prstGeom prst="rect">
            <a:avLst/>
          </a:prstGeom>
        </p:spPr>
        <p:txBody>
          <a:bodyPr/>
          <a:lstStyle>
            <a:lvl1pPr algn="r">
              <a:defRPr/>
            </a:lvl1pPr>
          </a:lstStyle>
          <a:p>
            <a:pPr lvl="0"/>
            <a:endParaRPr lang="en-GB" dirty="0"/>
          </a:p>
        </p:txBody>
      </p:sp>
      <p:sp>
        <p:nvSpPr>
          <p:cNvPr id="9" name="Slide Number Placeholder 2">
            <a:extLst>
              <a:ext uri="{FF2B5EF4-FFF2-40B4-BE49-F238E27FC236}">
                <a16:creationId xmlns:a16="http://schemas.microsoft.com/office/drawing/2014/main" id="{459DB0EF-E50A-4A80-8617-483FDB819953}"/>
              </a:ext>
            </a:extLst>
          </p:cNvPr>
          <p:cNvSpPr txBox="1">
            <a:spLocks noGrp="1"/>
          </p:cNvSpPr>
          <p:nvPr>
            <p:ph type="sldNum" sz="quarter" idx="8"/>
          </p:nvPr>
        </p:nvSpPr>
        <p:spPr>
          <a:xfrm>
            <a:off x="11044379" y="6425108"/>
            <a:ext cx="759692" cy="365129"/>
          </a:xfrm>
          <a:prstGeom prst="rect">
            <a:avLst/>
          </a:prstGeom>
        </p:spPr>
        <p:txBody>
          <a:bodyPr/>
          <a:lstStyle>
            <a:lvl1pPr>
              <a:defRPr/>
            </a:lvl1pPr>
          </a:lstStyle>
          <a:p>
            <a:pPr lvl="0"/>
            <a:fld id="{C2B15A99-32D5-48D2-9AB1-A17973B7257B}" type="slidenum">
              <a:t>‹#›</a:t>
            </a:fld>
            <a:endParaRPr lang="en-GB" dirty="0"/>
          </a:p>
        </p:txBody>
      </p:sp>
    </p:spTree>
    <p:extLst>
      <p:ext uri="{BB962C8B-B14F-4D97-AF65-F5344CB8AC3E}">
        <p14:creationId xmlns:p14="http://schemas.microsoft.com/office/powerpoint/2010/main" val="201956159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DHSC heading &amp; text">
    <p:bg>
      <p:bgPr>
        <a:solidFill>
          <a:srgbClr val="FFFBEB"/>
        </a:solidFill>
        <a:effectLst/>
      </p:bgPr>
    </p:bg>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842220B4-8533-4BB1-80BA-E1339D715FE9}"/>
              </a:ext>
            </a:extLst>
          </p:cNvPr>
          <p:cNvSpPr txBox="1">
            <a:spLocks noGrp="1"/>
          </p:cNvSpPr>
          <p:nvPr>
            <p:ph type="ftr" sz="quarter" idx="9"/>
          </p:nvPr>
        </p:nvSpPr>
        <p:spPr>
          <a:xfrm>
            <a:off x="5340096" y="6356351"/>
            <a:ext cx="5484918" cy="365129"/>
          </a:xfrm>
          <a:prstGeom prst="rect">
            <a:avLst/>
          </a:prstGeom>
        </p:spPr>
        <p:txBody>
          <a:bodyPr/>
          <a:lstStyle>
            <a:lvl1pPr algn="r">
              <a:defRPr/>
            </a:lvl1pPr>
          </a:lstStyle>
          <a:p>
            <a:pPr lvl="0"/>
            <a:endParaRPr lang="en-GB" dirty="0"/>
          </a:p>
        </p:txBody>
      </p:sp>
      <p:sp>
        <p:nvSpPr>
          <p:cNvPr id="3" name="Slide Number Placeholder 3">
            <a:extLst>
              <a:ext uri="{FF2B5EF4-FFF2-40B4-BE49-F238E27FC236}">
                <a16:creationId xmlns:a16="http://schemas.microsoft.com/office/drawing/2014/main" id="{0C1CB30E-51B9-4F8C-BC47-94116E7611F7}"/>
              </a:ext>
            </a:extLst>
          </p:cNvPr>
          <p:cNvSpPr txBox="1">
            <a:spLocks noGrp="1"/>
          </p:cNvSpPr>
          <p:nvPr>
            <p:ph type="sldNum" sz="quarter" idx="8"/>
          </p:nvPr>
        </p:nvSpPr>
        <p:spPr>
          <a:xfrm>
            <a:off x="11044379" y="6356351"/>
            <a:ext cx="759692" cy="365129"/>
          </a:xfrm>
          <a:prstGeom prst="rect">
            <a:avLst/>
          </a:prstGeom>
        </p:spPr>
        <p:txBody>
          <a:bodyPr/>
          <a:lstStyle>
            <a:lvl1pPr>
              <a:defRPr/>
            </a:lvl1pPr>
          </a:lstStyle>
          <a:p>
            <a:pPr lvl="0"/>
            <a:fld id="{C8077943-3D51-438C-8FB7-BEE503748A1B}" type="slidenum">
              <a:t>‹#›</a:t>
            </a:fld>
            <a:endParaRPr lang="en-GB" dirty="0"/>
          </a:p>
        </p:txBody>
      </p:sp>
      <p:sp>
        <p:nvSpPr>
          <p:cNvPr id="4" name="Text Placeholder 7">
            <a:extLst>
              <a:ext uri="{FF2B5EF4-FFF2-40B4-BE49-F238E27FC236}">
                <a16:creationId xmlns:a16="http://schemas.microsoft.com/office/drawing/2014/main" id="{22432A31-4881-4C3E-94BA-A83C78268331}"/>
              </a:ext>
            </a:extLst>
          </p:cNvPr>
          <p:cNvSpPr txBox="1">
            <a:spLocks noGrp="1"/>
          </p:cNvSpPr>
          <p:nvPr>
            <p:ph type="body" sz="quarter" idx="4294967295"/>
          </p:nvPr>
        </p:nvSpPr>
        <p:spPr>
          <a:xfrm>
            <a:off x="357905" y="1204840"/>
            <a:ext cx="11446166" cy="4652238"/>
          </a:xfrm>
          <a:prstGeom prst="rect">
            <a:avLst/>
          </a:prstGeom>
          <a:noFill/>
          <a:ln>
            <a:noFill/>
          </a:ln>
        </p:spPr>
        <p:txBody>
          <a:bodyPr vert="horz" wrap="square" lIns="91440" tIns="45720" rIns="91440" bIns="45720" anchor="t" anchorCtr="0" compatLnSpc="1">
            <a:noAutofit/>
          </a:bodyPr>
          <a:lstStyle>
            <a:lvl1pPr marR="0" lvl="0"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1pPr>
            <a:lvl2pPr marR="0" lvl="1"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2pPr>
            <a:lvl3pPr marR="0" lvl="2"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3pPr>
            <a:lvl4pPr marR="0" lvl="3"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4pPr>
            <a:lvl5pPr marR="0" lvl="4"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9">
            <a:extLst>
              <a:ext uri="{FF2B5EF4-FFF2-40B4-BE49-F238E27FC236}">
                <a16:creationId xmlns:a16="http://schemas.microsoft.com/office/drawing/2014/main" id="{A3035BC4-0122-426B-903F-EB53B0734363}"/>
              </a:ext>
            </a:extLst>
          </p:cNvPr>
          <p:cNvSpPr txBox="1">
            <a:spLocks noGrp="1"/>
          </p:cNvSpPr>
          <p:nvPr>
            <p:ph type="body" sz="quarter" idx="4294967295"/>
          </p:nvPr>
        </p:nvSpPr>
        <p:spPr>
          <a:xfrm>
            <a:off x="357192" y="236857"/>
            <a:ext cx="11447465" cy="904871"/>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600" b="1" i="0" u="none" strike="noStrike" cap="none" spc="0" baseline="0">
                <a:solidFill>
                  <a:srgbClr val="000000"/>
                </a:solidFill>
                <a:uFillTx/>
                <a:latin typeface="Arial" panose="020B0604020202020204" pitchFamily="34" charset="0"/>
                <a:cs typeface="Arial" panose="020B0604020202020204" pitchFamily="34" charset="0"/>
              </a:defRPr>
            </a:lvl1pPr>
          </a:lstStyle>
          <a:p>
            <a:pPr lvl="0"/>
            <a:r>
              <a:rPr lang="en-US"/>
              <a:t>Click to edit Master text styles</a:t>
            </a:r>
          </a:p>
        </p:txBody>
      </p:sp>
      <p:grpSp>
        <p:nvGrpSpPr>
          <p:cNvPr id="6" name="Group 7">
            <a:extLst>
              <a:ext uri="{FF2B5EF4-FFF2-40B4-BE49-F238E27FC236}">
                <a16:creationId xmlns:a16="http://schemas.microsoft.com/office/drawing/2014/main" id="{850A890B-1EF9-4A39-A8E9-98EC6C1E3FC6}"/>
              </a:ext>
            </a:extLst>
          </p:cNvPr>
          <p:cNvGrpSpPr/>
          <p:nvPr userDrawn="1"/>
        </p:nvGrpSpPr>
        <p:grpSpPr>
          <a:xfrm>
            <a:off x="0" y="6186162"/>
            <a:ext cx="12191996" cy="671837"/>
            <a:chOff x="0" y="6186162"/>
            <a:chExt cx="12191996" cy="671837"/>
          </a:xfrm>
        </p:grpSpPr>
        <p:pic>
          <p:nvPicPr>
            <p:cNvPr id="7" name="Picture 8">
              <a:extLst>
                <a:ext uri="{FF2B5EF4-FFF2-40B4-BE49-F238E27FC236}">
                  <a16:creationId xmlns:a16="http://schemas.microsoft.com/office/drawing/2014/main" id="{EE9C6A64-468C-4C85-A1FD-A80B259BB940}"/>
                </a:ext>
              </a:extLst>
            </p:cNvPr>
            <p:cNvPicPr>
              <a:picLocks noChangeAspect="1"/>
            </p:cNvPicPr>
            <p:nvPr/>
          </p:nvPicPr>
          <p:blipFill>
            <a:blip r:embed="rId2"/>
            <a:srcRect l="957" b="50000"/>
            <a:stretch>
              <a:fillRect/>
            </a:stretch>
          </p:blipFill>
          <p:spPr>
            <a:xfrm>
              <a:off x="0" y="6186162"/>
              <a:ext cx="12191996" cy="671837"/>
            </a:xfrm>
            <a:prstGeom prst="rect">
              <a:avLst/>
            </a:prstGeom>
            <a:noFill/>
            <a:ln cap="flat">
              <a:noFill/>
            </a:ln>
          </p:spPr>
        </p:pic>
        <p:pic>
          <p:nvPicPr>
            <p:cNvPr id="8" name="Picture 9">
              <a:extLst>
                <a:ext uri="{FF2B5EF4-FFF2-40B4-BE49-F238E27FC236}">
                  <a16:creationId xmlns:a16="http://schemas.microsoft.com/office/drawing/2014/main" id="{DAD9B60E-63FB-4273-B7F3-D28AE80994CC}"/>
                </a:ext>
              </a:extLst>
            </p:cNvPr>
            <p:cNvPicPr>
              <a:picLocks noChangeAspect="1"/>
            </p:cNvPicPr>
            <p:nvPr/>
          </p:nvPicPr>
          <p:blipFill>
            <a:blip r:embed="rId3"/>
            <a:stretch>
              <a:fillRect/>
            </a:stretch>
          </p:blipFill>
          <p:spPr>
            <a:xfrm>
              <a:off x="471053" y="6366784"/>
              <a:ext cx="4084323" cy="332658"/>
            </a:xfrm>
            <a:prstGeom prst="rect">
              <a:avLst/>
            </a:prstGeom>
            <a:noFill/>
            <a:ln cap="flat">
              <a:noFill/>
            </a:ln>
          </p:spPr>
        </p:pic>
      </p:grpSp>
    </p:spTree>
    <p:extLst>
      <p:ext uri="{BB962C8B-B14F-4D97-AF65-F5344CB8AC3E}">
        <p14:creationId xmlns:p14="http://schemas.microsoft.com/office/powerpoint/2010/main" val="217170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1_Section break">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D1DBAAA7-F4B9-4A4A-81BF-531A8E1BCFED}"/>
              </a:ext>
            </a:extLst>
          </p:cNvPr>
          <p:cNvSpPr/>
          <p:nvPr/>
        </p:nvSpPr>
        <p:spPr>
          <a:xfrm flipV="1">
            <a:off x="593271" y="538837"/>
            <a:ext cx="11005453" cy="5780315"/>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dirty="0">
              <a:solidFill>
                <a:srgbClr val="FFFFFF"/>
              </a:solidFill>
              <a:uFillTx/>
              <a:latin typeface="Arial"/>
            </a:endParaRPr>
          </a:p>
        </p:txBody>
      </p:sp>
      <p:sp>
        <p:nvSpPr>
          <p:cNvPr id="3" name="Text Placeholder 8">
            <a:extLst>
              <a:ext uri="{FF2B5EF4-FFF2-40B4-BE49-F238E27FC236}">
                <a16:creationId xmlns:a16="http://schemas.microsoft.com/office/drawing/2014/main" id="{DB72D255-2FF2-4FD6-BF47-836081E54165}"/>
              </a:ext>
            </a:extLst>
          </p:cNvPr>
          <p:cNvSpPr txBox="1">
            <a:spLocks noGrp="1"/>
          </p:cNvSpPr>
          <p:nvPr>
            <p:ph type="body" sz="quarter" idx="4294967295"/>
          </p:nvPr>
        </p:nvSpPr>
        <p:spPr>
          <a:xfrm>
            <a:off x="1038474" y="2869816"/>
            <a:ext cx="8743950" cy="559183"/>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600" b="1" i="0" u="none" strike="noStrike" cap="none" spc="0" baseline="0">
                <a:solidFill>
                  <a:srgbClr val="000000"/>
                </a:solidFill>
                <a:uFillTx/>
                <a:latin typeface="Arial" pitchFamily="34"/>
                <a:cs typeface="Arial" pitchFamily="34"/>
              </a:defRPr>
            </a:lvl1pPr>
          </a:lstStyle>
          <a:p>
            <a:pPr lvl="0"/>
            <a:r>
              <a:rPr lang="en-US"/>
              <a:t>Click to edit Master text styles</a:t>
            </a:r>
          </a:p>
        </p:txBody>
      </p:sp>
      <p:sp>
        <p:nvSpPr>
          <p:cNvPr id="4" name="Text Placeholder 8">
            <a:extLst>
              <a:ext uri="{FF2B5EF4-FFF2-40B4-BE49-F238E27FC236}">
                <a16:creationId xmlns:a16="http://schemas.microsoft.com/office/drawing/2014/main" id="{49B5E735-5678-427C-8AFF-16F3D81FCDD9}"/>
              </a:ext>
            </a:extLst>
          </p:cNvPr>
          <p:cNvSpPr txBox="1">
            <a:spLocks noGrp="1"/>
          </p:cNvSpPr>
          <p:nvPr>
            <p:ph type="body" sz="quarter" idx="4294967295"/>
          </p:nvPr>
        </p:nvSpPr>
        <p:spPr>
          <a:xfrm>
            <a:off x="1038474" y="3717520"/>
            <a:ext cx="8743950" cy="559183"/>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b="1" i="0" u="none" strike="noStrike" cap="none" spc="0" baseline="0">
                <a:solidFill>
                  <a:srgbClr val="000000"/>
                </a:solidFill>
                <a:uFillTx/>
                <a:latin typeface="Calibri"/>
              </a:defRPr>
            </a:lvl1pPr>
          </a:lstStyle>
          <a:p>
            <a:pPr lvl="0"/>
            <a:r>
              <a:rPr lang="en-US"/>
              <a:t>Click to edit Master text styles</a:t>
            </a:r>
          </a:p>
        </p:txBody>
      </p:sp>
      <p:sp>
        <p:nvSpPr>
          <p:cNvPr id="5" name="Footer Placeholder 1">
            <a:extLst>
              <a:ext uri="{FF2B5EF4-FFF2-40B4-BE49-F238E27FC236}">
                <a16:creationId xmlns:a16="http://schemas.microsoft.com/office/drawing/2014/main" id="{B2742F34-E012-46D2-9333-8FE327E6C206}"/>
              </a:ext>
            </a:extLst>
          </p:cNvPr>
          <p:cNvSpPr txBox="1">
            <a:spLocks noGrp="1"/>
          </p:cNvSpPr>
          <p:nvPr>
            <p:ph type="ftr" sz="quarter" idx="9"/>
          </p:nvPr>
        </p:nvSpPr>
        <p:spPr>
          <a:xfrm>
            <a:off x="5340096" y="6425108"/>
            <a:ext cx="5484918" cy="365129"/>
          </a:xfrm>
          <a:prstGeom prst="rect">
            <a:avLst/>
          </a:prstGeom>
        </p:spPr>
        <p:txBody>
          <a:bodyPr/>
          <a:lstStyle>
            <a:lvl1pPr algn="r">
              <a:defRPr/>
            </a:lvl1pPr>
          </a:lstStyle>
          <a:p>
            <a:pPr lvl="0"/>
            <a:endParaRPr lang="en-GB" dirty="0"/>
          </a:p>
        </p:txBody>
      </p:sp>
      <p:sp>
        <p:nvSpPr>
          <p:cNvPr id="6" name="Slide Number Placeholder 2">
            <a:extLst>
              <a:ext uri="{FF2B5EF4-FFF2-40B4-BE49-F238E27FC236}">
                <a16:creationId xmlns:a16="http://schemas.microsoft.com/office/drawing/2014/main" id="{70B94536-D4A8-40D0-B90D-AAC0226F642A}"/>
              </a:ext>
            </a:extLst>
          </p:cNvPr>
          <p:cNvSpPr txBox="1">
            <a:spLocks noGrp="1"/>
          </p:cNvSpPr>
          <p:nvPr>
            <p:ph type="sldNum" sz="quarter" idx="8"/>
          </p:nvPr>
        </p:nvSpPr>
        <p:spPr>
          <a:xfrm>
            <a:off x="11044379" y="6425108"/>
            <a:ext cx="759692" cy="365129"/>
          </a:xfrm>
          <a:prstGeom prst="rect">
            <a:avLst/>
          </a:prstGeom>
        </p:spPr>
        <p:txBody>
          <a:bodyPr/>
          <a:lstStyle>
            <a:lvl1pPr>
              <a:defRPr/>
            </a:lvl1pPr>
          </a:lstStyle>
          <a:p>
            <a:pPr lvl="0"/>
            <a:fld id="{C2B15A99-32D5-48D2-9AB1-A17973B7257B}" type="slidenum">
              <a:t>‹#›</a:t>
            </a:fld>
            <a:endParaRPr lang="en-GB" dirty="0"/>
          </a:p>
        </p:txBody>
      </p:sp>
    </p:spTree>
    <p:extLst>
      <p:ext uri="{BB962C8B-B14F-4D97-AF65-F5344CB8AC3E}">
        <p14:creationId xmlns:p14="http://schemas.microsoft.com/office/powerpoint/2010/main" val="1855798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DHSC large text ">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6">
            <a:extLst>
              <a:ext uri="{FF2B5EF4-FFF2-40B4-BE49-F238E27FC236}">
                <a16:creationId xmlns:a16="http://schemas.microsoft.com/office/drawing/2014/main" id="{A1D7C8C6-18BC-486A-87AC-BCB0A6D899B6}"/>
              </a:ext>
            </a:extLst>
          </p:cNvPr>
          <p:cNvSpPr/>
          <p:nvPr/>
        </p:nvSpPr>
        <p:spPr>
          <a:xfrm flipV="1">
            <a:off x="404905" y="432602"/>
            <a:ext cx="11416146" cy="5421084"/>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dirty="0">
              <a:solidFill>
                <a:srgbClr val="FFFFFF"/>
              </a:solidFill>
              <a:uFillTx/>
              <a:latin typeface="Arial"/>
            </a:endParaRPr>
          </a:p>
        </p:txBody>
      </p:sp>
      <p:sp>
        <p:nvSpPr>
          <p:cNvPr id="4" name="Footer Placeholder 1">
            <a:extLst>
              <a:ext uri="{FF2B5EF4-FFF2-40B4-BE49-F238E27FC236}">
                <a16:creationId xmlns:a16="http://schemas.microsoft.com/office/drawing/2014/main" id="{88EC960A-7453-4E87-B8A8-C794E60E500A}"/>
              </a:ext>
            </a:extLst>
          </p:cNvPr>
          <p:cNvSpPr txBox="1">
            <a:spLocks noGrp="1"/>
          </p:cNvSpPr>
          <p:nvPr>
            <p:ph type="ftr" sz="quarter" idx="9"/>
          </p:nvPr>
        </p:nvSpPr>
        <p:spPr>
          <a:xfrm>
            <a:off x="5340096" y="6356351"/>
            <a:ext cx="5484918" cy="365129"/>
          </a:xfrm>
          <a:prstGeom prst="rect">
            <a:avLst/>
          </a:prstGeom>
        </p:spPr>
        <p:txBody>
          <a:bodyPr/>
          <a:lstStyle>
            <a:lvl1pPr algn="r">
              <a:defRPr/>
            </a:lvl1pPr>
          </a:lstStyle>
          <a:p>
            <a:pPr lvl="0"/>
            <a:endParaRPr lang="en-GB" dirty="0"/>
          </a:p>
        </p:txBody>
      </p:sp>
      <p:sp>
        <p:nvSpPr>
          <p:cNvPr id="5" name="Slide Number Placeholder 2">
            <a:extLst>
              <a:ext uri="{FF2B5EF4-FFF2-40B4-BE49-F238E27FC236}">
                <a16:creationId xmlns:a16="http://schemas.microsoft.com/office/drawing/2014/main" id="{78007425-7485-421F-8556-1610521BC3CB}"/>
              </a:ext>
            </a:extLst>
          </p:cNvPr>
          <p:cNvSpPr txBox="1">
            <a:spLocks noGrp="1"/>
          </p:cNvSpPr>
          <p:nvPr>
            <p:ph type="sldNum" sz="quarter" idx="8"/>
          </p:nvPr>
        </p:nvSpPr>
        <p:spPr>
          <a:xfrm>
            <a:off x="11044379" y="6356351"/>
            <a:ext cx="759692" cy="365129"/>
          </a:xfrm>
          <a:prstGeom prst="rect">
            <a:avLst/>
          </a:prstGeom>
        </p:spPr>
        <p:txBody>
          <a:bodyPr/>
          <a:lstStyle>
            <a:lvl1pPr>
              <a:defRPr/>
            </a:lvl1pPr>
          </a:lstStyle>
          <a:p>
            <a:pPr lvl="0"/>
            <a:fld id="{C2B15A99-32D5-48D2-9AB1-A17973B7257B}" type="slidenum">
              <a:t>‹#›</a:t>
            </a:fld>
            <a:endParaRPr lang="en-GB" dirty="0"/>
          </a:p>
        </p:txBody>
      </p:sp>
      <p:pic>
        <p:nvPicPr>
          <p:cNvPr id="7" name="Picture 8">
            <a:extLst>
              <a:ext uri="{FF2B5EF4-FFF2-40B4-BE49-F238E27FC236}">
                <a16:creationId xmlns:a16="http://schemas.microsoft.com/office/drawing/2014/main" id="{A032D987-D47B-4682-B42F-2068EC276A2D}"/>
              </a:ext>
            </a:extLst>
          </p:cNvPr>
          <p:cNvPicPr>
            <a:picLocks noChangeAspect="1"/>
          </p:cNvPicPr>
          <p:nvPr/>
        </p:nvPicPr>
        <p:blipFill>
          <a:blip r:embed="rId2"/>
          <a:srcRect l="957" b="50000"/>
          <a:stretch>
            <a:fillRect/>
          </a:stretch>
        </p:blipFill>
        <p:spPr>
          <a:xfrm>
            <a:off x="0" y="6186162"/>
            <a:ext cx="12191996" cy="671837"/>
          </a:xfrm>
          <a:prstGeom prst="rect">
            <a:avLst/>
          </a:prstGeom>
          <a:noFill/>
          <a:ln cap="flat">
            <a:noFill/>
          </a:ln>
        </p:spPr>
      </p:pic>
      <p:pic>
        <p:nvPicPr>
          <p:cNvPr id="8" name="Picture 9">
            <a:extLst>
              <a:ext uri="{FF2B5EF4-FFF2-40B4-BE49-F238E27FC236}">
                <a16:creationId xmlns:a16="http://schemas.microsoft.com/office/drawing/2014/main" id="{757299A4-B185-4363-A346-5E011056DFBB}"/>
              </a:ext>
            </a:extLst>
          </p:cNvPr>
          <p:cNvPicPr>
            <a:picLocks noChangeAspect="1"/>
          </p:cNvPicPr>
          <p:nvPr/>
        </p:nvPicPr>
        <p:blipFill>
          <a:blip r:embed="rId3"/>
          <a:stretch>
            <a:fillRect/>
          </a:stretch>
        </p:blipFill>
        <p:spPr>
          <a:xfrm>
            <a:off x="471053" y="6366784"/>
            <a:ext cx="4084323" cy="332658"/>
          </a:xfrm>
          <a:prstGeom prst="rect">
            <a:avLst/>
          </a:prstGeom>
          <a:noFill/>
          <a:ln cap="flat">
            <a:noFill/>
          </a:ln>
        </p:spPr>
      </p:pic>
      <p:sp>
        <p:nvSpPr>
          <p:cNvPr id="11" name="Text Placeholder 2">
            <a:extLst>
              <a:ext uri="{FF2B5EF4-FFF2-40B4-BE49-F238E27FC236}">
                <a16:creationId xmlns:a16="http://schemas.microsoft.com/office/drawing/2014/main" id="{50952F9A-BEAC-4493-AEC0-C7E834A588BC}"/>
              </a:ext>
            </a:extLst>
          </p:cNvPr>
          <p:cNvSpPr>
            <a:spLocks noGrp="1"/>
          </p:cNvSpPr>
          <p:nvPr>
            <p:ph type="body" idx="1" hasCustomPrompt="1"/>
          </p:nvPr>
        </p:nvSpPr>
        <p:spPr>
          <a:xfrm>
            <a:off x="908626" y="901414"/>
            <a:ext cx="10405919" cy="563231"/>
          </a:xfr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Large text page</a:t>
            </a:r>
          </a:p>
        </p:txBody>
      </p:sp>
    </p:spTree>
    <p:extLst>
      <p:ext uri="{BB962C8B-B14F-4D97-AF65-F5344CB8AC3E}">
        <p14:creationId xmlns:p14="http://schemas.microsoft.com/office/powerpoint/2010/main" val="4021490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8_Custom Layout">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E28E3FE4-7C0A-4AA6-AFE1-3A10239D3207}"/>
              </a:ext>
            </a:extLst>
          </p:cNvPr>
          <p:cNvSpPr/>
          <p:nvPr/>
        </p:nvSpPr>
        <p:spPr>
          <a:xfrm flipV="1">
            <a:off x="522515" y="2093379"/>
            <a:ext cx="11005453" cy="4240923"/>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dirty="0">
              <a:solidFill>
                <a:srgbClr val="FFFFFF"/>
              </a:solidFill>
              <a:uFillTx/>
              <a:latin typeface="Arial"/>
            </a:endParaRPr>
          </a:p>
        </p:txBody>
      </p:sp>
      <p:pic>
        <p:nvPicPr>
          <p:cNvPr id="3" name="Picture 5">
            <a:extLst>
              <a:ext uri="{FF2B5EF4-FFF2-40B4-BE49-F238E27FC236}">
                <a16:creationId xmlns:a16="http://schemas.microsoft.com/office/drawing/2014/main" id="{15063CC6-7758-4AF4-88D1-2D485B8C3947}"/>
              </a:ext>
            </a:extLst>
          </p:cNvPr>
          <p:cNvPicPr>
            <a:picLocks noChangeAspect="1"/>
          </p:cNvPicPr>
          <p:nvPr/>
        </p:nvPicPr>
        <p:blipFill>
          <a:blip r:embed="rId2"/>
          <a:stretch>
            <a:fillRect/>
          </a:stretch>
        </p:blipFill>
        <p:spPr>
          <a:xfrm>
            <a:off x="522515" y="362504"/>
            <a:ext cx="1432873" cy="1197553"/>
          </a:xfrm>
          <a:prstGeom prst="rect">
            <a:avLst/>
          </a:prstGeom>
          <a:noFill/>
          <a:ln cap="flat">
            <a:noFill/>
          </a:ln>
        </p:spPr>
      </p:pic>
      <p:sp>
        <p:nvSpPr>
          <p:cNvPr id="4" name="Text Placeholder 7">
            <a:extLst>
              <a:ext uri="{FF2B5EF4-FFF2-40B4-BE49-F238E27FC236}">
                <a16:creationId xmlns:a16="http://schemas.microsoft.com/office/drawing/2014/main" id="{9AD86CED-9A73-450C-A71B-47B526E2A868}"/>
              </a:ext>
            </a:extLst>
          </p:cNvPr>
          <p:cNvSpPr txBox="1">
            <a:spLocks noGrp="1"/>
          </p:cNvSpPr>
          <p:nvPr>
            <p:ph type="body" sz="quarter" idx="4294967295"/>
          </p:nvPr>
        </p:nvSpPr>
        <p:spPr>
          <a:xfrm>
            <a:off x="1044573" y="2503490"/>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200" b="1" i="0" u="none" strike="noStrike" cap="none" spc="0" baseline="0">
                <a:solidFill>
                  <a:srgbClr val="000000"/>
                </a:solidFill>
                <a:uFillTx/>
                <a:latin typeface="Calibri"/>
              </a:defRPr>
            </a:lvl1pPr>
          </a:lstStyle>
          <a:p>
            <a:pPr lvl="0"/>
            <a:r>
              <a:rPr lang="en-US"/>
              <a:t>Click to edit Master text styles</a:t>
            </a:r>
          </a:p>
        </p:txBody>
      </p:sp>
      <p:sp>
        <p:nvSpPr>
          <p:cNvPr id="5" name="Text Placeholder 7">
            <a:extLst>
              <a:ext uri="{FF2B5EF4-FFF2-40B4-BE49-F238E27FC236}">
                <a16:creationId xmlns:a16="http://schemas.microsoft.com/office/drawing/2014/main" id="{84B16E31-4CE8-4D5F-8E29-D7D65EF70AA2}"/>
              </a:ext>
            </a:extLst>
          </p:cNvPr>
          <p:cNvSpPr txBox="1">
            <a:spLocks noGrp="1"/>
          </p:cNvSpPr>
          <p:nvPr>
            <p:ph type="body" sz="quarter" idx="4294967295"/>
          </p:nvPr>
        </p:nvSpPr>
        <p:spPr>
          <a:xfrm>
            <a:off x="1044573" y="3662309"/>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2400" b="1" i="0" u="none" strike="noStrike" cap="none" spc="0" baseline="0">
                <a:solidFill>
                  <a:srgbClr val="000000"/>
                </a:solidFill>
                <a:uFillTx/>
                <a:latin typeface="Calibri"/>
              </a:defRPr>
            </a:lvl1pPr>
          </a:lstStyle>
          <a:p>
            <a:pPr lvl="0"/>
            <a:r>
              <a:rPr lang="en-US"/>
              <a:t>Click to edit Master text styles</a:t>
            </a:r>
          </a:p>
        </p:txBody>
      </p:sp>
      <p:sp>
        <p:nvSpPr>
          <p:cNvPr id="6" name="Text Placeholder 7">
            <a:extLst>
              <a:ext uri="{FF2B5EF4-FFF2-40B4-BE49-F238E27FC236}">
                <a16:creationId xmlns:a16="http://schemas.microsoft.com/office/drawing/2014/main" id="{156F0A68-F520-4BB3-B9B5-8E2472B72995}"/>
              </a:ext>
            </a:extLst>
          </p:cNvPr>
          <p:cNvSpPr txBox="1">
            <a:spLocks noGrp="1"/>
          </p:cNvSpPr>
          <p:nvPr>
            <p:ph type="body" sz="quarter" idx="4294967295"/>
          </p:nvPr>
        </p:nvSpPr>
        <p:spPr>
          <a:xfrm>
            <a:off x="1044573" y="4821128"/>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1800" b="0" i="0" u="none" strike="noStrike" cap="none" spc="0" baseline="0">
                <a:solidFill>
                  <a:srgbClr val="000000"/>
                </a:solidFill>
                <a:uFillTx/>
                <a:latin typeface="Calibri"/>
              </a:defRPr>
            </a:lvl1pPr>
          </a:lstStyle>
          <a:p>
            <a:pPr lvl="0"/>
            <a:r>
              <a:rPr lang="en-US"/>
              <a:t>Click to edit Master text styles</a:t>
            </a:r>
          </a:p>
        </p:txBody>
      </p:sp>
      <p:pic>
        <p:nvPicPr>
          <p:cNvPr id="7" name="Picture 6">
            <a:extLst>
              <a:ext uri="{FF2B5EF4-FFF2-40B4-BE49-F238E27FC236}">
                <a16:creationId xmlns:a16="http://schemas.microsoft.com/office/drawing/2014/main" id="{72E6E337-E03E-45FD-8D8C-328F4299B3A4}"/>
              </a:ext>
            </a:extLst>
          </p:cNvPr>
          <p:cNvPicPr>
            <a:picLocks noChangeAspect="1"/>
          </p:cNvPicPr>
          <p:nvPr userDrawn="1"/>
        </p:nvPicPr>
        <p:blipFill>
          <a:blip r:embed="rId3"/>
          <a:stretch>
            <a:fillRect/>
          </a:stretch>
        </p:blipFill>
        <p:spPr>
          <a:xfrm>
            <a:off x="8291513" y="598951"/>
            <a:ext cx="1314306" cy="1227767"/>
          </a:xfrm>
          <a:prstGeom prst="rect">
            <a:avLst/>
          </a:prstGeom>
        </p:spPr>
      </p:pic>
    </p:spTree>
    <p:extLst>
      <p:ext uri="{BB962C8B-B14F-4D97-AF65-F5344CB8AC3E}">
        <p14:creationId xmlns:p14="http://schemas.microsoft.com/office/powerpoint/2010/main" val="15759865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4C83D81-04CB-4893-9BFB-986BF0E2655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dirty="0"/>
          </a:p>
        </p:txBody>
      </p:sp>
    </p:spTree>
    <p:extLst>
      <p:ext uri="{BB962C8B-B14F-4D97-AF65-F5344CB8AC3E}">
        <p14:creationId xmlns:p14="http://schemas.microsoft.com/office/powerpoint/2010/main" val="230554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dirty="0"/>
          </a:p>
        </p:txBody>
      </p:sp>
    </p:spTree>
    <p:extLst>
      <p:ext uri="{BB962C8B-B14F-4D97-AF65-F5344CB8AC3E}">
        <p14:creationId xmlns:p14="http://schemas.microsoft.com/office/powerpoint/2010/main" val="120282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A56A6B2-45CE-47D3-ADDB-BD31EA1119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0ED93AC6-2F50-4B91-B6DD-840E6B04BBBF}"/>
              </a:ext>
            </a:extLst>
          </p:cNvPr>
          <p:cNvSpPr>
            <a:spLocks noGrp="1"/>
          </p:cNvSpPr>
          <p:nvPr>
            <p:ph type="title" hasCustomPrompt="1"/>
          </p:nvPr>
        </p:nvSpPr>
        <p:spPr>
          <a:xfrm>
            <a:off x="831850" y="2587192"/>
            <a:ext cx="10515600" cy="590931"/>
          </a:xfrm>
        </p:spPr>
        <p:txBody>
          <a:bodyPr anchor="t" anchorCtr="0">
            <a:spAutoFit/>
          </a:bodyPr>
          <a:lstStyle>
            <a:lvl1pPr>
              <a:defRPr sz="3600" b="1"/>
            </a:lvl1pPr>
          </a:lstStyle>
          <a:p>
            <a:r>
              <a:rPr lang="en-US"/>
              <a:t>Section heading</a:t>
            </a:r>
            <a:endParaRPr lang="en-GB"/>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831850" y="3789940"/>
            <a:ext cx="10515600" cy="369332"/>
          </a:xfrm>
        </p:spPr>
        <p:txBody>
          <a:bodyPr>
            <a:spAutoFit/>
          </a:bodyPr>
          <a:lstStyle>
            <a:lvl1pPr marL="0" indent="0">
              <a:buNone/>
              <a:defRPr sz="20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Sub-heading</a:t>
            </a:r>
          </a:p>
        </p:txBody>
      </p:sp>
    </p:spTree>
    <p:extLst>
      <p:ext uri="{BB962C8B-B14F-4D97-AF65-F5344CB8AC3E}">
        <p14:creationId xmlns:p14="http://schemas.microsoft.com/office/powerpoint/2010/main" val="196778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41E873-0E11-44B1-8E1D-3939D1CB99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userDrawn="1"/>
        </p:nvSpPr>
        <p:spPr bwMode="auto">
          <a:xfrm>
            <a:off x="0" y="0"/>
            <a:ext cx="12150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908626" y="901414"/>
            <a:ext cx="10405919" cy="563231"/>
          </a:xfr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06A44ADC-FBC0-4698-B0EC-1AD4A4060383}" type="slidenum">
              <a:rPr lang="en-GB" smtClean="0"/>
              <a:t>‹#›</a:t>
            </a:fld>
            <a:endParaRPr lang="en-GB" dirty="0"/>
          </a:p>
        </p:txBody>
      </p:sp>
      <p:sp>
        <p:nvSpPr>
          <p:cNvPr id="9" name="Rectangle: Diagonal Corners Rounded 8">
            <a:extLst>
              <a:ext uri="{FF2B5EF4-FFF2-40B4-BE49-F238E27FC236}">
                <a16:creationId xmlns:a16="http://schemas.microsoft.com/office/drawing/2014/main" id="{9C8A0FD4-F699-4BB5-A3C8-3A511F41233C}"/>
              </a:ext>
            </a:extLst>
          </p:cNvPr>
          <p:cNvSpPr/>
          <p:nvPr userDrawn="1"/>
        </p:nvSpPr>
        <p:spPr>
          <a:xfrm flipH="1">
            <a:off x="543561" y="553338"/>
            <a:ext cx="11095443" cy="5390262"/>
          </a:xfrm>
          <a:prstGeom prst="round2DiagRect">
            <a:avLst/>
          </a:prstGeom>
          <a:noFill/>
          <a:ln w="2286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dirty="0">
              <a:solidFill>
                <a:schemeClr val="tx1"/>
              </a:solidFill>
            </a:endParaRPr>
          </a:p>
        </p:txBody>
      </p:sp>
    </p:spTree>
    <p:extLst>
      <p:ext uri="{BB962C8B-B14F-4D97-AF65-F5344CB8AC3E}">
        <p14:creationId xmlns:p14="http://schemas.microsoft.com/office/powerpoint/2010/main" val="117039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CCFA8AA-1F36-4E3C-977C-A7C918EE026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8982F404-A628-4163-A67A-017625A1F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CC20F-2520-4988-AFE4-EBE97F23EF9C}"/>
              </a:ext>
            </a:extLst>
          </p:cNvPr>
          <p:cNvSpPr>
            <a:spLocks noGrp="1"/>
          </p:cNvSpPr>
          <p:nvPr>
            <p:ph sz="half" idx="1" hasCustomPrompt="1"/>
          </p:nvPr>
        </p:nvSpPr>
        <p:spPr>
          <a:xfrm>
            <a:off x="360000"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4" name="Content Placeholder 3">
            <a:extLst>
              <a:ext uri="{FF2B5EF4-FFF2-40B4-BE49-F238E27FC236}">
                <a16:creationId xmlns:a16="http://schemas.microsoft.com/office/drawing/2014/main" id="{2ABA3220-04BF-4C22-9F1D-EA71CB2E4D12}"/>
              </a:ext>
            </a:extLst>
          </p:cNvPr>
          <p:cNvSpPr>
            <a:spLocks noGrp="1"/>
          </p:cNvSpPr>
          <p:nvPr>
            <p:ph sz="half" idx="2" hasCustomPrompt="1"/>
          </p:nvPr>
        </p:nvSpPr>
        <p:spPr>
          <a:xfrm>
            <a:off x="6224072"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6" name="Footer Placeholder 5">
            <a:extLst>
              <a:ext uri="{FF2B5EF4-FFF2-40B4-BE49-F238E27FC236}">
                <a16:creationId xmlns:a16="http://schemas.microsoft.com/office/drawing/2014/main" id="{D69C2192-61D5-4EB8-AAF7-C62287CE3ED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AE3B638-8AEF-4744-AF26-A06733AEBCD1}"/>
              </a:ext>
            </a:extLst>
          </p:cNvPr>
          <p:cNvSpPr>
            <a:spLocks noGrp="1"/>
          </p:cNvSpPr>
          <p:nvPr>
            <p:ph type="sldNum" sz="quarter" idx="12"/>
          </p:nvPr>
        </p:nvSpPr>
        <p:spPr/>
        <p:txBody>
          <a:bodyPr/>
          <a:lstStyle/>
          <a:p>
            <a:fld id="{06A44ADC-FBC0-4698-B0EC-1AD4A4060383}" type="slidenum">
              <a:rPr lang="en-GB" smtClean="0"/>
              <a:t>‹#›</a:t>
            </a:fld>
            <a:endParaRPr lang="en-GB" dirty="0"/>
          </a:p>
        </p:txBody>
      </p:sp>
    </p:spTree>
    <p:extLst>
      <p:ext uri="{BB962C8B-B14F-4D97-AF65-F5344CB8AC3E}">
        <p14:creationId xmlns:p14="http://schemas.microsoft.com/office/powerpoint/2010/main" val="411315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3238306-4959-4D7E-824A-5FCB2D3855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3F56CF47-9317-4BCB-B768-6FAFA244E835}"/>
              </a:ext>
            </a:extLst>
          </p:cNvPr>
          <p:cNvSpPr>
            <a:spLocks noGrp="1"/>
          </p:cNvSpPr>
          <p:nvPr>
            <p:ph type="title"/>
          </p:nvPr>
        </p:nvSpPr>
        <p:spPr>
          <a:xfrm>
            <a:off x="360000" y="360000"/>
            <a:ext cx="11444072" cy="904436"/>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EE0031-2A64-4B9F-9549-581805ECA54B}"/>
              </a:ext>
            </a:extLst>
          </p:cNvPr>
          <p:cNvSpPr>
            <a:spLocks noGrp="1"/>
          </p:cNvSpPr>
          <p:nvPr>
            <p:ph type="body" idx="1"/>
          </p:nvPr>
        </p:nvSpPr>
        <p:spPr>
          <a:xfrm>
            <a:off x="368514"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0C07EE-CCB7-404E-8CA0-28E7EADD4352}"/>
              </a:ext>
            </a:extLst>
          </p:cNvPr>
          <p:cNvSpPr>
            <a:spLocks noGrp="1"/>
          </p:cNvSpPr>
          <p:nvPr>
            <p:ph sz="half" idx="2" hasCustomPrompt="1"/>
          </p:nvPr>
        </p:nvSpPr>
        <p:spPr>
          <a:xfrm>
            <a:off x="368514"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Text Placeholder 4">
            <a:extLst>
              <a:ext uri="{FF2B5EF4-FFF2-40B4-BE49-F238E27FC236}">
                <a16:creationId xmlns:a16="http://schemas.microsoft.com/office/drawing/2014/main" id="{164D9511-94F7-4D8A-B308-9F45F8C31020}"/>
              </a:ext>
            </a:extLst>
          </p:cNvPr>
          <p:cNvSpPr>
            <a:spLocks noGrp="1"/>
          </p:cNvSpPr>
          <p:nvPr>
            <p:ph type="body" sz="quarter" idx="3"/>
          </p:nvPr>
        </p:nvSpPr>
        <p:spPr>
          <a:xfrm>
            <a:off x="6224072"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4B37DB-BE92-439C-B307-B67909DBB68B}"/>
              </a:ext>
            </a:extLst>
          </p:cNvPr>
          <p:cNvSpPr>
            <a:spLocks noGrp="1"/>
          </p:cNvSpPr>
          <p:nvPr>
            <p:ph sz="quarter" idx="4" hasCustomPrompt="1"/>
          </p:nvPr>
        </p:nvSpPr>
        <p:spPr>
          <a:xfrm>
            <a:off x="6224072"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8" name="Footer Placeholder 7">
            <a:extLst>
              <a:ext uri="{FF2B5EF4-FFF2-40B4-BE49-F238E27FC236}">
                <a16:creationId xmlns:a16="http://schemas.microsoft.com/office/drawing/2014/main" id="{BF22FB8E-C592-4C15-8B2B-5B8ADAC8C7D1}"/>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1AC3D43E-BF05-4A08-83EC-42885B455129}"/>
              </a:ext>
            </a:extLst>
          </p:cNvPr>
          <p:cNvSpPr>
            <a:spLocks noGrp="1"/>
          </p:cNvSpPr>
          <p:nvPr>
            <p:ph type="sldNum" sz="quarter" idx="12"/>
          </p:nvPr>
        </p:nvSpPr>
        <p:spPr/>
        <p:txBody>
          <a:bodyPr/>
          <a:lstStyle/>
          <a:p>
            <a:fld id="{06A44ADC-FBC0-4698-B0EC-1AD4A4060383}" type="slidenum">
              <a:rPr lang="en-GB" smtClean="0"/>
              <a:t>‹#›</a:t>
            </a:fld>
            <a:endParaRPr lang="en-GB" dirty="0"/>
          </a:p>
        </p:txBody>
      </p:sp>
    </p:spTree>
    <p:extLst>
      <p:ext uri="{BB962C8B-B14F-4D97-AF65-F5344CB8AC3E}">
        <p14:creationId xmlns:p14="http://schemas.microsoft.com/office/powerpoint/2010/main" val="77311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5ED54B9-F2A7-4FFF-9D77-5DA942986D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462557C2-113E-4A34-8911-A50E353E9CE5}"/>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4BFBCE85-97F0-4F9A-BD88-99ECA8B51C8B}"/>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1D4E44F-BFBB-4DDD-863B-D41AF6EB9041}"/>
              </a:ext>
            </a:extLst>
          </p:cNvPr>
          <p:cNvSpPr>
            <a:spLocks noGrp="1"/>
          </p:cNvSpPr>
          <p:nvPr>
            <p:ph type="sldNum" sz="quarter" idx="12"/>
          </p:nvPr>
        </p:nvSpPr>
        <p:spPr/>
        <p:txBody>
          <a:bodyPr/>
          <a:lstStyle/>
          <a:p>
            <a:fld id="{06A44ADC-FBC0-4698-B0EC-1AD4A4060383}" type="slidenum">
              <a:rPr lang="en-GB" smtClean="0"/>
              <a:t>‹#›</a:t>
            </a:fld>
            <a:endParaRPr lang="en-GB" dirty="0"/>
          </a:p>
        </p:txBody>
      </p:sp>
    </p:spTree>
    <p:extLst>
      <p:ext uri="{BB962C8B-B14F-4D97-AF65-F5344CB8AC3E}">
        <p14:creationId xmlns:p14="http://schemas.microsoft.com/office/powerpoint/2010/main" val="31958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0946B4A-3069-4ED3-99CC-607B68B7BCB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3" name="Footer Placeholder 2">
            <a:extLst>
              <a:ext uri="{FF2B5EF4-FFF2-40B4-BE49-F238E27FC236}">
                <a16:creationId xmlns:a16="http://schemas.microsoft.com/office/drawing/2014/main" id="{2383A5B5-FA1A-41C9-AE10-1940D02DA529}"/>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270FA1E2-41C9-4717-9C40-A65437125E44}"/>
              </a:ext>
            </a:extLst>
          </p:cNvPr>
          <p:cNvSpPr>
            <a:spLocks noGrp="1"/>
          </p:cNvSpPr>
          <p:nvPr>
            <p:ph type="sldNum" sz="quarter" idx="12"/>
          </p:nvPr>
        </p:nvSpPr>
        <p:spPr/>
        <p:txBody>
          <a:bodyPr/>
          <a:lstStyle/>
          <a:p>
            <a:fld id="{06A44ADC-FBC0-4698-B0EC-1AD4A4060383}" type="slidenum">
              <a:rPr lang="en-GB" smtClean="0"/>
              <a:t>‹#›</a:t>
            </a:fld>
            <a:endParaRPr lang="en-GB" dirty="0"/>
          </a:p>
        </p:txBody>
      </p:sp>
    </p:spTree>
    <p:extLst>
      <p:ext uri="{BB962C8B-B14F-4D97-AF65-F5344CB8AC3E}">
        <p14:creationId xmlns:p14="http://schemas.microsoft.com/office/powerpoint/2010/main" val="211851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B943-7FEE-4EBA-894D-1AFF2D304472}"/>
              </a:ext>
            </a:extLst>
          </p:cNvPr>
          <p:cNvSpPr>
            <a:spLocks noGrp="1"/>
          </p:cNvSpPr>
          <p:nvPr>
            <p:ph type="title"/>
          </p:nvPr>
        </p:nvSpPr>
        <p:spPr>
          <a:xfrm>
            <a:off x="360000" y="360000"/>
            <a:ext cx="11444072" cy="535531"/>
          </a:xfrm>
          <a:prstGeom prst="rect">
            <a:avLst/>
          </a:prstGeom>
        </p:spPr>
        <p:txBody>
          <a:bodyPr vert="horz" lIns="91440" tIns="45720" rIns="91440" bIns="45720" rtlCol="0" anchor="t" anchorCtr="0">
            <a:sp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1BCFDC-5D94-4F0B-82D3-04481417E05B}"/>
              </a:ext>
            </a:extLst>
          </p:cNvPr>
          <p:cNvSpPr>
            <a:spLocks noGrp="1"/>
          </p:cNvSpPr>
          <p:nvPr>
            <p:ph type="body" idx="1"/>
          </p:nvPr>
        </p:nvSpPr>
        <p:spPr>
          <a:xfrm>
            <a:off x="359999" y="1440000"/>
            <a:ext cx="11444073" cy="4351338"/>
          </a:xfrm>
          <a:prstGeom prst="rect">
            <a:avLst/>
          </a:prstGeom>
        </p:spPr>
        <p:txBody>
          <a:bodyPr vert="horz" lIns="91440" tIns="45720" rIns="91440" bIns="45720" rtlCol="0">
            <a:normAutofit/>
          </a:body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14055446-D695-44BC-B721-FA7A3D3B3C66}"/>
              </a:ext>
            </a:extLst>
          </p:cNvPr>
          <p:cNvSpPr>
            <a:spLocks noGrp="1"/>
          </p:cNvSpPr>
          <p:nvPr>
            <p:ph type="ftr" sz="quarter" idx="3"/>
          </p:nvPr>
        </p:nvSpPr>
        <p:spPr>
          <a:xfrm>
            <a:off x="4445000" y="6356350"/>
            <a:ext cx="6380018"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680DA2C-4054-4870-AE04-3BEF0E4964D5}"/>
              </a:ext>
            </a:extLst>
          </p:cNvPr>
          <p:cNvSpPr>
            <a:spLocks noGrp="1"/>
          </p:cNvSpPr>
          <p:nvPr>
            <p:ph type="sldNum" sz="quarter" idx="4"/>
          </p:nvPr>
        </p:nvSpPr>
        <p:spPr>
          <a:xfrm>
            <a:off x="11044381" y="6356350"/>
            <a:ext cx="759691"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06A44ADC-FBC0-4698-B0EC-1AD4A4060383}" type="slidenum">
              <a:rPr lang="en-GB" smtClean="0"/>
              <a:t>‹#›</a:t>
            </a:fld>
            <a:endParaRPr lang="en-GB" dirty="0"/>
          </a:p>
        </p:txBody>
      </p:sp>
    </p:spTree>
    <p:extLst>
      <p:ext uri="{BB962C8B-B14F-4D97-AF65-F5344CB8AC3E}">
        <p14:creationId xmlns:p14="http://schemas.microsoft.com/office/powerpoint/2010/main" val="2927442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100" b="1"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0" indent="-28575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50" indent="-285750" algn="l" defTabSz="914400"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70E482-A125-4833-B712-67EC9E72E5F2}"/>
              </a:ext>
              <a:ext uri="{C183D7F6-B498-43B3-948B-1728B52AA6E4}">
                <adec:decorative xmlns:adec="http://schemas.microsoft.com/office/drawing/2017/decorative" val="1"/>
              </a:ext>
            </a:extLst>
          </p:cNvPr>
          <p:cNvSpPr>
            <a:spLocks noGrp="1"/>
          </p:cNvSpPr>
          <p:nvPr>
            <p:ph type="ctrTitle"/>
          </p:nvPr>
        </p:nvSpPr>
        <p:spPr>
          <a:xfrm>
            <a:off x="930374" y="2549668"/>
            <a:ext cx="10287522" cy="563231"/>
          </a:xfrm>
        </p:spPr>
        <p:txBody>
          <a:bodyPr/>
          <a:lstStyle/>
          <a:p>
            <a:r>
              <a:rPr lang="en-GB" dirty="0"/>
              <a:t>Down Syndrome Act Guidance Call for Evidence</a:t>
            </a:r>
          </a:p>
        </p:txBody>
      </p:sp>
    </p:spTree>
    <p:extLst>
      <p:ext uri="{BB962C8B-B14F-4D97-AF65-F5344CB8AC3E}">
        <p14:creationId xmlns:p14="http://schemas.microsoft.com/office/powerpoint/2010/main" val="317683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ED050-0ADC-4186-8E9D-B1EA72337F89}"/>
              </a:ext>
            </a:extLst>
          </p:cNvPr>
          <p:cNvSpPr>
            <a:spLocks noGrp="1"/>
          </p:cNvSpPr>
          <p:nvPr>
            <p:ph type="title"/>
          </p:nvPr>
        </p:nvSpPr>
        <p:spPr>
          <a:xfrm>
            <a:off x="360000" y="360000"/>
            <a:ext cx="11446163" cy="868725"/>
          </a:xfrm>
        </p:spPr>
        <p:txBody>
          <a:bodyPr>
            <a:normAutofit fontScale="90000"/>
          </a:bodyPr>
          <a:lstStyle/>
          <a:p>
            <a:r>
              <a:rPr lang="en-GB" dirty="0"/>
              <a:t>Background and context to the Down Syndrome Act</a:t>
            </a:r>
            <a:br>
              <a:rPr lang="en-GB" dirty="0"/>
            </a:br>
            <a:endParaRPr lang="en-GB" dirty="0"/>
          </a:p>
        </p:txBody>
      </p:sp>
      <p:sp>
        <p:nvSpPr>
          <p:cNvPr id="3" name="Content Placeholder 2">
            <a:extLst>
              <a:ext uri="{FF2B5EF4-FFF2-40B4-BE49-F238E27FC236}">
                <a16:creationId xmlns:a16="http://schemas.microsoft.com/office/drawing/2014/main" id="{B3B73AD8-C6A6-4D36-A57E-67C96273DDE0}"/>
              </a:ext>
            </a:extLst>
          </p:cNvPr>
          <p:cNvSpPr>
            <a:spLocks noGrp="1"/>
          </p:cNvSpPr>
          <p:nvPr>
            <p:ph idx="1"/>
          </p:nvPr>
        </p:nvSpPr>
        <p:spPr>
          <a:xfrm>
            <a:off x="385837" y="1228725"/>
            <a:ext cx="11446163" cy="4927825"/>
          </a:xfrm>
        </p:spPr>
        <p:txBody>
          <a:bodyPr vert="horz" lIns="91440" tIns="45720" rIns="91440" bIns="45720" rtlCol="0" anchor="t">
            <a:normAutofit fontScale="25000" lnSpcReduction="20000"/>
          </a:bodyPr>
          <a:lstStyle/>
          <a:p>
            <a:pPr marL="285750" indent="-285750">
              <a:lnSpc>
                <a:spcPct val="120000"/>
              </a:lnSpc>
              <a:spcAft>
                <a:spcPts val="2400"/>
              </a:spcAft>
              <a:buFont typeface="Arial" panose="020B0604020202020204" pitchFamily="34" charset="0"/>
              <a:buChar char="•"/>
            </a:pPr>
            <a:r>
              <a:rPr lang="en-GB" sz="9600" b="0" dirty="0">
                <a:latin typeface="+mn-lt"/>
              </a:rPr>
              <a:t>The Down Syndrome Act started as a Private Members Bill introduced into the House of Commons by Dr Liam Fox - the MP for North Somerset</a:t>
            </a:r>
          </a:p>
          <a:p>
            <a:pPr marL="285750" indent="-285750">
              <a:lnSpc>
                <a:spcPct val="120000"/>
              </a:lnSpc>
              <a:spcAft>
                <a:spcPts val="2400"/>
              </a:spcAft>
              <a:buFont typeface="Arial" panose="020B0604020202020204" pitchFamily="34" charset="0"/>
              <a:buChar char="•"/>
            </a:pPr>
            <a:r>
              <a:rPr lang="en-GB" sz="9600" b="0" dirty="0">
                <a:solidFill>
                  <a:srgbClr val="000000"/>
                </a:solidFill>
                <a:effectLst/>
                <a:ea typeface="Times New Roman" panose="02020603050405020304" pitchFamily="18" charset="0"/>
                <a:cs typeface="Times New Roman"/>
              </a:rPr>
              <a:t>Private Member’s Bills are usually devoted to areas of personal interest to the MP or Lord who introduced them – this is why they tend to have a narrower focus which could be on a condition or particular group of people</a:t>
            </a:r>
            <a:r>
              <a:rPr lang="en-GB" sz="9600" b="0" dirty="0">
                <a:solidFill>
                  <a:srgbClr val="000000"/>
                </a:solidFill>
                <a:ea typeface="Times New Roman" panose="02020603050405020304" pitchFamily="18" charset="0"/>
                <a:cs typeface="Times New Roman"/>
              </a:rPr>
              <a:t> </a:t>
            </a:r>
          </a:p>
          <a:p>
            <a:pPr marL="285750" indent="-285750">
              <a:lnSpc>
                <a:spcPct val="120000"/>
              </a:lnSpc>
              <a:spcAft>
                <a:spcPts val="2400"/>
              </a:spcAft>
              <a:buFont typeface="Arial" panose="020B0604020202020204" pitchFamily="34" charset="0"/>
              <a:buChar char="•"/>
            </a:pPr>
            <a:r>
              <a:rPr lang="en-GB" sz="9600" b="0" dirty="0"/>
              <a:t>The Down Syndrome Act received Royal Assent in April 2022.</a:t>
            </a:r>
          </a:p>
          <a:p>
            <a:pPr>
              <a:lnSpc>
                <a:spcPct val="107000"/>
              </a:lnSpc>
              <a:spcAft>
                <a:spcPts val="2400"/>
              </a:spcAft>
            </a:pPr>
            <a:endParaRPr lang="en-GB" sz="9600" b="0" dirty="0">
              <a:solidFill>
                <a:srgbClr val="000000"/>
              </a:solidFill>
              <a:effectLst/>
              <a:ea typeface="Times New Roman" panose="02020603050405020304" pitchFamily="18" charset="0"/>
              <a:cs typeface="Times New Roman" panose="02020603050405020304" pitchFamily="18" charset="0"/>
            </a:endParaRPr>
          </a:p>
          <a:p>
            <a:br>
              <a:rPr lang="en-GB" sz="1800" dirty="0">
                <a:latin typeface="+mn-lt"/>
              </a:rPr>
            </a:br>
            <a:br>
              <a:rPr lang="en-GB" sz="1800" dirty="0">
                <a:latin typeface="+mn-lt"/>
              </a:rPr>
            </a:br>
            <a:br>
              <a:rPr lang="en-GB" sz="1800" dirty="0">
                <a:latin typeface="+mn-lt"/>
              </a:rPr>
            </a:br>
            <a:endParaRPr lang="en-GB" dirty="0"/>
          </a:p>
        </p:txBody>
      </p:sp>
    </p:spTree>
    <p:extLst>
      <p:ext uri="{BB962C8B-B14F-4D97-AF65-F5344CB8AC3E}">
        <p14:creationId xmlns:p14="http://schemas.microsoft.com/office/powerpoint/2010/main" val="3131746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F7DF7-9FC2-4E0C-A84D-2C59A2CA1FCF}"/>
              </a:ext>
            </a:extLst>
          </p:cNvPr>
          <p:cNvSpPr>
            <a:spLocks noGrp="1"/>
          </p:cNvSpPr>
          <p:nvPr>
            <p:ph type="title"/>
          </p:nvPr>
        </p:nvSpPr>
        <p:spPr/>
        <p:txBody>
          <a:bodyPr/>
          <a:lstStyle/>
          <a:p>
            <a:r>
              <a:rPr lang="en-GB" dirty="0"/>
              <a:t>Aims of the Down Syndrome Act</a:t>
            </a:r>
          </a:p>
        </p:txBody>
      </p:sp>
      <p:sp>
        <p:nvSpPr>
          <p:cNvPr id="3" name="Content Placeholder 2">
            <a:extLst>
              <a:ext uri="{FF2B5EF4-FFF2-40B4-BE49-F238E27FC236}">
                <a16:creationId xmlns:a16="http://schemas.microsoft.com/office/drawing/2014/main" id="{E5CF56A8-2031-4B82-AAE1-671D5F19B04C}"/>
              </a:ext>
            </a:extLst>
          </p:cNvPr>
          <p:cNvSpPr>
            <a:spLocks noGrp="1"/>
          </p:cNvSpPr>
          <p:nvPr>
            <p:ph idx="1"/>
          </p:nvPr>
        </p:nvSpPr>
        <p:spPr>
          <a:xfrm>
            <a:off x="385837" y="1204839"/>
            <a:ext cx="11634927" cy="5144590"/>
          </a:xfrm>
        </p:spPr>
        <p:txBody>
          <a:bodyPr vert="horz" lIns="91440" tIns="45720" rIns="91440" bIns="45720" rtlCol="0" anchor="t">
            <a:normAutofit fontScale="32500" lnSpcReduction="20000"/>
          </a:bodyPr>
          <a:lstStyle/>
          <a:p>
            <a:pPr marL="285750" indent="-285750">
              <a:lnSpc>
                <a:spcPct val="120000"/>
              </a:lnSpc>
              <a:spcAft>
                <a:spcPts val="3000"/>
              </a:spcAft>
              <a:buFont typeface="Arial" panose="020B0604020202020204" pitchFamily="34" charset="0"/>
              <a:buChar char="•"/>
            </a:pPr>
            <a:r>
              <a:rPr lang="en-GB" sz="7400" b="0" dirty="0"/>
              <a:t>The Act </a:t>
            </a:r>
            <a:r>
              <a:rPr lang="en-GB" sz="7400" b="0" dirty="0">
                <a:effectLst/>
                <a:ea typeface="Times New Roman" panose="02020603050405020304" pitchFamily="18" charset="0"/>
              </a:rPr>
              <a:t>aims to improve access to services and the quality of life of people with </a:t>
            </a:r>
            <a:r>
              <a:rPr lang="en-GB" sz="7400" b="0" dirty="0">
                <a:ea typeface="Times New Roman" panose="02020603050405020304" pitchFamily="18" charset="0"/>
              </a:rPr>
              <a:t>Down’s </a:t>
            </a:r>
            <a:r>
              <a:rPr lang="en-GB" sz="7400" b="0" dirty="0">
                <a:effectLst/>
                <a:ea typeface="Times New Roman" panose="02020603050405020304" pitchFamily="18" charset="0"/>
              </a:rPr>
              <a:t>syndrome.</a:t>
            </a:r>
            <a:r>
              <a:rPr lang="en-GB" sz="7400" b="0" dirty="0">
                <a:ea typeface="Times New Roman" panose="02020603050405020304" pitchFamily="18" charset="0"/>
              </a:rPr>
              <a:t> </a:t>
            </a:r>
          </a:p>
          <a:p>
            <a:pPr marL="285750" indent="-285750">
              <a:lnSpc>
                <a:spcPct val="120000"/>
              </a:lnSpc>
              <a:spcAft>
                <a:spcPts val="3000"/>
              </a:spcAft>
              <a:buFont typeface="Arial" panose="020B0604020202020204" pitchFamily="34" charset="0"/>
              <a:buChar char="•"/>
            </a:pPr>
            <a:r>
              <a:rPr lang="en-US" sz="7400" b="0" dirty="0">
                <a:effectLst/>
                <a:ea typeface="Times New Roman" panose="02020603050405020304" pitchFamily="18" charset="0"/>
              </a:rPr>
              <a:t>It does this by requiring that relevant authorities when providing certain health, social care, education and housing services take account of guidance issued by the Government.  </a:t>
            </a:r>
            <a:endParaRPr lang="en-GB" sz="7400" b="0" dirty="0">
              <a:effectLst/>
              <a:ea typeface="Times New Roman" panose="02020603050405020304" pitchFamily="18" charset="0"/>
            </a:endParaRPr>
          </a:p>
          <a:p>
            <a:pPr marL="285750" indent="-285750">
              <a:lnSpc>
                <a:spcPct val="120000"/>
              </a:lnSpc>
              <a:spcAft>
                <a:spcPts val="3000"/>
              </a:spcAft>
              <a:buFont typeface="Arial" panose="020B0604020202020204" pitchFamily="34" charset="0"/>
              <a:buChar char="•"/>
            </a:pPr>
            <a:r>
              <a:rPr lang="en-GB" sz="7400" b="0" dirty="0">
                <a:effectLst/>
                <a:ea typeface="Times New Roman" panose="02020603050405020304" pitchFamily="18" charset="0"/>
              </a:rPr>
              <a:t>The guidance will bring together into one place what the specific needs of people with </a:t>
            </a:r>
            <a:r>
              <a:rPr lang="en-GB" sz="7400" b="0" dirty="0">
                <a:ea typeface="Times New Roman" panose="02020603050405020304" pitchFamily="18" charset="0"/>
              </a:rPr>
              <a:t>Down’s </a:t>
            </a:r>
            <a:r>
              <a:rPr lang="en-GB" sz="7400" b="0" dirty="0">
                <a:effectLst/>
                <a:ea typeface="Times New Roman" panose="02020603050405020304" pitchFamily="18" charset="0"/>
              </a:rPr>
              <a:t>syndrome are, setting out what relevant authorities should already be doing to support those needs, and providing examples of best practice.</a:t>
            </a:r>
            <a:r>
              <a:rPr lang="en-GB" sz="7400" b="0" dirty="0">
                <a:ea typeface="Times New Roman" panose="02020603050405020304" pitchFamily="18" charset="0"/>
              </a:rPr>
              <a:t> </a:t>
            </a:r>
            <a:endParaRPr lang="en-GB" sz="7400" b="0" dirty="0">
              <a:effectLst/>
              <a:ea typeface="Times New Roman" panose="02020603050405020304" pitchFamily="18" charset="0"/>
              <a:cs typeface="Arial"/>
            </a:endParaRPr>
          </a:p>
          <a:p>
            <a:pPr marL="285750" indent="-285750">
              <a:spcAft>
                <a:spcPts val="1800"/>
              </a:spcAft>
              <a:buChar char="•"/>
            </a:pPr>
            <a:endParaRPr lang="en-GB" sz="1700" b="0" dirty="0">
              <a:effectLst/>
              <a:ea typeface="Times New Roman" panose="02020603050405020304" pitchFamily="18" charset="0"/>
              <a:cs typeface="Arial"/>
            </a:endParaRPr>
          </a:p>
          <a:p>
            <a:pPr fontAlgn="base"/>
            <a:endParaRPr lang="en-GB" b="0" dirty="0">
              <a:effectLst/>
              <a:ea typeface="Times New Roman" panose="02020603050405020304" pitchFamily="18" charset="0"/>
              <a:cs typeface="Arial" panose="020B0604020202020204"/>
            </a:endParaRPr>
          </a:p>
          <a:p>
            <a:pPr marL="285750" indent="-285750">
              <a:spcAft>
                <a:spcPts val="1800"/>
              </a:spcAft>
              <a:buChar char="•"/>
            </a:pPr>
            <a:endParaRPr lang="en-GB" dirty="0">
              <a:cs typeface="Arial" panose="020B0604020202020204"/>
            </a:endParaRPr>
          </a:p>
        </p:txBody>
      </p:sp>
    </p:spTree>
    <p:extLst>
      <p:ext uri="{BB962C8B-B14F-4D97-AF65-F5344CB8AC3E}">
        <p14:creationId xmlns:p14="http://schemas.microsoft.com/office/powerpoint/2010/main" val="4164125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E873D-DD1C-40DA-B750-5DBB6F93696A}"/>
              </a:ext>
            </a:extLst>
          </p:cNvPr>
          <p:cNvSpPr>
            <a:spLocks noGrp="1"/>
          </p:cNvSpPr>
          <p:nvPr>
            <p:ph type="title"/>
          </p:nvPr>
        </p:nvSpPr>
        <p:spPr/>
        <p:txBody>
          <a:bodyPr/>
          <a:lstStyle/>
          <a:p>
            <a:r>
              <a:rPr lang="en-GB" dirty="0"/>
              <a:t>Next steps to develop the guidance – 3 stage process </a:t>
            </a:r>
          </a:p>
        </p:txBody>
      </p:sp>
      <p:sp>
        <p:nvSpPr>
          <p:cNvPr id="3" name="Content Placeholder 2">
            <a:extLst>
              <a:ext uri="{FF2B5EF4-FFF2-40B4-BE49-F238E27FC236}">
                <a16:creationId xmlns:a16="http://schemas.microsoft.com/office/drawing/2014/main" id="{FCBD242F-CBEF-42E2-847F-5797B24A4C9F}"/>
              </a:ext>
            </a:extLst>
          </p:cNvPr>
          <p:cNvSpPr>
            <a:spLocks noGrp="1"/>
          </p:cNvSpPr>
          <p:nvPr>
            <p:ph idx="1"/>
          </p:nvPr>
        </p:nvSpPr>
        <p:spPr>
          <a:xfrm>
            <a:off x="359999" y="1223693"/>
            <a:ext cx="11446163" cy="4979145"/>
          </a:xfrm>
        </p:spPr>
        <p:txBody>
          <a:bodyPr>
            <a:normAutofit/>
          </a:bodyPr>
          <a:lstStyle/>
          <a:p>
            <a:pPr marL="342900" indent="-342900">
              <a:spcAft>
                <a:spcPts val="2400"/>
              </a:spcAft>
              <a:buFont typeface="Arial" panose="020B0604020202020204" pitchFamily="34" charset="0"/>
              <a:buChar char="•"/>
            </a:pPr>
            <a:r>
              <a:rPr lang="en-GB" sz="2400" b="0" dirty="0"/>
              <a:t>We envisage a 3 stage process to developing the guidance:</a:t>
            </a:r>
          </a:p>
          <a:p>
            <a:pPr marL="457200" indent="-457200">
              <a:spcAft>
                <a:spcPts val="2400"/>
              </a:spcAft>
              <a:buAutoNum type="arabicParenR"/>
            </a:pPr>
            <a:r>
              <a:rPr lang="en-GB" sz="2400" dirty="0"/>
              <a:t>National Call for Evidence – </a:t>
            </a:r>
            <a:r>
              <a:rPr lang="en-GB" sz="2400" b="0" dirty="0"/>
              <a:t>open for 16 weeks on the government website. Engagement activities have included in person focus groups, ministerial visit, webinars</a:t>
            </a:r>
            <a:endParaRPr lang="en-GB" sz="2400" dirty="0"/>
          </a:p>
          <a:p>
            <a:pPr marL="457200" indent="-457200">
              <a:spcAft>
                <a:spcPts val="2400"/>
              </a:spcAft>
              <a:buAutoNum type="arabicParenR"/>
            </a:pPr>
            <a:r>
              <a:rPr lang="en-GB" sz="2400" dirty="0"/>
              <a:t>Writing the draft guidance </a:t>
            </a:r>
            <a:r>
              <a:rPr lang="en-GB" sz="2400" b="0" dirty="0"/>
              <a:t>– following the Call for Evidence and analysis of the evidence the guidance will be drafted. We are still considering the best way to do this </a:t>
            </a:r>
          </a:p>
          <a:p>
            <a:pPr marL="457200" indent="-457200">
              <a:spcAft>
                <a:spcPts val="2400"/>
              </a:spcAft>
              <a:buAutoNum type="arabicParenR"/>
            </a:pPr>
            <a:r>
              <a:rPr lang="en-GB" sz="2400" dirty="0"/>
              <a:t>Consulting on the draft guidance</a:t>
            </a:r>
            <a:r>
              <a:rPr lang="en-GB" sz="2400" b="0" dirty="0"/>
              <a:t> – open for 12 weeks on the government website. Again engagement activities are likely to include focus groups, workshops, roundtables </a:t>
            </a:r>
          </a:p>
        </p:txBody>
      </p:sp>
    </p:spTree>
    <p:extLst>
      <p:ext uri="{BB962C8B-B14F-4D97-AF65-F5344CB8AC3E}">
        <p14:creationId xmlns:p14="http://schemas.microsoft.com/office/powerpoint/2010/main" val="1984158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C5422-A9A3-4A57-9BD4-7748B571DDB1}"/>
              </a:ext>
            </a:extLst>
          </p:cNvPr>
          <p:cNvSpPr>
            <a:spLocks noGrp="1"/>
          </p:cNvSpPr>
          <p:nvPr>
            <p:ph type="title"/>
          </p:nvPr>
        </p:nvSpPr>
        <p:spPr/>
        <p:txBody>
          <a:bodyPr/>
          <a:lstStyle/>
          <a:p>
            <a:r>
              <a:rPr lang="en-GB" dirty="0"/>
              <a:t>National Call for Evidence</a:t>
            </a:r>
          </a:p>
        </p:txBody>
      </p:sp>
      <p:sp>
        <p:nvSpPr>
          <p:cNvPr id="3" name="Content Placeholder 2">
            <a:extLst>
              <a:ext uri="{FF2B5EF4-FFF2-40B4-BE49-F238E27FC236}">
                <a16:creationId xmlns:a16="http://schemas.microsoft.com/office/drawing/2014/main" id="{B3456C17-2738-454E-BACA-271EE3E757AA}"/>
              </a:ext>
            </a:extLst>
          </p:cNvPr>
          <p:cNvSpPr>
            <a:spLocks noGrp="1"/>
          </p:cNvSpPr>
          <p:nvPr>
            <p:ph idx="1"/>
          </p:nvPr>
        </p:nvSpPr>
        <p:spPr>
          <a:xfrm>
            <a:off x="359999" y="1439999"/>
            <a:ext cx="11446163" cy="4766247"/>
          </a:xfrm>
        </p:spPr>
        <p:txBody>
          <a:bodyPr>
            <a:normAutofit fontScale="77500" lnSpcReduction="20000"/>
          </a:bodyPr>
          <a:lstStyle/>
          <a:p>
            <a:pPr marL="457200" indent="-457200" fontAlgn="base">
              <a:lnSpc>
                <a:spcPct val="120000"/>
              </a:lnSpc>
              <a:buFont typeface="Arial" panose="020B0604020202020204" pitchFamily="34" charset="0"/>
              <a:buChar char="•"/>
            </a:pPr>
            <a:r>
              <a:rPr lang="en-GB" sz="2900" b="0" dirty="0">
                <a:effectLst/>
                <a:latin typeface="+mj-lt"/>
                <a:ea typeface="Times New Roman" panose="02020603050405020304" pitchFamily="18" charset="0"/>
              </a:rPr>
              <a:t>On 19 July we launched a national call for evidence to inform the development of </a:t>
            </a:r>
            <a:r>
              <a:rPr lang="en-GB" sz="2900" b="0" dirty="0">
                <a:latin typeface="+mj-lt"/>
                <a:ea typeface="Times New Roman" panose="02020603050405020304" pitchFamily="18" charset="0"/>
              </a:rPr>
              <a:t>the </a:t>
            </a:r>
            <a:r>
              <a:rPr lang="en-GB" sz="2900" b="0" dirty="0">
                <a:effectLst/>
                <a:latin typeface="+mj-lt"/>
                <a:ea typeface="Times New Roman" panose="02020603050405020304" pitchFamily="18" charset="0"/>
              </a:rPr>
              <a:t>guidance. </a:t>
            </a:r>
          </a:p>
          <a:p>
            <a:pPr marL="457200" indent="-457200">
              <a:lnSpc>
                <a:spcPct val="120000"/>
              </a:lnSpc>
              <a:spcBef>
                <a:spcPts val="1500"/>
              </a:spcBef>
              <a:spcAft>
                <a:spcPts val="1500"/>
              </a:spcAft>
              <a:buFont typeface="Arial" panose="020B0604020202020204" pitchFamily="34" charset="0"/>
              <a:buChar char="•"/>
            </a:pPr>
            <a:r>
              <a:rPr lang="en-GB" sz="2900" b="0" dirty="0">
                <a:solidFill>
                  <a:srgbClr val="0B0C0C"/>
                </a:solidFill>
                <a:effectLst/>
                <a:latin typeface="+mj-lt"/>
                <a:ea typeface="Times New Roman" panose="02020603050405020304" pitchFamily="18" charset="0"/>
              </a:rPr>
              <a:t>We are gathering evidence on the specific needs of people with Down’s syndrome, to what extent those needs are understood, and examples of best practice within health, social care, education and housing settings.</a:t>
            </a:r>
            <a:endParaRPr lang="en-GB" sz="2900" b="0" dirty="0">
              <a:effectLst/>
              <a:latin typeface="+mj-lt"/>
              <a:ea typeface="Times New Roman" panose="02020603050405020304" pitchFamily="18" charset="0"/>
            </a:endParaRPr>
          </a:p>
          <a:p>
            <a:pPr marL="457200" indent="-457200">
              <a:lnSpc>
                <a:spcPct val="120000"/>
              </a:lnSpc>
              <a:spcBef>
                <a:spcPts val="1500"/>
              </a:spcBef>
              <a:spcAft>
                <a:spcPts val="1500"/>
              </a:spcAft>
              <a:buFont typeface="Arial" panose="020B0604020202020204" pitchFamily="34" charset="0"/>
              <a:buChar char="•"/>
            </a:pPr>
            <a:r>
              <a:rPr lang="en-GB" sz="2900" b="0" dirty="0">
                <a:solidFill>
                  <a:srgbClr val="0B0C0C"/>
                </a:solidFill>
                <a:effectLst/>
                <a:latin typeface="+mj-lt"/>
                <a:ea typeface="Times New Roman" panose="02020603050405020304" pitchFamily="18" charset="0"/>
              </a:rPr>
              <a:t>We are speaking to people with Down’s syndrome, their families and carers as well as professionals who work with people with Down’s syndrome. We are also speaking to people with a learning disability and people with other genetic conditions and their parents and carers to determine to what extent support needs are similar to those for people with Down’s syndrome. </a:t>
            </a:r>
          </a:p>
          <a:p>
            <a:endParaRPr lang="en-GB" dirty="0"/>
          </a:p>
        </p:txBody>
      </p:sp>
    </p:spTree>
    <p:extLst>
      <p:ext uri="{BB962C8B-B14F-4D97-AF65-F5344CB8AC3E}">
        <p14:creationId xmlns:p14="http://schemas.microsoft.com/office/powerpoint/2010/main" val="2505299970"/>
      </p:ext>
    </p:extLst>
  </p:cSld>
  <p:clrMapOvr>
    <a:masterClrMapping/>
  </p:clrMapOvr>
</p:sld>
</file>

<file path=ppt/theme/theme1.xml><?xml version="1.0" encoding="utf-8"?>
<a:theme xmlns:a="http://schemas.openxmlformats.org/drawingml/2006/main" name="Office Theme">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4398_DHSC_Ppt_template_DRAFT_v6.potx" id="{FF5623C2-E648-4D18-8D02-A8C6CCA3E916}" vid="{5CEE7835-84B0-457A-AA1D-DEDF797DD0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0AEA9C77C84E428CACFCDCE8232A13" ma:contentTypeVersion="16" ma:contentTypeDescription="Create a new document." ma:contentTypeScope="" ma:versionID="42a22e673c716faff907ca51d2606611">
  <xsd:schema xmlns:xsd="http://www.w3.org/2001/XMLSchema" xmlns:xs="http://www.w3.org/2001/XMLSchema" xmlns:p="http://schemas.microsoft.com/office/2006/metadata/properties" xmlns:ns2="478b3ce4-33fa-4ae0-9412-4caaaf5fe715" xmlns:ns3="697946cd-6b8a-4a1e-be69-f3cc2fd216f6" targetNamespace="http://schemas.microsoft.com/office/2006/metadata/properties" ma:root="true" ma:fieldsID="2023244c9de0916ed22a5340eec57ba2" ns2:_="" ns3:_="">
    <xsd:import namespace="478b3ce4-33fa-4ae0-9412-4caaaf5fe715"/>
    <xsd:import namespace="697946cd-6b8a-4a1e-be69-f3cc2fd216f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LengthInSeconds" minOccurs="0"/>
                <xsd:element ref="ns3:SharedWithUsers" minOccurs="0"/>
                <xsd:element ref="ns3:SharedWithDetails"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8b3ce4-33fa-4ae0-9412-4caaaf5fe7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caf2c84-180d-4652-98d8-3773f236d385"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7946cd-6b8a-4a1e-be69-f3cc2fd216f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6a29b52-0a95-4fdd-b742-dd873fcca63b}" ma:internalName="TaxCatchAll" ma:showField="CatchAllData" ma:web="697946cd-6b8a-4a1e-be69-f3cc2fd216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97946cd-6b8a-4a1e-be69-f3cc2fd216f6" xsi:nil="true"/>
    <lcf76f155ced4ddcb4097134ff3c332f xmlns="478b3ce4-33fa-4ae0-9412-4caaaf5fe71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12B3499-A6C0-429B-8771-B90EA00A64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8b3ce4-33fa-4ae0-9412-4caaaf5fe715"/>
    <ds:schemaRef ds:uri="697946cd-6b8a-4a1e-be69-f3cc2fd216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85F303-6FE9-431C-8CA8-AB6B9D65DEA8}">
  <ds:schemaRefs>
    <ds:schemaRef ds:uri="http://schemas.microsoft.com/sharepoint/v3/contenttype/forms"/>
  </ds:schemaRefs>
</ds:datastoreItem>
</file>

<file path=customXml/itemProps3.xml><?xml version="1.0" encoding="utf-8"?>
<ds:datastoreItem xmlns:ds="http://schemas.openxmlformats.org/officeDocument/2006/customXml" ds:itemID="{634948AA-16E5-4F9E-B100-57596F0080CC}">
  <ds:schemaRefs>
    <ds:schemaRef ds:uri="http://purl.org/dc/elements/1.1/"/>
    <ds:schemaRef ds:uri="http://schemas.microsoft.com/office/2006/metadata/properties"/>
    <ds:schemaRef ds:uri="697946cd-6b8a-4a1e-be69-f3cc2fd216f6"/>
    <ds:schemaRef ds:uri="http://schemas.microsoft.com/office/2006/documentManagement/types"/>
    <ds:schemaRef ds:uri="http://schemas.microsoft.com/office/infopath/2007/PartnerControls"/>
    <ds:schemaRef ds:uri="http://purl.org/dc/terms/"/>
    <ds:schemaRef ds:uri="http://purl.org/dc/dcmitype/"/>
    <ds:schemaRef ds:uri="http://schemas.openxmlformats.org/package/2006/metadata/core-properties"/>
    <ds:schemaRef ds:uri="478b3ce4-33fa-4ae0-9412-4caaaf5fe71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FINAL DHSC PPT</Template>
  <TotalTime>529</TotalTime>
  <Words>422</Words>
  <Application>Microsoft Office PowerPoint</Application>
  <PresentationFormat>Widescreen</PresentationFormat>
  <Paragraphs>22</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Down Syndrome Act Guidance Call for Evidence</vt:lpstr>
      <vt:lpstr>Background and context to the Down Syndrome Act </vt:lpstr>
      <vt:lpstr>Aims of the Down Syndrome Act</vt:lpstr>
      <vt:lpstr>Next steps to develop the guidance – 3 stage process </vt:lpstr>
      <vt:lpstr>National Call for Evidence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[Add Subject]</dc:subject>
  <dc:creator>Eamyodsin, Nicole</dc:creator>
  <cp:keywords>[Add keywords]; DHSC; PowerPoint Presentation;</cp:keywords>
  <cp:lastModifiedBy>Read, Jenny</cp:lastModifiedBy>
  <cp:revision>5</cp:revision>
  <dcterms:created xsi:type="dcterms:W3CDTF">2018-09-10T12:23:38Z</dcterms:created>
  <dcterms:modified xsi:type="dcterms:W3CDTF">2022-11-03T09:28:13Z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0x0101004D0AEA9C77C84E428CACFCDCE8232A13</vt:lpwstr>
  </property>
</Properties>
</file>