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2"/>
  </p:notesMasterIdLst>
  <p:sldIdLst>
    <p:sldId id="990" r:id="rId5"/>
    <p:sldId id="1826" r:id="rId6"/>
    <p:sldId id="1825" r:id="rId7"/>
    <p:sldId id="1819" r:id="rId8"/>
    <p:sldId id="1820" r:id="rId9"/>
    <p:sldId id="528" r:id="rId10"/>
    <p:sldId id="1828" r:id="rId11"/>
  </p:sldIdLst>
  <p:sldSz cx="12192000" cy="6858000"/>
  <p:notesSz cx="9144000" cy="6858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ACBC6C-72EB-4497-B69D-DF6FD3A0557A}">
          <p14:sldIdLst>
            <p14:sldId id="990"/>
          </p14:sldIdLst>
        </p14:section>
        <p14:section name="Care Home Stats" id="{684F0FA0-DF73-4BA8-978F-4121EC60B4CE}">
          <p14:sldIdLst>
            <p14:sldId id="1826"/>
          </p14:sldIdLst>
        </p14:section>
        <p14:section name="Homecare Stats" id="{7F8F7563-D50C-4B1A-825D-1D5013DAE48F}">
          <p14:sldIdLst>
            <p14:sldId id="1825"/>
          </p14:sldIdLst>
        </p14:section>
        <p14:section name="Key Focus &amp; Top Tips" id="{EF87CA7B-A94D-4F76-AB58-1796ACCF6B5F}">
          <p14:sldIdLst>
            <p14:sldId id="1819"/>
          </p14:sldIdLst>
        </p14:section>
        <p14:section name="New Training Dates" id="{72C83586-6AEC-403C-88EA-79B7D6356318}">
          <p14:sldIdLst>
            <p14:sldId id="1820"/>
          </p14:sldIdLst>
        </p14:section>
        <p14:section name="Contact Details" id="{98B85644-32DD-4738-851C-3EB018A198C9}">
          <p14:sldIdLst>
            <p14:sldId id="528"/>
          </p14:sldIdLst>
        </p14:section>
        <p14:section name="April 2024 - Updated Guidance" id="{7E23F191-350D-410B-BFB9-E8A4C2193FF8}">
          <p14:sldIdLst>
            <p14:sldId id="18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BD3"/>
    <a:srgbClr val="599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FC8DA-A93E-4177-98CA-CA890693FB40}" v="13" dt="2024-04-05T16:05:56.698"/>
    <p1510:client id="{A97EADF9-F5B8-4280-85EB-BDA148368458}" v="45" dt="2024-04-05T09:49:45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0013" autoAdjust="0"/>
  </p:normalViewPr>
  <p:slideViewPr>
    <p:cSldViewPr snapToGrid="0">
      <p:cViewPr varScale="1">
        <p:scale>
          <a:sx n="102" d="100"/>
          <a:sy n="102" d="100"/>
        </p:scale>
        <p:origin x="9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VIDSSON KAFSHI, Alex (NHS NORTH OF ENGLAND COMMISSIONING SUPPORT UNIT)" userId="13c74813-6718-4a7c-a4a0-55205f30005a" providerId="ADAL" clId="{44DFC8DA-A93E-4177-98CA-CA890693FB40}"/>
    <pc:docChg chg="undo custSel addSld delSld modSld addSection delSection modSection">
      <pc:chgData name="ARVIDSSON KAFSHI, Alex (NHS NORTH OF ENGLAND COMMISSIONING SUPPORT UNIT)" userId="13c74813-6718-4a7c-a4a0-55205f30005a" providerId="ADAL" clId="{44DFC8DA-A93E-4177-98CA-CA890693FB40}" dt="2024-04-05T16:07:38.942" v="992" actId="207"/>
      <pc:docMkLst>
        <pc:docMk/>
      </pc:docMkLst>
      <pc:sldChg chg="addSp modSp add mod">
        <pc:chgData name="ARVIDSSON KAFSHI, Alex (NHS NORTH OF ENGLAND COMMISSIONING SUPPORT UNIT)" userId="13c74813-6718-4a7c-a4a0-55205f30005a" providerId="ADAL" clId="{44DFC8DA-A93E-4177-98CA-CA890693FB40}" dt="2024-04-05T10:41:51.563" v="820"/>
        <pc:sldMkLst>
          <pc:docMk/>
          <pc:sldMk cId="3872280190" sldId="528"/>
        </pc:sldMkLst>
        <pc:grpChg chg="add mod">
          <ac:chgData name="ARVIDSSON KAFSHI, Alex (NHS NORTH OF ENGLAND COMMISSIONING SUPPORT UNIT)" userId="13c74813-6718-4a7c-a4a0-55205f30005a" providerId="ADAL" clId="{44DFC8DA-A93E-4177-98CA-CA890693FB40}" dt="2024-04-05T10:41:51.563" v="820"/>
          <ac:grpSpMkLst>
            <pc:docMk/>
            <pc:sldMk cId="3872280190" sldId="528"/>
            <ac:grpSpMk id="3" creationId="{F0B02C9B-5514-E5EF-747C-89967E33ED0D}"/>
          </ac:grpSpMkLst>
        </pc:grpChg>
        <pc:graphicFrameChg chg="modGraphic">
          <ac:chgData name="ARVIDSSON KAFSHI, Alex (NHS NORTH OF ENGLAND COMMISSIONING SUPPORT UNIT)" userId="13c74813-6718-4a7c-a4a0-55205f30005a" providerId="ADAL" clId="{44DFC8DA-A93E-4177-98CA-CA890693FB40}" dt="2024-04-05T10:41:42.830" v="819" actId="21"/>
          <ac:graphicFrameMkLst>
            <pc:docMk/>
            <pc:sldMk cId="3872280190" sldId="528"/>
            <ac:graphicFrameMk id="2" creationId="{393ADAFC-19E1-4DB0-B55D-610D7D4701B3}"/>
          </ac:graphicFrameMkLst>
        </pc:graphicFrameChg>
        <pc:picChg chg="mod">
          <ac:chgData name="ARVIDSSON KAFSHI, Alex (NHS NORTH OF ENGLAND COMMISSIONING SUPPORT UNIT)" userId="13c74813-6718-4a7c-a4a0-55205f30005a" providerId="ADAL" clId="{44DFC8DA-A93E-4177-98CA-CA890693FB40}" dt="2024-04-05T10:41:51.563" v="820"/>
          <ac:picMkLst>
            <pc:docMk/>
            <pc:sldMk cId="3872280190" sldId="528"/>
            <ac:picMk id="4" creationId="{2AA89220-757C-70E2-E35B-F6953276BE14}"/>
          </ac:picMkLst>
        </pc:picChg>
        <pc:picChg chg="mod">
          <ac:chgData name="ARVIDSSON KAFSHI, Alex (NHS NORTH OF ENGLAND COMMISSIONING SUPPORT UNIT)" userId="13c74813-6718-4a7c-a4a0-55205f30005a" providerId="ADAL" clId="{44DFC8DA-A93E-4177-98CA-CA890693FB40}" dt="2024-04-05T10:41:51.563" v="820"/>
          <ac:picMkLst>
            <pc:docMk/>
            <pc:sldMk cId="3872280190" sldId="528"/>
            <ac:picMk id="5" creationId="{93632E40-C134-26F6-A1CE-CCA14B1BB6F5}"/>
          </ac:picMkLst>
        </pc:picChg>
        <pc:picChg chg="mod">
          <ac:chgData name="ARVIDSSON KAFSHI, Alex (NHS NORTH OF ENGLAND COMMISSIONING SUPPORT UNIT)" userId="13c74813-6718-4a7c-a4a0-55205f30005a" providerId="ADAL" clId="{44DFC8DA-A93E-4177-98CA-CA890693FB40}" dt="2024-04-05T10:41:51.563" v="820"/>
          <ac:picMkLst>
            <pc:docMk/>
            <pc:sldMk cId="3872280190" sldId="528"/>
            <ac:picMk id="7" creationId="{F9B0A97A-47E3-E2C1-6074-5B673431091E}"/>
          </ac:picMkLst>
        </pc:picChg>
        <pc:cxnChg chg="mod">
          <ac:chgData name="ARVIDSSON KAFSHI, Alex (NHS NORTH OF ENGLAND COMMISSIONING SUPPORT UNIT)" userId="13c74813-6718-4a7c-a4a0-55205f30005a" providerId="ADAL" clId="{44DFC8DA-A93E-4177-98CA-CA890693FB40}" dt="2024-04-05T10:41:51.563" v="820"/>
          <ac:cxnSpMkLst>
            <pc:docMk/>
            <pc:sldMk cId="3872280190" sldId="528"/>
            <ac:cxnSpMk id="6" creationId="{0CDC4012-C050-8E92-49E7-6119A1022529}"/>
          </ac:cxnSpMkLst>
        </pc:cxnChg>
      </pc:sldChg>
      <pc:sldChg chg="addSp delSp modSp mod">
        <pc:chgData name="ARVIDSSON KAFSHI, Alex (NHS NORTH OF ENGLAND COMMISSIONING SUPPORT UNIT)" userId="13c74813-6718-4a7c-a4a0-55205f30005a" providerId="ADAL" clId="{44DFC8DA-A93E-4177-98CA-CA890693FB40}" dt="2024-04-05T10:20:50.128" v="744" actId="6549"/>
        <pc:sldMkLst>
          <pc:docMk/>
          <pc:sldMk cId="3888735672" sldId="990"/>
        </pc:sldMkLst>
        <pc:spChg chg="add del mod">
          <ac:chgData name="ARVIDSSON KAFSHI, Alex (NHS NORTH OF ENGLAND COMMISSIONING SUPPORT UNIT)" userId="13c74813-6718-4a7c-a4a0-55205f30005a" providerId="ADAL" clId="{44DFC8DA-A93E-4177-98CA-CA890693FB40}" dt="2024-04-05T10:20:50.128" v="744" actId="6549"/>
          <ac:spMkLst>
            <pc:docMk/>
            <pc:sldMk cId="3888735672" sldId="990"/>
            <ac:spMk id="2" creationId="{0974704E-04C1-FCCD-C0CE-F419BD4B11FD}"/>
          </ac:spMkLst>
        </pc:spChg>
        <pc:spChg chg="mod">
          <ac:chgData name="ARVIDSSON KAFSHI, Alex (NHS NORTH OF ENGLAND COMMISSIONING SUPPORT UNIT)" userId="13c74813-6718-4a7c-a4a0-55205f30005a" providerId="ADAL" clId="{44DFC8DA-A93E-4177-98CA-CA890693FB40}" dt="2024-04-05T10:17:43.873" v="668" actId="20577"/>
          <ac:spMkLst>
            <pc:docMk/>
            <pc:sldMk cId="3888735672" sldId="990"/>
            <ac:spMk id="5" creationId="{03F7E3C8-69C0-B345-92E5-752DB59B5481}"/>
          </ac:spMkLst>
        </pc:spChg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481302110" sldId="1224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05.420" v="2" actId="47"/>
        <pc:sldMkLst>
          <pc:docMk/>
          <pc:sldMk cId="2011188483" sldId="1263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342919319" sldId="1768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554241943" sldId="1771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926220287" sldId="1774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044048326" sldId="1775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1855198311" sldId="1784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16664389" sldId="1788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878302678" sldId="1789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890439180" sldId="1791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358187429" sldId="1793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8117392" sldId="1794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640934291" sldId="1795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417592015" sldId="1796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4227681976" sldId="1797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757870904" sldId="1798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08479376" sldId="1799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915025971" sldId="1800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1146561813" sldId="1802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813511949" sldId="1803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10:17:46.844" v="669" actId="47"/>
        <pc:sldMkLst>
          <pc:docMk/>
          <pc:sldMk cId="2134785406" sldId="1804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538589510" sldId="1805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850729042" sldId="1806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1276322296" sldId="1807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673227284" sldId="1808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309806636" sldId="1809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896628222" sldId="1812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06.364" v="3" actId="47"/>
        <pc:sldMkLst>
          <pc:docMk/>
          <pc:sldMk cId="2453566007" sldId="1818"/>
        </pc:sldMkLst>
      </pc:sldChg>
      <pc:sldChg chg="addSp delSp modSp mod modNotesTx">
        <pc:chgData name="ARVIDSSON KAFSHI, Alex (NHS NORTH OF ENGLAND COMMISSIONING SUPPORT UNIT)" userId="13c74813-6718-4a7c-a4a0-55205f30005a" providerId="ADAL" clId="{44DFC8DA-A93E-4177-98CA-CA890693FB40}" dt="2024-04-05T16:06:07.883" v="986" actId="1076"/>
        <pc:sldMkLst>
          <pc:docMk/>
          <pc:sldMk cId="314507152" sldId="1819"/>
        </pc:sldMkLst>
        <pc:spChg chg="mod">
          <ac:chgData name="ARVIDSSON KAFSHI, Alex (NHS NORTH OF ENGLAND COMMISSIONING SUPPORT UNIT)" userId="13c74813-6718-4a7c-a4a0-55205f30005a" providerId="ADAL" clId="{44DFC8DA-A93E-4177-98CA-CA890693FB40}" dt="2024-04-05T16:05:45.967" v="983" actId="6549"/>
          <ac:spMkLst>
            <pc:docMk/>
            <pc:sldMk cId="314507152" sldId="1819"/>
            <ac:spMk id="2" creationId="{14E432B5-94EC-941B-5A05-66E085E0879C}"/>
          </ac:spMkLst>
        </pc:spChg>
        <pc:spChg chg="mod">
          <ac:chgData name="ARVIDSSON KAFSHI, Alex (NHS NORTH OF ENGLAND COMMISSIONING SUPPORT UNIT)" userId="13c74813-6718-4a7c-a4a0-55205f30005a" providerId="ADAL" clId="{44DFC8DA-A93E-4177-98CA-CA890693FB40}" dt="2024-04-05T16:06:07.883" v="986" actId="1076"/>
          <ac:spMkLst>
            <pc:docMk/>
            <pc:sldMk cId="314507152" sldId="1819"/>
            <ac:spMk id="14" creationId="{4C1DC5CF-1147-E038-B733-C016A2F5F22F}"/>
          </ac:spMkLst>
        </pc:spChg>
        <pc:grpChg chg="del">
          <ac:chgData name="ARVIDSSON KAFSHI, Alex (NHS NORTH OF ENGLAND COMMISSIONING SUPPORT UNIT)" userId="13c74813-6718-4a7c-a4a0-55205f30005a" providerId="ADAL" clId="{44DFC8DA-A93E-4177-98CA-CA890693FB40}" dt="2024-04-05T10:19:39.790" v="704" actId="478"/>
          <ac:grpSpMkLst>
            <pc:docMk/>
            <pc:sldMk cId="314507152" sldId="1819"/>
            <ac:grpSpMk id="4" creationId="{4FD95A3D-B5D7-504C-568F-2CD012019DC7}"/>
          </ac:grpSpMkLst>
        </pc:grpChg>
        <pc:grpChg chg="add mod">
          <ac:chgData name="ARVIDSSON KAFSHI, Alex (NHS NORTH OF ENGLAND COMMISSIONING SUPPORT UNIT)" userId="13c74813-6718-4a7c-a4a0-55205f30005a" providerId="ADAL" clId="{44DFC8DA-A93E-4177-98CA-CA890693FB40}" dt="2024-04-05T16:05:51.542" v="984"/>
          <ac:grpSpMkLst>
            <pc:docMk/>
            <pc:sldMk cId="314507152" sldId="1819"/>
            <ac:grpSpMk id="4" creationId="{71E7D6CA-F0B0-C282-1B03-0B86959A33C8}"/>
          </ac:grpSpMkLst>
        </pc:grpChg>
        <pc:grpChg chg="mod">
          <ac:chgData name="ARVIDSSON KAFSHI, Alex (NHS NORTH OF ENGLAND COMMISSIONING SUPPORT UNIT)" userId="13c74813-6718-4a7c-a4a0-55205f30005a" providerId="ADAL" clId="{44DFC8DA-A93E-4177-98CA-CA890693FB40}" dt="2024-04-05T16:06:05.503" v="985" actId="1076"/>
          <ac:grpSpMkLst>
            <pc:docMk/>
            <pc:sldMk cId="314507152" sldId="1819"/>
            <ac:grpSpMk id="7" creationId="{79355FC1-143D-C8D9-854B-DCE99ABDAADF}"/>
          </ac:grpSpMkLst>
        </pc:grpChg>
        <pc:picChg chg="mod">
          <ac:chgData name="ARVIDSSON KAFSHI, Alex (NHS NORTH OF ENGLAND COMMISSIONING SUPPORT UNIT)" userId="13c74813-6718-4a7c-a4a0-55205f30005a" providerId="ADAL" clId="{44DFC8DA-A93E-4177-98CA-CA890693FB40}" dt="2024-04-05T16:05:51.542" v="984"/>
          <ac:picMkLst>
            <pc:docMk/>
            <pc:sldMk cId="314507152" sldId="1819"/>
            <ac:picMk id="8" creationId="{AFB41B69-B725-3269-50A7-20CEE8F0A778}"/>
          </ac:picMkLst>
        </pc:picChg>
        <pc:picChg chg="mod">
          <ac:chgData name="ARVIDSSON KAFSHI, Alex (NHS NORTH OF ENGLAND COMMISSIONING SUPPORT UNIT)" userId="13c74813-6718-4a7c-a4a0-55205f30005a" providerId="ADAL" clId="{44DFC8DA-A93E-4177-98CA-CA890693FB40}" dt="2024-04-05T16:05:51.542" v="984"/>
          <ac:picMkLst>
            <pc:docMk/>
            <pc:sldMk cId="314507152" sldId="1819"/>
            <ac:picMk id="10" creationId="{DC9E5135-5DEE-F077-A559-69709BCEE84D}"/>
          </ac:picMkLst>
        </pc:picChg>
        <pc:picChg chg="mod">
          <ac:chgData name="ARVIDSSON KAFSHI, Alex (NHS NORTH OF ENGLAND COMMISSIONING SUPPORT UNIT)" userId="13c74813-6718-4a7c-a4a0-55205f30005a" providerId="ADAL" clId="{44DFC8DA-A93E-4177-98CA-CA890693FB40}" dt="2024-04-05T16:05:51.542" v="984"/>
          <ac:picMkLst>
            <pc:docMk/>
            <pc:sldMk cId="314507152" sldId="1819"/>
            <ac:picMk id="12" creationId="{E0F7EFEC-65C5-C053-936C-05A74F040D3D}"/>
          </ac:picMkLst>
        </pc:picChg>
        <pc:cxnChg chg="mod">
          <ac:chgData name="ARVIDSSON KAFSHI, Alex (NHS NORTH OF ENGLAND COMMISSIONING SUPPORT UNIT)" userId="13c74813-6718-4a7c-a4a0-55205f30005a" providerId="ADAL" clId="{44DFC8DA-A93E-4177-98CA-CA890693FB40}" dt="2024-04-05T16:05:51.542" v="984"/>
          <ac:cxnSpMkLst>
            <pc:docMk/>
            <pc:sldMk cId="314507152" sldId="1819"/>
            <ac:cxnSpMk id="11" creationId="{6A2E7C53-D66B-08CF-F9D7-3221E03CC045}"/>
          </ac:cxnSpMkLst>
        </pc:cxnChg>
      </pc:sldChg>
      <pc:sldChg chg="modSp add del mod">
        <pc:chgData name="ARVIDSSON KAFSHI, Alex (NHS NORTH OF ENGLAND COMMISSIONING SUPPORT UNIT)" userId="13c74813-6718-4a7c-a4a0-55205f30005a" providerId="ADAL" clId="{44DFC8DA-A93E-4177-98CA-CA890693FB40}" dt="2024-04-05T16:06:21.146" v="988" actId="21"/>
        <pc:sldMkLst>
          <pc:docMk/>
          <pc:sldMk cId="3545561419" sldId="1820"/>
        </pc:sldMkLst>
        <pc:graphicFrameChg chg="modGraphic">
          <ac:chgData name="ARVIDSSON KAFSHI, Alex (NHS NORTH OF ENGLAND COMMISSIONING SUPPORT UNIT)" userId="13c74813-6718-4a7c-a4a0-55205f30005a" providerId="ADAL" clId="{44DFC8DA-A93E-4177-98CA-CA890693FB40}" dt="2024-04-05T16:06:18.148" v="987" actId="21"/>
          <ac:graphicFrameMkLst>
            <pc:docMk/>
            <pc:sldMk cId="3545561419" sldId="1820"/>
            <ac:graphicFrameMk id="11" creationId="{E4061166-5CFC-2085-705C-FC3D1EB6FDB9}"/>
          </ac:graphicFrameMkLst>
        </pc:graphicFrameChg>
        <pc:graphicFrameChg chg="modGraphic">
          <ac:chgData name="ARVIDSSON KAFSHI, Alex (NHS NORTH OF ENGLAND COMMISSIONING SUPPORT UNIT)" userId="13c74813-6718-4a7c-a4a0-55205f30005a" providerId="ADAL" clId="{44DFC8DA-A93E-4177-98CA-CA890693FB40}" dt="2024-04-05T16:06:21.146" v="988" actId="21"/>
          <ac:graphicFrameMkLst>
            <pc:docMk/>
            <pc:sldMk cId="3545561419" sldId="1820"/>
            <ac:graphicFrameMk id="13" creationId="{6A210891-377B-D463-03CB-A38EC1426C62}"/>
          </ac:graphicFrameMkLst>
        </pc:graphicFrameChg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326464383" sldId="1821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916010192" sldId="1822"/>
        </pc:sldMkLst>
      </pc:sldChg>
      <pc:sldChg chg="addSp delSp modSp mod modNotesTx">
        <pc:chgData name="ARVIDSSON KAFSHI, Alex (NHS NORTH OF ENGLAND COMMISSIONING SUPPORT UNIT)" userId="13c74813-6718-4a7c-a4a0-55205f30005a" providerId="ADAL" clId="{44DFC8DA-A93E-4177-98CA-CA890693FB40}" dt="2024-04-05T10:57:39.873" v="837" actId="20577"/>
        <pc:sldMkLst>
          <pc:docMk/>
          <pc:sldMk cId="2765151954" sldId="1824"/>
        </pc:sldMkLst>
        <pc:spChg chg="mod">
          <ac:chgData name="ARVIDSSON KAFSHI, Alex (NHS NORTH OF ENGLAND COMMISSIONING SUPPORT UNIT)" userId="13c74813-6718-4a7c-a4a0-55205f30005a" providerId="ADAL" clId="{44DFC8DA-A93E-4177-98CA-CA890693FB40}" dt="2024-04-05T09:53:36.174" v="20" actId="14100"/>
          <ac:spMkLst>
            <pc:docMk/>
            <pc:sldMk cId="2765151954" sldId="1824"/>
            <ac:spMk id="4" creationId="{93507770-A522-4002-9820-C61B77F22C58}"/>
          </ac:spMkLst>
        </pc:spChg>
        <pc:spChg chg="add del mod">
          <ac:chgData name="ARVIDSSON KAFSHI, Alex (NHS NORTH OF ENGLAND COMMISSIONING SUPPORT UNIT)" userId="13c74813-6718-4a7c-a4a0-55205f30005a" providerId="ADAL" clId="{44DFC8DA-A93E-4177-98CA-CA890693FB40}" dt="2024-04-05T09:54:09.496" v="31" actId="478"/>
          <ac:spMkLst>
            <pc:docMk/>
            <pc:sldMk cId="2765151954" sldId="1824"/>
            <ac:spMk id="5" creationId="{B5C6C599-F27D-87EA-B915-B01983C2DB35}"/>
          </ac:spMkLst>
        </pc:spChg>
        <pc:spChg chg="del">
          <ac:chgData name="ARVIDSSON KAFSHI, Alex (NHS NORTH OF ENGLAND COMMISSIONING SUPPORT UNIT)" userId="13c74813-6718-4a7c-a4a0-55205f30005a" providerId="ADAL" clId="{44DFC8DA-A93E-4177-98CA-CA890693FB40}" dt="2024-04-05T09:52:13.281" v="5" actId="478"/>
          <ac:spMkLst>
            <pc:docMk/>
            <pc:sldMk cId="2765151954" sldId="1824"/>
            <ac:spMk id="6" creationId="{9F166F59-BC2F-D33B-E485-7771D68DB1F2}"/>
          </ac:spMkLst>
        </pc:spChg>
        <pc:spChg chg="add del mod">
          <ac:chgData name="ARVIDSSON KAFSHI, Alex (NHS NORTH OF ENGLAND COMMISSIONING SUPPORT UNIT)" userId="13c74813-6718-4a7c-a4a0-55205f30005a" providerId="ADAL" clId="{44DFC8DA-A93E-4177-98CA-CA890693FB40}" dt="2024-04-05T09:54:11.119" v="32" actId="478"/>
          <ac:spMkLst>
            <pc:docMk/>
            <pc:sldMk cId="2765151954" sldId="1824"/>
            <ac:spMk id="12" creationId="{8F51073C-3761-6E0B-B585-960CA4F635AB}"/>
          </ac:spMkLst>
        </pc:spChg>
        <pc:spChg chg="del">
          <ac:chgData name="ARVIDSSON KAFSHI, Alex (NHS NORTH OF ENGLAND COMMISSIONING SUPPORT UNIT)" userId="13c74813-6718-4a7c-a4a0-55205f30005a" providerId="ADAL" clId="{44DFC8DA-A93E-4177-98CA-CA890693FB40}" dt="2024-04-05T09:52:21.521" v="8" actId="478"/>
          <ac:spMkLst>
            <pc:docMk/>
            <pc:sldMk cId="2765151954" sldId="1824"/>
            <ac:spMk id="14" creationId="{CAAD0FF6-7F0D-DE94-B628-214C79D9561D}"/>
          </ac:spMkLst>
        </pc:spChg>
        <pc:spChg chg="add mod">
          <ac:chgData name="ARVIDSSON KAFSHI, Alex (NHS NORTH OF ENGLAND COMMISSIONING SUPPORT UNIT)" userId="13c74813-6718-4a7c-a4a0-55205f30005a" providerId="ADAL" clId="{44DFC8DA-A93E-4177-98CA-CA890693FB40}" dt="2024-04-05T10:13:43.559" v="199" actId="14100"/>
          <ac:spMkLst>
            <pc:docMk/>
            <pc:sldMk cId="2765151954" sldId="1824"/>
            <ac:spMk id="18" creationId="{9C94055F-F4C5-1B26-A3B1-CEB226BE0102}"/>
          </ac:spMkLst>
        </pc:spChg>
        <pc:spChg chg="add mod">
          <ac:chgData name="ARVIDSSON KAFSHI, Alex (NHS NORTH OF ENGLAND COMMISSIONING SUPPORT UNIT)" userId="13c74813-6718-4a7c-a4a0-55205f30005a" providerId="ADAL" clId="{44DFC8DA-A93E-4177-98CA-CA890693FB40}" dt="2024-04-05T10:57:39.873" v="837" actId="20577"/>
          <ac:spMkLst>
            <pc:docMk/>
            <pc:sldMk cId="2765151954" sldId="1824"/>
            <ac:spMk id="19" creationId="{23AD4454-7E7B-A617-6178-FE877739EDAE}"/>
          </ac:spMkLst>
        </pc:spChg>
        <pc:graphicFrameChg chg="del mod">
          <ac:chgData name="ARVIDSSON KAFSHI, Alex (NHS NORTH OF ENGLAND COMMISSIONING SUPPORT UNIT)" userId="13c74813-6718-4a7c-a4a0-55205f30005a" providerId="ADAL" clId="{44DFC8DA-A93E-4177-98CA-CA890693FB40}" dt="2024-04-05T10:12:12.828" v="184" actId="478"/>
          <ac:graphicFrameMkLst>
            <pc:docMk/>
            <pc:sldMk cId="2765151954" sldId="1824"/>
            <ac:graphicFrameMk id="15" creationId="{BA438DC3-8996-4A92-AEFA-C4CC5F2F5592}"/>
          </ac:graphicFrameMkLst>
        </pc:graphicFrameChg>
        <pc:picChg chg="del mod">
          <ac:chgData name="ARVIDSSON KAFSHI, Alex (NHS NORTH OF ENGLAND COMMISSIONING SUPPORT UNIT)" userId="13c74813-6718-4a7c-a4a0-55205f30005a" providerId="ADAL" clId="{44DFC8DA-A93E-4177-98CA-CA890693FB40}" dt="2024-04-05T10:12:11.050" v="183" actId="478"/>
          <ac:picMkLst>
            <pc:docMk/>
            <pc:sldMk cId="2765151954" sldId="1824"/>
            <ac:picMk id="3" creationId="{F42A00CC-ADB0-C7B4-6812-A70AA05C4222}"/>
          </ac:picMkLst>
        </pc:picChg>
        <pc:picChg chg="del">
          <ac:chgData name="ARVIDSSON KAFSHI, Alex (NHS NORTH OF ENGLAND COMMISSIONING SUPPORT UNIT)" userId="13c74813-6718-4a7c-a4a0-55205f30005a" providerId="ADAL" clId="{44DFC8DA-A93E-4177-98CA-CA890693FB40}" dt="2024-04-05T09:52:13.939" v="6" actId="478"/>
          <ac:picMkLst>
            <pc:docMk/>
            <pc:sldMk cId="2765151954" sldId="1824"/>
            <ac:picMk id="13" creationId="{92401BAE-4D28-03B5-D429-EC5A5A36079E}"/>
          </ac:picMkLst>
        </pc:picChg>
        <pc:picChg chg="add mod">
          <ac:chgData name="ARVIDSSON KAFSHI, Alex (NHS NORTH OF ENGLAND COMMISSIONING SUPPORT UNIT)" userId="13c74813-6718-4a7c-a4a0-55205f30005a" providerId="ADAL" clId="{44DFC8DA-A93E-4177-98CA-CA890693FB40}" dt="2024-04-05T10:12:52.957" v="186" actId="1076"/>
          <ac:picMkLst>
            <pc:docMk/>
            <pc:sldMk cId="2765151954" sldId="1824"/>
            <ac:picMk id="17" creationId="{58F0CA67-4688-9C97-9E56-76B22175B5C7}"/>
          </ac:picMkLst>
        </pc:picChg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1375697713" sldId="1825"/>
        </pc:sldMkLst>
      </pc:sldChg>
      <pc:sldChg chg="addSp delSp modSp add mod">
        <pc:chgData name="ARVIDSSON KAFSHI, Alex (NHS NORTH OF ENGLAND COMMISSIONING SUPPORT UNIT)" userId="13c74813-6718-4a7c-a4a0-55205f30005a" providerId="ADAL" clId="{44DFC8DA-A93E-4177-98CA-CA890693FB40}" dt="2024-04-05T16:07:29.682" v="990" actId="207"/>
        <pc:sldMkLst>
          <pc:docMk/>
          <pc:sldMk cId="2041750554" sldId="1825"/>
        </pc:sldMkLst>
        <pc:spChg chg="add mod">
          <ac:chgData name="ARVIDSSON KAFSHI, Alex (NHS NORTH OF ENGLAND COMMISSIONING SUPPORT UNIT)" userId="13c74813-6718-4a7c-a4a0-55205f30005a" providerId="ADAL" clId="{44DFC8DA-A93E-4177-98CA-CA890693FB40}" dt="2024-04-05T10:09:58.278" v="61" actId="1076"/>
          <ac:spMkLst>
            <pc:docMk/>
            <pc:sldMk cId="2041750554" sldId="1825"/>
            <ac:spMk id="18" creationId="{AF4695DB-D1FD-DBA1-BE8E-7948196B7F01}"/>
          </ac:spMkLst>
        </pc:spChg>
        <pc:spChg chg="add mod">
          <ac:chgData name="ARVIDSSON KAFSHI, Alex (NHS NORTH OF ENGLAND COMMISSIONING SUPPORT UNIT)" userId="13c74813-6718-4a7c-a4a0-55205f30005a" providerId="ADAL" clId="{44DFC8DA-A93E-4177-98CA-CA890693FB40}" dt="2024-04-05T16:07:29.682" v="990" actId="207"/>
          <ac:spMkLst>
            <pc:docMk/>
            <pc:sldMk cId="2041750554" sldId="1825"/>
            <ac:spMk id="19" creationId="{9DEBFE88-1846-4E45-CBB0-5D6CE2BEDECB}"/>
          </ac:spMkLst>
        </pc:spChg>
        <pc:spChg chg="add mod">
          <ac:chgData name="ARVIDSSON KAFSHI, Alex (NHS NORTH OF ENGLAND COMMISSIONING SUPPORT UNIT)" userId="13c74813-6718-4a7c-a4a0-55205f30005a" providerId="ADAL" clId="{44DFC8DA-A93E-4177-98CA-CA890693FB40}" dt="2024-04-05T10:13:21.672" v="190" actId="20577"/>
          <ac:spMkLst>
            <pc:docMk/>
            <pc:sldMk cId="2041750554" sldId="1825"/>
            <ac:spMk id="20" creationId="{6B5BA8A2-5CC8-B880-3C12-D8F6B9C9B63D}"/>
          </ac:spMkLst>
        </pc:spChg>
        <pc:spChg chg="add mod">
          <ac:chgData name="ARVIDSSON KAFSHI, Alex (NHS NORTH OF ENGLAND COMMISSIONING SUPPORT UNIT)" userId="13c74813-6718-4a7c-a4a0-55205f30005a" providerId="ADAL" clId="{44DFC8DA-A93E-4177-98CA-CA890693FB40}" dt="2024-04-05T10:13:31.730" v="195" actId="14100"/>
          <ac:spMkLst>
            <pc:docMk/>
            <pc:sldMk cId="2041750554" sldId="1825"/>
            <ac:spMk id="23" creationId="{103D7830-1499-19FD-E9DE-5492D8545897}"/>
          </ac:spMkLst>
        </pc:spChg>
        <pc:graphicFrameChg chg="del">
          <ac:chgData name="ARVIDSSON KAFSHI, Alex (NHS NORTH OF ENGLAND COMMISSIONING SUPPORT UNIT)" userId="13c74813-6718-4a7c-a4a0-55205f30005a" providerId="ADAL" clId="{44DFC8DA-A93E-4177-98CA-CA890693FB40}" dt="2024-04-05T10:04:26.106" v="39" actId="478"/>
          <ac:graphicFrameMkLst>
            <pc:docMk/>
            <pc:sldMk cId="2041750554" sldId="1825"/>
            <ac:graphicFrameMk id="15" creationId="{BA438DC3-8996-4A92-AEFA-C4CC5F2F5592}"/>
          </ac:graphicFrameMkLst>
        </pc:graphicFrameChg>
        <pc:picChg chg="del">
          <ac:chgData name="ARVIDSSON KAFSHI, Alex (NHS NORTH OF ENGLAND COMMISSIONING SUPPORT UNIT)" userId="13c74813-6718-4a7c-a4a0-55205f30005a" providerId="ADAL" clId="{44DFC8DA-A93E-4177-98CA-CA890693FB40}" dt="2024-04-05T10:04:24.688" v="38" actId="478"/>
          <ac:picMkLst>
            <pc:docMk/>
            <pc:sldMk cId="2041750554" sldId="1825"/>
            <ac:picMk id="3" creationId="{F42A00CC-ADB0-C7B4-6812-A70AA05C4222}"/>
          </ac:picMkLst>
        </pc:picChg>
        <pc:picChg chg="add del mod">
          <ac:chgData name="ARVIDSSON KAFSHI, Alex (NHS NORTH OF ENGLAND COMMISSIONING SUPPORT UNIT)" userId="13c74813-6718-4a7c-a4a0-55205f30005a" providerId="ADAL" clId="{44DFC8DA-A93E-4177-98CA-CA890693FB40}" dt="2024-04-05T10:04:47.122" v="42" actId="21"/>
          <ac:picMkLst>
            <pc:docMk/>
            <pc:sldMk cId="2041750554" sldId="1825"/>
            <ac:picMk id="5" creationId="{5556406E-CFC7-C6AC-CA55-A3694705A1ED}"/>
          </ac:picMkLst>
        </pc:picChg>
        <pc:picChg chg="add del mod">
          <ac:chgData name="ARVIDSSON KAFSHI, Alex (NHS NORTH OF ENGLAND COMMISSIONING SUPPORT UNIT)" userId="13c74813-6718-4a7c-a4a0-55205f30005a" providerId="ADAL" clId="{44DFC8DA-A93E-4177-98CA-CA890693FB40}" dt="2024-04-05T10:06:30.523" v="50" actId="21"/>
          <ac:picMkLst>
            <pc:docMk/>
            <pc:sldMk cId="2041750554" sldId="1825"/>
            <ac:picMk id="12" creationId="{81DBD217-B7BC-44F1-DE08-412F53EA0188}"/>
          </ac:picMkLst>
        </pc:picChg>
        <pc:picChg chg="add mod">
          <ac:chgData name="ARVIDSSON KAFSHI, Alex (NHS NORTH OF ENGLAND COMMISSIONING SUPPORT UNIT)" userId="13c74813-6718-4a7c-a4a0-55205f30005a" providerId="ADAL" clId="{44DFC8DA-A93E-4177-98CA-CA890693FB40}" dt="2024-04-05T10:09:49.065" v="59" actId="1076"/>
          <ac:picMkLst>
            <pc:docMk/>
            <pc:sldMk cId="2041750554" sldId="1825"/>
            <ac:picMk id="14" creationId="{7531D57F-C830-F240-2AD5-6EB8ECEA98AD}"/>
          </ac:picMkLst>
        </pc:picChg>
        <pc:picChg chg="add mod">
          <ac:chgData name="ARVIDSSON KAFSHI, Alex (NHS NORTH OF ENGLAND COMMISSIONING SUPPORT UNIT)" userId="13c74813-6718-4a7c-a4a0-55205f30005a" providerId="ADAL" clId="{44DFC8DA-A93E-4177-98CA-CA890693FB40}" dt="2024-04-05T10:07:00.509" v="56" actId="1076"/>
          <ac:picMkLst>
            <pc:docMk/>
            <pc:sldMk cId="2041750554" sldId="1825"/>
            <ac:picMk id="17" creationId="{67C5CFEE-55D6-DC0A-77CE-840E00AF5AD3}"/>
          </ac:picMkLst>
        </pc:picChg>
        <pc:picChg chg="add del">
          <ac:chgData name="ARVIDSSON KAFSHI, Alex (NHS NORTH OF ENGLAND COMMISSIONING SUPPORT UNIT)" userId="13c74813-6718-4a7c-a4a0-55205f30005a" providerId="ADAL" clId="{44DFC8DA-A93E-4177-98CA-CA890693FB40}" dt="2024-04-05T10:13:23.853" v="192" actId="22"/>
          <ac:picMkLst>
            <pc:docMk/>
            <pc:sldMk cId="2041750554" sldId="1825"/>
            <ac:picMk id="22" creationId="{79E45B2B-E3D5-82C8-22DD-927816C40A13}"/>
          </ac:picMkLst>
        </pc:picChg>
      </pc:sldChg>
      <pc:sldChg chg="addSp delSp modSp add mod">
        <pc:chgData name="ARVIDSSON KAFSHI, Alex (NHS NORTH OF ENGLAND COMMISSIONING SUPPORT UNIT)" userId="13c74813-6718-4a7c-a4a0-55205f30005a" providerId="ADAL" clId="{44DFC8DA-A93E-4177-98CA-CA890693FB40}" dt="2024-04-05T16:07:38.942" v="992" actId="207"/>
        <pc:sldMkLst>
          <pc:docMk/>
          <pc:sldMk cId="1802743120" sldId="1826"/>
        </pc:sldMkLst>
        <pc:spChg chg="mod">
          <ac:chgData name="ARVIDSSON KAFSHI, Alex (NHS NORTH OF ENGLAND COMMISSIONING SUPPORT UNIT)" userId="13c74813-6718-4a7c-a4a0-55205f30005a" providerId="ADAL" clId="{44DFC8DA-A93E-4177-98CA-CA890693FB40}" dt="2024-04-05T15:57:28.353" v="855" actId="20577"/>
          <ac:spMkLst>
            <pc:docMk/>
            <pc:sldMk cId="1802743120" sldId="1826"/>
            <ac:spMk id="4" creationId="{93507770-A522-4002-9820-C61B77F22C58}"/>
          </ac:spMkLst>
        </pc:spChg>
        <pc:spChg chg="mod">
          <ac:chgData name="ARVIDSSON KAFSHI, Alex (NHS NORTH OF ENGLAND COMMISSIONING SUPPORT UNIT)" userId="13c74813-6718-4a7c-a4a0-55205f30005a" providerId="ADAL" clId="{44DFC8DA-A93E-4177-98CA-CA890693FB40}" dt="2024-04-05T16:07:38.942" v="992" actId="207"/>
          <ac:spMkLst>
            <pc:docMk/>
            <pc:sldMk cId="1802743120" sldId="1826"/>
            <ac:spMk id="19" creationId="{9DEBFE88-1846-4E45-CBB0-5D6CE2BEDECB}"/>
          </ac:spMkLst>
        </pc:spChg>
        <pc:spChg chg="mod ord">
          <ac:chgData name="ARVIDSSON KAFSHI, Alex (NHS NORTH OF ENGLAND COMMISSIONING SUPPORT UNIT)" userId="13c74813-6718-4a7c-a4a0-55205f30005a" providerId="ADAL" clId="{44DFC8DA-A93E-4177-98CA-CA890693FB40}" dt="2024-04-05T16:02:18.179" v="940" actId="14100"/>
          <ac:spMkLst>
            <pc:docMk/>
            <pc:sldMk cId="1802743120" sldId="1826"/>
            <ac:spMk id="20" creationId="{6B5BA8A2-5CC8-B880-3C12-D8F6B9C9B63D}"/>
          </ac:spMkLst>
        </pc:spChg>
        <pc:spChg chg="mod ord">
          <ac:chgData name="ARVIDSSON KAFSHI, Alex (NHS NORTH OF ENGLAND COMMISSIONING SUPPORT UNIT)" userId="13c74813-6718-4a7c-a4a0-55205f30005a" providerId="ADAL" clId="{44DFC8DA-A93E-4177-98CA-CA890693FB40}" dt="2024-04-05T16:04:02.021" v="953" actId="14100"/>
          <ac:spMkLst>
            <pc:docMk/>
            <pc:sldMk cId="1802743120" sldId="1826"/>
            <ac:spMk id="23" creationId="{103D7830-1499-19FD-E9DE-5492D8545897}"/>
          </ac:spMkLst>
        </pc:spChg>
        <pc:picChg chg="add mod">
          <ac:chgData name="ARVIDSSON KAFSHI, Alex (NHS NORTH OF ENGLAND COMMISSIONING SUPPORT UNIT)" userId="13c74813-6718-4a7c-a4a0-55205f30005a" providerId="ADAL" clId="{44DFC8DA-A93E-4177-98CA-CA890693FB40}" dt="2024-04-05T16:02:06.875" v="936" actId="1076"/>
          <ac:picMkLst>
            <pc:docMk/>
            <pc:sldMk cId="1802743120" sldId="1826"/>
            <ac:picMk id="3" creationId="{F22BA9D9-4E45-A464-AFBF-2C07689AF498}"/>
          </ac:picMkLst>
        </pc:picChg>
        <pc:picChg chg="add mod">
          <ac:chgData name="ARVIDSSON KAFSHI, Alex (NHS NORTH OF ENGLAND COMMISSIONING SUPPORT UNIT)" userId="13c74813-6718-4a7c-a4a0-55205f30005a" providerId="ADAL" clId="{44DFC8DA-A93E-4177-98CA-CA890693FB40}" dt="2024-04-05T16:03:56.515" v="951" actId="14100"/>
          <ac:picMkLst>
            <pc:docMk/>
            <pc:sldMk cId="1802743120" sldId="1826"/>
            <ac:picMk id="6" creationId="{E0124213-4DF7-74C1-9301-2B14D1AF3E0A}"/>
          </ac:picMkLst>
        </pc:picChg>
        <pc:picChg chg="del">
          <ac:chgData name="ARVIDSSON KAFSHI, Alex (NHS NORTH OF ENGLAND COMMISSIONING SUPPORT UNIT)" userId="13c74813-6718-4a7c-a4a0-55205f30005a" providerId="ADAL" clId="{44DFC8DA-A93E-4177-98CA-CA890693FB40}" dt="2024-04-05T15:59:51.517" v="914" actId="478"/>
          <ac:picMkLst>
            <pc:docMk/>
            <pc:sldMk cId="1802743120" sldId="1826"/>
            <ac:picMk id="14" creationId="{7531D57F-C830-F240-2AD5-6EB8ECEA98AD}"/>
          </ac:picMkLst>
        </pc:picChg>
        <pc:picChg chg="del">
          <ac:chgData name="ARVIDSSON KAFSHI, Alex (NHS NORTH OF ENGLAND COMMISSIONING SUPPORT UNIT)" userId="13c74813-6718-4a7c-a4a0-55205f30005a" providerId="ADAL" clId="{44DFC8DA-A93E-4177-98CA-CA890693FB40}" dt="2024-04-05T15:59:51.021" v="913" actId="478"/>
          <ac:picMkLst>
            <pc:docMk/>
            <pc:sldMk cId="1802743120" sldId="1826"/>
            <ac:picMk id="17" creationId="{67C5CFEE-55D6-DC0A-77CE-840E00AF5AD3}"/>
          </ac:picMkLst>
        </pc:picChg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676991093" sldId="1826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127707428" sldId="1827"/>
        </pc:sldMkLst>
      </pc:sldChg>
      <pc:sldChg chg="addSp delSp modSp add mod">
        <pc:chgData name="ARVIDSSON KAFSHI, Alex (NHS NORTH OF ENGLAND COMMISSIONING SUPPORT UNIT)" userId="13c74813-6718-4a7c-a4a0-55205f30005a" providerId="ADAL" clId="{44DFC8DA-A93E-4177-98CA-CA890693FB40}" dt="2024-04-05T16:05:25.878" v="982" actId="20577"/>
        <pc:sldMkLst>
          <pc:docMk/>
          <pc:sldMk cId="4262596753" sldId="1827"/>
        </pc:sldMkLst>
        <pc:spChg chg="mod">
          <ac:chgData name="ARVIDSSON KAFSHI, Alex (NHS NORTH OF ENGLAND COMMISSIONING SUPPORT UNIT)" userId="13c74813-6718-4a7c-a4a0-55205f30005a" providerId="ADAL" clId="{44DFC8DA-A93E-4177-98CA-CA890693FB40}" dt="2024-04-05T15:57:32.906" v="864" actId="20577"/>
          <ac:spMkLst>
            <pc:docMk/>
            <pc:sldMk cId="4262596753" sldId="1827"/>
            <ac:spMk id="4" creationId="{93507770-A522-4002-9820-C61B77F22C58}"/>
          </ac:spMkLst>
        </pc:spChg>
        <pc:spChg chg="mod ord">
          <ac:chgData name="ARVIDSSON KAFSHI, Alex (NHS NORTH OF ENGLAND COMMISSIONING SUPPORT UNIT)" userId="13c74813-6718-4a7c-a4a0-55205f30005a" providerId="ADAL" clId="{44DFC8DA-A93E-4177-98CA-CA890693FB40}" dt="2024-04-05T16:05:05.237" v="959" actId="14100"/>
          <ac:spMkLst>
            <pc:docMk/>
            <pc:sldMk cId="4262596753" sldId="1827"/>
            <ac:spMk id="18" creationId="{9C94055F-F4C5-1B26-A3B1-CEB226BE0102}"/>
          </ac:spMkLst>
        </pc:spChg>
        <pc:spChg chg="mod">
          <ac:chgData name="ARVIDSSON KAFSHI, Alex (NHS NORTH OF ENGLAND COMMISSIONING SUPPORT UNIT)" userId="13c74813-6718-4a7c-a4a0-55205f30005a" providerId="ADAL" clId="{44DFC8DA-A93E-4177-98CA-CA890693FB40}" dt="2024-04-05T16:05:25.878" v="982" actId="20577"/>
          <ac:spMkLst>
            <pc:docMk/>
            <pc:sldMk cId="4262596753" sldId="1827"/>
            <ac:spMk id="19" creationId="{23AD4454-7E7B-A617-6178-FE877739EDAE}"/>
          </ac:spMkLst>
        </pc:spChg>
        <pc:picChg chg="add mod">
          <ac:chgData name="ARVIDSSON KAFSHI, Alex (NHS NORTH OF ENGLAND COMMISSIONING SUPPORT UNIT)" userId="13c74813-6718-4a7c-a4a0-55205f30005a" providerId="ADAL" clId="{44DFC8DA-A93E-4177-98CA-CA890693FB40}" dt="2024-04-05T16:04:55.222" v="955" actId="1076"/>
          <ac:picMkLst>
            <pc:docMk/>
            <pc:sldMk cId="4262596753" sldId="1827"/>
            <ac:picMk id="3" creationId="{86A5D3E5-5D05-F905-D5C7-2AB898BAE473}"/>
          </ac:picMkLst>
        </pc:picChg>
        <pc:picChg chg="del">
          <ac:chgData name="ARVIDSSON KAFSHI, Alex (NHS NORTH OF ENGLAND COMMISSIONING SUPPORT UNIT)" userId="13c74813-6718-4a7c-a4a0-55205f30005a" providerId="ADAL" clId="{44DFC8DA-A93E-4177-98CA-CA890693FB40}" dt="2024-04-05T15:59:49.294" v="912" actId="478"/>
          <ac:picMkLst>
            <pc:docMk/>
            <pc:sldMk cId="4262596753" sldId="1827"/>
            <ac:picMk id="17" creationId="{58F0CA67-4688-9C97-9E56-76B22175B5C7}"/>
          </ac:picMkLst>
        </pc:picChg>
      </pc:sldChg>
      <pc:sldChg chg="addSp delSp modSp add mod">
        <pc:chgData name="ARVIDSSON KAFSHI, Alex (NHS NORTH OF ENGLAND COMMISSIONING SUPPORT UNIT)" userId="13c74813-6718-4a7c-a4a0-55205f30005a" providerId="ADAL" clId="{44DFC8DA-A93E-4177-98CA-CA890693FB40}" dt="2024-04-05T15:59:39.147" v="911" actId="1076"/>
        <pc:sldMkLst>
          <pc:docMk/>
          <pc:sldMk cId="673604904" sldId="1828"/>
        </pc:sldMkLst>
        <pc:spChg chg="add mod">
          <ac:chgData name="ARVIDSSON KAFSHI, Alex (NHS NORTH OF ENGLAND COMMISSIONING SUPPORT UNIT)" userId="13c74813-6718-4a7c-a4a0-55205f30005a" providerId="ADAL" clId="{44DFC8DA-A93E-4177-98CA-CA890693FB40}" dt="2024-04-05T15:58:50.327" v="905" actId="20577"/>
          <ac:spMkLst>
            <pc:docMk/>
            <pc:sldMk cId="673604904" sldId="1828"/>
            <ac:spMk id="9" creationId="{1704DDCA-A32D-DF1B-1170-AAC58246F15E}"/>
          </ac:spMkLst>
        </pc:spChg>
        <pc:spChg chg="mod">
          <ac:chgData name="ARVIDSSON KAFSHI, Alex (NHS NORTH OF ENGLAND COMMISSIONING SUPPORT UNIT)" userId="13c74813-6718-4a7c-a4a0-55205f30005a" providerId="ADAL" clId="{44DFC8DA-A93E-4177-98CA-CA890693FB40}" dt="2024-04-05T15:58:04.057" v="871" actId="20577"/>
          <ac:spMkLst>
            <pc:docMk/>
            <pc:sldMk cId="673604904" sldId="1828"/>
            <ac:spMk id="10" creationId="{E8746F4C-852F-4AC5-8258-2EA3BA76A552}"/>
          </ac:spMkLst>
        </pc:spChg>
        <pc:graphicFrameChg chg="del">
          <ac:chgData name="ARVIDSSON KAFSHI, Alex (NHS NORTH OF ENGLAND COMMISSIONING SUPPORT UNIT)" userId="13c74813-6718-4a7c-a4a0-55205f30005a" providerId="ADAL" clId="{44DFC8DA-A93E-4177-98CA-CA890693FB40}" dt="2024-04-05T15:58:08.253" v="872" actId="478"/>
          <ac:graphicFrameMkLst>
            <pc:docMk/>
            <pc:sldMk cId="673604904" sldId="1828"/>
            <ac:graphicFrameMk id="2" creationId="{393ADAFC-19E1-4DB0-B55D-610D7D4701B3}"/>
          </ac:graphicFrameMkLst>
        </pc:graphicFrameChg>
        <pc:picChg chg="add mod">
          <ac:chgData name="ARVIDSSON KAFSHI, Alex (NHS NORTH OF ENGLAND COMMISSIONING SUPPORT UNIT)" userId="13c74813-6718-4a7c-a4a0-55205f30005a" providerId="ADAL" clId="{44DFC8DA-A93E-4177-98CA-CA890693FB40}" dt="2024-04-05T15:59:39.147" v="911" actId="1076"/>
          <ac:picMkLst>
            <pc:docMk/>
            <pc:sldMk cId="673604904" sldId="1828"/>
            <ac:picMk id="12" creationId="{22434290-0115-19FC-9921-3DF9A3FAAC7A}"/>
          </ac:picMkLst>
        </pc:picChg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2661131968" sldId="1828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547847853" sldId="1829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36.115" v="11" actId="47"/>
        <pc:sldMkLst>
          <pc:docMk/>
          <pc:sldMk cId="3347353416" sldId="1830"/>
        </pc:sldMkLst>
      </pc:sldChg>
      <pc:sldChg chg="del">
        <pc:chgData name="ARVIDSSON KAFSHI, Alex (NHS NORTH OF ENGLAND COMMISSIONING SUPPORT UNIT)" userId="13c74813-6718-4a7c-a4a0-55205f30005a" providerId="ADAL" clId="{44DFC8DA-A93E-4177-98CA-CA890693FB40}" dt="2024-04-05T09:52:09.001" v="4" actId="47"/>
        <pc:sldMkLst>
          <pc:docMk/>
          <pc:sldMk cId="2575948545" sldId="1831"/>
        </pc:sldMkLst>
      </pc:sldChg>
    </pc:docChg>
  </pc:docChgLst>
  <pc:docChgLst>
    <pc:chgData name="ARVIDSSON KAFSHI, Alex (NHS NORTH OF ENGLAND COMMISSIONING SUPPORT UNIT)" userId="13c74813-6718-4a7c-a4a0-55205f30005a" providerId="ADAL" clId="{A97EADF9-F5B8-4280-85EB-BDA148368458}"/>
    <pc:docChg chg="undo custSel addSld delSld modSld sldOrd addSection delSection modSection">
      <pc:chgData name="ARVIDSSON KAFSHI, Alex (NHS NORTH OF ENGLAND COMMISSIONING SUPPORT UNIT)" userId="13c74813-6718-4a7c-a4a0-55205f30005a" providerId="ADAL" clId="{A97EADF9-F5B8-4280-85EB-BDA148368458}" dt="2024-04-05T09:50:09.461" v="3198" actId="1076"/>
      <pc:docMkLst>
        <pc:docMk/>
      </pc:docMkLst>
      <pc:sldChg chg="del">
        <pc:chgData name="ARVIDSSON KAFSHI, Alex (NHS NORTH OF ENGLAND COMMISSIONING SUPPORT UNIT)" userId="13c74813-6718-4a7c-a4a0-55205f30005a" providerId="ADAL" clId="{A97EADF9-F5B8-4280-85EB-BDA148368458}" dt="2024-04-02T08:47:35.629" v="5" actId="47"/>
        <pc:sldMkLst>
          <pc:docMk/>
          <pc:sldMk cId="3872280190" sldId="528"/>
        </pc:sldMkLst>
      </pc:sldChg>
      <pc:sldChg chg="modSp mod">
        <pc:chgData name="ARVIDSSON KAFSHI, Alex (NHS NORTH OF ENGLAND COMMISSIONING SUPPORT UNIT)" userId="13c74813-6718-4a7c-a4a0-55205f30005a" providerId="ADAL" clId="{A97EADF9-F5B8-4280-85EB-BDA148368458}" dt="2024-04-02T09:46:23.077" v="525" actId="1076"/>
        <pc:sldMkLst>
          <pc:docMk/>
          <pc:sldMk cId="3888735672" sldId="990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09:45:42.207" v="510" actId="20577"/>
          <ac:spMkLst>
            <pc:docMk/>
            <pc:sldMk cId="3888735672" sldId="990"/>
            <ac:spMk id="2" creationId="{0974704E-04C1-FCCD-C0CE-F419BD4B11FD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2T09:37:48.562" v="493" actId="1076"/>
          <ac:spMkLst>
            <pc:docMk/>
            <pc:sldMk cId="3888735672" sldId="990"/>
            <ac:spMk id="3" creationId="{2997E4A8-2D57-C340-AE8A-C4717091C0B3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2T09:46:23.077" v="525" actId="1076"/>
          <ac:spMkLst>
            <pc:docMk/>
            <pc:sldMk cId="3888735672" sldId="990"/>
            <ac:spMk id="5" creationId="{03F7E3C8-69C0-B345-92E5-752DB59B5481}"/>
          </ac:spMkLst>
        </pc:spChg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25.299" v="0" actId="47"/>
        <pc:sldMkLst>
          <pc:docMk/>
          <pc:sldMk cId="2087439447" sldId="1052"/>
        </pc:sldMkLst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35.058" v="4" actId="47"/>
        <pc:sldMkLst>
          <pc:docMk/>
          <pc:sldMk cId="2445507998" sldId="1196"/>
        </pc:sldMkLst>
      </pc:sldChg>
      <pc:sldChg chg="ord">
        <pc:chgData name="ARVIDSSON KAFSHI, Alex (NHS NORTH OF ENGLAND COMMISSIONING SUPPORT UNIT)" userId="13c74813-6718-4a7c-a4a0-55205f30005a" providerId="ADAL" clId="{A97EADF9-F5B8-4280-85EB-BDA148368458}" dt="2024-04-02T11:48:29.157" v="1162"/>
        <pc:sldMkLst>
          <pc:docMk/>
          <pc:sldMk cId="3481302110" sldId="1224"/>
        </pc:sldMkLst>
      </pc:sldChg>
      <pc:sldChg chg="modSp mod">
        <pc:chgData name="ARVIDSSON KAFSHI, Alex (NHS NORTH OF ENGLAND COMMISSIONING SUPPORT UNIT)" userId="13c74813-6718-4a7c-a4a0-55205f30005a" providerId="ADAL" clId="{A97EADF9-F5B8-4280-85EB-BDA148368458}" dt="2024-04-04T08:33:53.946" v="3125" actId="20577"/>
        <pc:sldMkLst>
          <pc:docMk/>
          <pc:sldMk cId="2011188483" sldId="1263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4T08:33:53.946" v="3125" actId="20577"/>
          <ac:spMkLst>
            <pc:docMk/>
            <pc:sldMk cId="2011188483" sldId="1263"/>
            <ac:spMk id="4" creationId="{7F430FCB-490B-03AF-ADD3-B49F16E2C476}"/>
          </ac:spMkLst>
        </pc:spChg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31.281" v="2" actId="47"/>
        <pc:sldMkLst>
          <pc:docMk/>
          <pc:sldMk cId="3320180825" sldId="1416"/>
        </pc:sldMkLst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36.144" v="6" actId="47"/>
        <pc:sldMkLst>
          <pc:docMk/>
          <pc:sldMk cId="841344204" sldId="1465"/>
        </pc:sldMkLst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30.718" v="1" actId="47"/>
        <pc:sldMkLst>
          <pc:docMk/>
          <pc:sldMk cId="1159824731" sldId="1469"/>
        </pc:sldMkLst>
      </pc:sldChg>
      <pc:sldChg chg="del">
        <pc:chgData name="ARVIDSSON KAFSHI, Alex (NHS NORTH OF ENGLAND COMMISSIONING SUPPORT UNIT)" userId="13c74813-6718-4a7c-a4a0-55205f30005a" providerId="ADAL" clId="{A97EADF9-F5B8-4280-85EB-BDA148368458}" dt="2024-04-02T08:47:32.021" v="3" actId="47"/>
        <pc:sldMkLst>
          <pc:docMk/>
          <pc:sldMk cId="658790858" sldId="1515"/>
        </pc:sldMkLst>
      </pc:sldChg>
      <pc:sldChg chg="del">
        <pc:chgData name="ARVIDSSON KAFSHI, Alex (NHS NORTH OF ENGLAND COMMISSIONING SUPPORT UNIT)" userId="13c74813-6718-4a7c-a4a0-55205f30005a" providerId="ADAL" clId="{A97EADF9-F5B8-4280-85EB-BDA148368458}" dt="2024-04-02T09:20:28.804" v="203" actId="47"/>
        <pc:sldMkLst>
          <pc:docMk/>
          <pc:sldMk cId="3379972963" sldId="1556"/>
        </pc:sldMkLst>
      </pc:sldChg>
      <pc:sldChg chg="modSp add mod">
        <pc:chgData name="ARVIDSSON KAFSHI, Alex (NHS NORTH OF ENGLAND COMMISSIONING SUPPORT UNIT)" userId="13c74813-6718-4a7c-a4a0-55205f30005a" providerId="ADAL" clId="{A97EADF9-F5B8-4280-85EB-BDA148368458}" dt="2024-04-02T09:35:47.111" v="422" actId="1076"/>
        <pc:sldMkLst>
          <pc:docMk/>
          <pc:sldMk cId="2342919319" sldId="1768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09:35:47.111" v="422" actId="1076"/>
          <ac:spMkLst>
            <pc:docMk/>
            <pc:sldMk cId="2342919319" sldId="1768"/>
            <ac:spMk id="8" creationId="{D7504675-A7FA-3BBE-A3D8-2E6B5F8B126A}"/>
          </ac:spMkLst>
        </pc:spChg>
      </pc:sldChg>
      <pc:sldChg chg="modSp add mod modNotesTx">
        <pc:chgData name="ARVIDSSON KAFSHI, Alex (NHS NORTH OF ENGLAND COMMISSIONING SUPPORT UNIT)" userId="13c74813-6718-4a7c-a4a0-55205f30005a" providerId="ADAL" clId="{A97EADF9-F5B8-4280-85EB-BDA148368458}" dt="2024-04-03T10:27:33.168" v="2878" actId="20577"/>
        <pc:sldMkLst>
          <pc:docMk/>
          <pc:sldMk cId="2554241943" sldId="1771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3T10:27:33.168" v="2878" actId="20577"/>
          <ac:spMkLst>
            <pc:docMk/>
            <pc:sldMk cId="2554241943" sldId="1771"/>
            <ac:spMk id="3" creationId="{58656BAF-AB06-091A-78FE-9C7A2DCD768B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2T11:53:42.632" v="1491" actId="20577"/>
          <ac:spMkLst>
            <pc:docMk/>
            <pc:sldMk cId="2554241943" sldId="1771"/>
            <ac:spMk id="6" creationId="{89805C3D-BF84-0CCC-B9F9-F1EEFDF8DAA7}"/>
          </ac:spMkLst>
        </pc:spChg>
      </pc:sldChg>
      <pc:sldChg chg="add ord modNotesTx">
        <pc:chgData name="ARVIDSSON KAFSHI, Alex (NHS NORTH OF ENGLAND COMMISSIONING SUPPORT UNIT)" userId="13c74813-6718-4a7c-a4a0-55205f30005a" providerId="ADAL" clId="{A97EADF9-F5B8-4280-85EB-BDA148368458}" dt="2024-04-03T14:56:54.435" v="3053" actId="113"/>
        <pc:sldMkLst>
          <pc:docMk/>
          <pc:sldMk cId="926220287" sldId="1774"/>
        </pc:sldMkLst>
      </pc:sldChg>
      <pc:sldChg chg="modSp add mod ord modNotesTx">
        <pc:chgData name="ARVIDSSON KAFSHI, Alex (NHS NORTH OF ENGLAND COMMISSIONING SUPPORT UNIT)" userId="13c74813-6718-4a7c-a4a0-55205f30005a" providerId="ADAL" clId="{A97EADF9-F5B8-4280-85EB-BDA148368458}" dt="2024-04-03T14:57:04.590" v="3054" actId="6549"/>
        <pc:sldMkLst>
          <pc:docMk/>
          <pc:sldMk cId="3044048326" sldId="1775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3T09:57:11.770" v="2513" actId="13926"/>
          <ac:spMkLst>
            <pc:docMk/>
            <pc:sldMk cId="3044048326" sldId="1775"/>
            <ac:spMk id="27" creationId="{A967904E-88A1-A179-9D73-EB64DC522B3E}"/>
          </ac:spMkLst>
        </pc:spChg>
      </pc:sldChg>
      <pc:sldChg chg="modSp add mod">
        <pc:chgData name="ARVIDSSON KAFSHI, Alex (NHS NORTH OF ENGLAND COMMISSIONING SUPPORT UNIT)" userId="13c74813-6718-4a7c-a4a0-55205f30005a" providerId="ADAL" clId="{A97EADF9-F5B8-4280-85EB-BDA148368458}" dt="2024-04-02T11:58:11.110" v="1630" actId="20577"/>
        <pc:sldMkLst>
          <pc:docMk/>
          <pc:sldMk cId="1855198311" sldId="1784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58:11.110" v="1630" actId="20577"/>
          <ac:spMkLst>
            <pc:docMk/>
            <pc:sldMk cId="1855198311" sldId="1784"/>
            <ac:spMk id="3" creationId="{9DC09C06-5006-FABA-C79F-FCC0A95FD3E4}"/>
          </ac:spMkLst>
        </pc:spChg>
      </pc:sldChg>
      <pc:sldChg chg="modSp add mod ord modNotesTx">
        <pc:chgData name="ARVIDSSON KAFSHI, Alex (NHS NORTH OF ENGLAND COMMISSIONING SUPPORT UNIT)" userId="13c74813-6718-4a7c-a4a0-55205f30005a" providerId="ADAL" clId="{A97EADF9-F5B8-4280-85EB-BDA148368458}" dt="2024-04-03T10:36:11.025" v="2925" actId="20577"/>
        <pc:sldMkLst>
          <pc:docMk/>
          <pc:sldMk cId="16664389" sldId="1788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3T10:36:11.025" v="2925" actId="20577"/>
          <ac:spMkLst>
            <pc:docMk/>
            <pc:sldMk cId="16664389" sldId="1788"/>
            <ac:spMk id="2" creationId="{5FD0129D-251B-2048-F752-6DD291DC6CE1}"/>
          </ac:spMkLst>
        </pc:spChg>
      </pc:sldChg>
      <pc:sldChg chg="modSp add mod ord">
        <pc:chgData name="ARVIDSSON KAFSHI, Alex (NHS NORTH OF ENGLAND COMMISSIONING SUPPORT UNIT)" userId="13c74813-6718-4a7c-a4a0-55205f30005a" providerId="ADAL" clId="{A97EADF9-F5B8-4280-85EB-BDA148368458}" dt="2024-04-02T11:48:29.157" v="1162"/>
        <pc:sldMkLst>
          <pc:docMk/>
          <pc:sldMk cId="2878302678" sldId="1789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07:26.633" v="1065" actId="20577"/>
          <ac:spMkLst>
            <pc:docMk/>
            <pc:sldMk cId="2878302678" sldId="1789"/>
            <ac:spMk id="5" creationId="{D16580B1-C3C6-4D1F-62F3-14016E17E422}"/>
          </ac:spMkLst>
        </pc:spChg>
      </pc:sldChg>
      <pc:sldChg chg="modSp add mod modNotesTx">
        <pc:chgData name="ARVIDSSON KAFSHI, Alex (NHS NORTH OF ENGLAND COMMISSIONING SUPPORT UNIT)" userId="13c74813-6718-4a7c-a4a0-55205f30005a" providerId="ADAL" clId="{A97EADF9-F5B8-4280-85EB-BDA148368458}" dt="2024-04-02T11:10:03.364" v="1082" actId="14100"/>
        <pc:sldMkLst>
          <pc:docMk/>
          <pc:sldMk cId="3890439180" sldId="1791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10:03.364" v="1082" actId="14100"/>
          <ac:spMkLst>
            <pc:docMk/>
            <pc:sldMk cId="3890439180" sldId="1791"/>
            <ac:spMk id="4" creationId="{4884FF7E-F464-1F57-266F-D5CB788D92F0}"/>
          </ac:spMkLst>
        </pc:spChg>
      </pc:sldChg>
      <pc:sldChg chg="addSp delSp modSp mod ord modNotesTx">
        <pc:chgData name="ARVIDSSON KAFSHI, Alex (NHS NORTH OF ENGLAND COMMISSIONING SUPPORT UNIT)" userId="13c74813-6718-4a7c-a4a0-55205f30005a" providerId="ADAL" clId="{A97EADF9-F5B8-4280-85EB-BDA148368458}" dt="2024-04-03T16:09:10.777" v="3120"/>
        <pc:sldMkLst>
          <pc:docMk/>
          <pc:sldMk cId="2358187429" sldId="1793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11:14.508" v="1087" actId="115"/>
          <ac:spMkLst>
            <pc:docMk/>
            <pc:sldMk cId="2358187429" sldId="1793"/>
            <ac:spMk id="3" creationId="{45F3F34B-692E-4D3B-4348-A9FD874D875A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spMkLst>
            <pc:docMk/>
            <pc:sldMk cId="2358187429" sldId="1793"/>
            <ac:spMk id="5" creationId="{36CE32C7-8694-0C05-E324-6A7784ED7DCB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spMkLst>
            <pc:docMk/>
            <pc:sldMk cId="2358187429" sldId="1793"/>
            <ac:spMk id="10" creationId="{CE168030-872C-E044-783F-8147DF6C61D0}"/>
          </ac:spMkLst>
        </pc:spChg>
        <pc:grpChg chg="add mod">
          <ac:chgData name="ARVIDSSON KAFSHI, Alex (NHS NORTH OF ENGLAND COMMISSIONING SUPPORT UNIT)" userId="13c74813-6718-4a7c-a4a0-55205f30005a" providerId="ADAL" clId="{A97EADF9-F5B8-4280-85EB-BDA148368458}" dt="2024-04-03T16:09:10.777" v="3120"/>
          <ac:grpSpMkLst>
            <pc:docMk/>
            <pc:sldMk cId="2358187429" sldId="1793"/>
            <ac:grpSpMk id="4" creationId="{360BE4F6-08C6-87A7-05CF-F181E1708744}"/>
          </ac:grpSpMkLst>
        </pc:grpChg>
        <pc:grp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grpSpMkLst>
            <pc:docMk/>
            <pc:sldMk cId="2358187429" sldId="1793"/>
            <ac:grpSpMk id="12" creationId="{C622D82B-3682-801E-C5E4-2AA44A02F585}"/>
          </ac:grpSpMkLst>
        </pc:grpChg>
        <pc:grpChg chg="del">
          <ac:chgData name="ARVIDSSON KAFSHI, Alex (NHS NORTH OF ENGLAND COMMISSIONING SUPPORT UNIT)" userId="13c74813-6718-4a7c-a4a0-55205f30005a" providerId="ADAL" clId="{A97EADF9-F5B8-4280-85EB-BDA148368458}" dt="2024-04-02T11:01:51.976" v="976" actId="478"/>
          <ac:grpSpMkLst>
            <pc:docMk/>
            <pc:sldMk cId="2358187429" sldId="1793"/>
            <ac:grpSpMk id="19" creationId="{E0DEC62C-486E-7493-EE80-695662F29CDC}"/>
          </ac:grpSpMkLst>
        </pc:grpChg>
        <pc:pic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picMkLst>
            <pc:docMk/>
            <pc:sldMk cId="2358187429" sldId="1793"/>
            <ac:picMk id="8" creationId="{84B947CA-59DD-CF00-D27C-32674E868D43}"/>
          </ac:picMkLst>
        </pc:picChg>
        <pc:pic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picMkLst>
            <pc:docMk/>
            <pc:sldMk cId="2358187429" sldId="1793"/>
            <ac:picMk id="13" creationId="{27B1656D-3B37-C7FD-EF4D-A8893A55BC4A}"/>
          </ac:picMkLst>
        </pc:picChg>
        <pc:pic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picMkLst>
            <pc:docMk/>
            <pc:sldMk cId="2358187429" sldId="1793"/>
            <ac:picMk id="14" creationId="{4AEA1C67-76AA-689E-B5CC-6A1ED9E442DF}"/>
          </ac:picMkLst>
        </pc:picChg>
        <pc:picChg chg="mod">
          <ac:chgData name="ARVIDSSON KAFSHI, Alex (NHS NORTH OF ENGLAND COMMISSIONING SUPPORT UNIT)" userId="13c74813-6718-4a7c-a4a0-55205f30005a" providerId="ADAL" clId="{A97EADF9-F5B8-4280-85EB-BDA148368458}" dt="2024-04-03T16:09:10.777" v="3120"/>
          <ac:picMkLst>
            <pc:docMk/>
            <pc:sldMk cId="2358187429" sldId="1793"/>
            <ac:picMk id="15" creationId="{4904D9DD-8D76-17AD-4787-D046634207C7}"/>
          </ac:picMkLst>
        </pc:picChg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8117392" sldId="1794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640934291" sldId="1795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417592015" sldId="1796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4227681976" sldId="1797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757870904" sldId="1798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08479376" sldId="1799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915025971" sldId="1800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1146561813" sldId="1802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813511949" sldId="1803"/>
        </pc:sldMkLst>
      </pc:sldChg>
      <pc:sldChg chg="add del">
        <pc:chgData name="ARVIDSSON KAFSHI, Alex (NHS NORTH OF ENGLAND COMMISSIONING SUPPORT UNIT)" userId="13c74813-6718-4a7c-a4a0-55205f30005a" providerId="ADAL" clId="{A97EADF9-F5B8-4280-85EB-BDA148368458}" dt="2024-04-02T09:20:20.395" v="202" actId="47"/>
        <pc:sldMkLst>
          <pc:docMk/>
          <pc:sldMk cId="1968111940" sldId="1803"/>
        </pc:sldMkLst>
      </pc:sldChg>
      <pc:sldChg chg="modSp mod">
        <pc:chgData name="ARVIDSSON KAFSHI, Alex (NHS NORTH OF ENGLAND COMMISSIONING SUPPORT UNIT)" userId="13c74813-6718-4a7c-a4a0-55205f30005a" providerId="ADAL" clId="{A97EADF9-F5B8-4280-85EB-BDA148368458}" dt="2024-04-02T11:03:32.773" v="1047" actId="20577"/>
        <pc:sldMkLst>
          <pc:docMk/>
          <pc:sldMk cId="2134785406" sldId="1804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03:32.773" v="1047" actId="20577"/>
          <ac:spMkLst>
            <pc:docMk/>
            <pc:sldMk cId="2134785406" sldId="1804"/>
            <ac:spMk id="4" creationId="{93507770-A522-4002-9820-C61B77F22C58}"/>
          </ac:spMkLst>
        </pc:spChg>
      </pc:sldChg>
      <pc:sldChg chg="modSp add mod ord modNotesTx">
        <pc:chgData name="ARVIDSSON KAFSHI, Alex (NHS NORTH OF ENGLAND COMMISSIONING SUPPORT UNIT)" userId="13c74813-6718-4a7c-a4a0-55205f30005a" providerId="ADAL" clId="{A97EADF9-F5B8-4280-85EB-BDA148368458}" dt="2024-04-03T14:58:21.188" v="3119" actId="20577"/>
        <pc:sldMkLst>
          <pc:docMk/>
          <pc:sldMk cId="3538589510" sldId="1805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48:09.452" v="1159" actId="20577"/>
          <ac:spMkLst>
            <pc:docMk/>
            <pc:sldMk cId="3538589510" sldId="1805"/>
            <ac:spMk id="9" creationId="{99D4F7C5-54D3-BBF5-FB2D-C37094EEA577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3T14:58:21.188" v="3119" actId="20577"/>
          <ac:spMkLst>
            <pc:docMk/>
            <pc:sldMk cId="3538589510" sldId="1805"/>
            <ac:spMk id="11" creationId="{5B63FA68-8D37-647C-58BA-C1B83786DE57}"/>
          </ac:spMkLst>
        </pc:spChg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850729042" sldId="1806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1276322296" sldId="1807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673227284" sldId="1808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2309806636" sldId="1809"/>
        </pc:sldMkLst>
      </pc:sldChg>
      <pc:sldChg chg="modSp mod ord">
        <pc:chgData name="ARVIDSSON KAFSHI, Alex (NHS NORTH OF ENGLAND COMMISSIONING SUPPORT UNIT)" userId="13c74813-6718-4a7c-a4a0-55205f30005a" providerId="ADAL" clId="{A97EADF9-F5B8-4280-85EB-BDA148368458}" dt="2024-04-02T11:03:20.876" v="1009" actId="20577"/>
        <pc:sldMkLst>
          <pc:docMk/>
          <pc:sldMk cId="2896628222" sldId="1812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03:20.876" v="1009" actId="20577"/>
          <ac:spMkLst>
            <pc:docMk/>
            <pc:sldMk cId="2896628222" sldId="1812"/>
            <ac:spMk id="4" creationId="{93507770-A522-4002-9820-C61B77F22C58}"/>
          </ac:spMkLst>
        </pc:spChg>
      </pc:sldChg>
      <pc:sldChg chg="addSp delSp modSp add del mod setBg modNotesTx">
        <pc:chgData name="ARVIDSSON KAFSHI, Alex (NHS NORTH OF ENGLAND COMMISSIONING SUPPORT UNIT)" userId="13c74813-6718-4a7c-a4a0-55205f30005a" providerId="ADAL" clId="{A97EADF9-F5B8-4280-85EB-BDA148368458}" dt="2024-04-03T12:49:38.522" v="3017" actId="113"/>
        <pc:sldMkLst>
          <pc:docMk/>
          <pc:sldMk cId="2453566007" sldId="1818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04:13.192" v="1054" actId="1076"/>
          <ac:spMkLst>
            <pc:docMk/>
            <pc:sldMk cId="2453566007" sldId="1818"/>
            <ac:spMk id="4" creationId="{93507770-A522-4002-9820-C61B77F22C58}"/>
          </ac:spMkLst>
        </pc:spChg>
        <pc:spChg chg="del mod">
          <ac:chgData name="ARVIDSSON KAFSHI, Alex (NHS NORTH OF ENGLAND COMMISSIONING SUPPORT UNIT)" userId="13c74813-6718-4a7c-a4a0-55205f30005a" providerId="ADAL" clId="{A97EADF9-F5B8-4280-85EB-BDA148368458}" dt="2024-04-02T09:12:50.192" v="139" actId="478"/>
          <ac:spMkLst>
            <pc:docMk/>
            <pc:sldMk cId="2453566007" sldId="1818"/>
            <ac:spMk id="5" creationId="{9ED3262D-6A46-DEB1-61A6-C721B591783B}"/>
          </ac:spMkLst>
        </pc:spChg>
        <pc:spChg chg="add del">
          <ac:chgData name="ARVIDSSON KAFSHI, Alex (NHS NORTH OF ENGLAND COMMISSIONING SUPPORT UNIT)" userId="13c74813-6718-4a7c-a4a0-55205f30005a" providerId="ADAL" clId="{A97EADF9-F5B8-4280-85EB-BDA148368458}" dt="2024-04-02T09:05:36.254" v="38" actId="478"/>
          <ac:spMkLst>
            <pc:docMk/>
            <pc:sldMk cId="2453566007" sldId="1818"/>
            <ac:spMk id="13" creationId="{0AFB19AC-E82D-CD4C-81AF-B65887E2E02B}"/>
          </ac:spMkLst>
        </pc:spChg>
        <pc:spChg chg="add del mod">
          <ac:chgData name="ARVIDSSON KAFSHI, Alex (NHS NORTH OF ENGLAND COMMISSIONING SUPPORT UNIT)" userId="13c74813-6718-4a7c-a4a0-55205f30005a" providerId="ADAL" clId="{A97EADF9-F5B8-4280-85EB-BDA148368458}" dt="2024-04-02T09:08:41.576" v="97" actId="478"/>
          <ac:spMkLst>
            <pc:docMk/>
            <pc:sldMk cId="2453566007" sldId="1818"/>
            <ac:spMk id="14" creationId="{E9D7BDC9-2D07-DE9C-AEFC-B24786E77445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02:26.930" v="15" actId="478"/>
          <ac:spMkLst>
            <pc:docMk/>
            <pc:sldMk cId="2453566007" sldId="1818"/>
            <ac:spMk id="20" creationId="{E3BEA691-9D4B-26F9-BB14-7A1514036310}"/>
          </ac:spMkLst>
        </pc:spChg>
        <pc:spChg chg="add mod">
          <ac:chgData name="ARVIDSSON KAFSHI, Alex (NHS NORTH OF ENGLAND COMMISSIONING SUPPORT UNIT)" userId="13c74813-6718-4a7c-a4a0-55205f30005a" providerId="ADAL" clId="{A97EADF9-F5B8-4280-85EB-BDA148368458}" dt="2024-04-02T11:04:08.050" v="1053" actId="1076"/>
          <ac:spMkLst>
            <pc:docMk/>
            <pc:sldMk cId="2453566007" sldId="1818"/>
            <ac:spMk id="22" creationId="{1F90839A-876B-9D0B-275F-FE1D15F12E31}"/>
          </ac:spMkLst>
        </pc:spChg>
        <pc:spChg chg="add mod">
          <ac:chgData name="ARVIDSSON KAFSHI, Alex (NHS NORTH OF ENGLAND COMMISSIONING SUPPORT UNIT)" userId="13c74813-6718-4a7c-a4a0-55205f30005a" providerId="ADAL" clId="{A97EADF9-F5B8-4280-85EB-BDA148368458}" dt="2024-04-02T11:04:08.050" v="1053" actId="1076"/>
          <ac:spMkLst>
            <pc:docMk/>
            <pc:sldMk cId="2453566007" sldId="1818"/>
            <ac:spMk id="23" creationId="{6DE2C9BD-AAC8-8993-5191-11E1C7C89FB6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02:21.271" v="10" actId="478"/>
          <ac:spMkLst>
            <pc:docMk/>
            <pc:sldMk cId="2453566007" sldId="1818"/>
            <ac:spMk id="26" creationId="{32936D37-C914-65FE-714C-FBDF7798C46D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02:25.014" v="13" actId="478"/>
          <ac:spMkLst>
            <pc:docMk/>
            <pc:sldMk cId="2453566007" sldId="1818"/>
            <ac:spMk id="27" creationId="{2B251474-D341-9D2E-4E78-438FD0AD921B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02:26.051" v="14" actId="478"/>
          <ac:spMkLst>
            <pc:docMk/>
            <pc:sldMk cId="2453566007" sldId="1818"/>
            <ac:spMk id="28" creationId="{F7076C7B-5302-389F-73B6-7E7A178B2F9D}"/>
          </ac:spMkLst>
        </pc:spChg>
        <pc:spChg chg="add del mod">
          <ac:chgData name="ARVIDSSON KAFSHI, Alex (NHS NORTH OF ENGLAND COMMISSIONING SUPPORT UNIT)" userId="13c74813-6718-4a7c-a4a0-55205f30005a" providerId="ADAL" clId="{A97EADF9-F5B8-4280-85EB-BDA148368458}" dt="2024-04-02T10:42:46.734" v="758" actId="478"/>
          <ac:spMkLst>
            <pc:docMk/>
            <pc:sldMk cId="2453566007" sldId="1818"/>
            <ac:spMk id="39" creationId="{76DECA72-0216-6CCA-FB93-D4D5CCF8744E}"/>
          </ac:spMkLst>
        </pc:spChg>
        <pc:graphicFrameChg chg="add mod modGraphic">
          <ac:chgData name="ARVIDSSON KAFSHI, Alex (NHS NORTH OF ENGLAND COMMISSIONING SUPPORT UNIT)" userId="13c74813-6718-4a7c-a4a0-55205f30005a" providerId="ADAL" clId="{A97EADF9-F5B8-4280-85EB-BDA148368458}" dt="2024-04-02T11:04:08.050" v="1053" actId="1076"/>
          <ac:graphicFrameMkLst>
            <pc:docMk/>
            <pc:sldMk cId="2453566007" sldId="1818"/>
            <ac:graphicFrameMk id="29" creationId="{788BE549-95B2-E39F-14B7-3A1F086C3473}"/>
          </ac:graphicFrameMkLst>
        </pc:graphicFrameChg>
        <pc:picChg chg="add del mod">
          <ac:chgData name="ARVIDSSON KAFSHI, Alex (NHS NORTH OF ENGLAND COMMISSIONING SUPPORT UNIT)" userId="13c74813-6718-4a7c-a4a0-55205f30005a" providerId="ADAL" clId="{A97EADF9-F5B8-4280-85EB-BDA148368458}" dt="2024-04-02T09:06:18.129" v="78" actId="478"/>
          <ac:picMkLst>
            <pc:docMk/>
            <pc:sldMk cId="2453566007" sldId="1818"/>
            <ac:picMk id="3" creationId="{DB25ECB9-41BE-1124-B9EB-31C08A66B589}"/>
          </ac:picMkLst>
        </pc:picChg>
        <pc:picChg chg="add del mod">
          <ac:chgData name="ARVIDSSON KAFSHI, Alex (NHS NORTH OF ENGLAND COMMISSIONING SUPPORT UNIT)" userId="13c74813-6718-4a7c-a4a0-55205f30005a" providerId="ADAL" clId="{A97EADF9-F5B8-4280-85EB-BDA148368458}" dt="2024-04-02T09:08:40.290" v="96" actId="478"/>
          <ac:picMkLst>
            <pc:docMk/>
            <pc:sldMk cId="2453566007" sldId="1818"/>
            <ac:picMk id="12" creationId="{7D3D4201-334F-C751-C83A-981510C5CDA6}"/>
          </ac:picMkLst>
        </pc:picChg>
        <pc:picChg chg="del mod">
          <ac:chgData name="ARVIDSSON KAFSHI, Alex (NHS NORTH OF ENGLAND COMMISSIONING SUPPORT UNIT)" userId="13c74813-6718-4a7c-a4a0-55205f30005a" providerId="ADAL" clId="{A97EADF9-F5B8-4280-85EB-BDA148368458}" dt="2024-04-02T09:02:27.402" v="16" actId="478"/>
          <ac:picMkLst>
            <pc:docMk/>
            <pc:sldMk cId="2453566007" sldId="1818"/>
            <ac:picMk id="15" creationId="{4DB0CC87-5146-1C77-63C1-B5981E912A03}"/>
          </ac:picMkLst>
        </pc:picChg>
        <pc:picChg chg="del mod">
          <ac:chgData name="ARVIDSSON KAFSHI, Alex (NHS NORTH OF ENGLAND COMMISSIONING SUPPORT UNIT)" userId="13c74813-6718-4a7c-a4a0-55205f30005a" providerId="ADAL" clId="{A97EADF9-F5B8-4280-85EB-BDA148368458}" dt="2024-04-02T09:02:28.053" v="17" actId="478"/>
          <ac:picMkLst>
            <pc:docMk/>
            <pc:sldMk cId="2453566007" sldId="1818"/>
            <ac:picMk id="17" creationId="{365687AD-FB24-FA3A-BE3C-225431E2CF8F}"/>
          </ac:picMkLst>
        </pc:picChg>
        <pc:picChg chg="add mod">
          <ac:chgData name="ARVIDSSON KAFSHI, Alex (NHS NORTH OF ENGLAND COMMISSIONING SUPPORT UNIT)" userId="13c74813-6718-4a7c-a4a0-55205f30005a" providerId="ADAL" clId="{A97EADF9-F5B8-4280-85EB-BDA148368458}" dt="2024-04-02T11:04:08.050" v="1053" actId="1076"/>
          <ac:picMkLst>
            <pc:docMk/>
            <pc:sldMk cId="2453566007" sldId="1818"/>
            <ac:picMk id="18" creationId="{D92A39AA-25D1-D309-D764-570BEEF4EDB6}"/>
          </ac:picMkLst>
        </pc:picChg>
        <pc:picChg chg="add mod">
          <ac:chgData name="ARVIDSSON KAFSHI, Alex (NHS NORTH OF ENGLAND COMMISSIONING SUPPORT UNIT)" userId="13c74813-6718-4a7c-a4a0-55205f30005a" providerId="ADAL" clId="{A97EADF9-F5B8-4280-85EB-BDA148368458}" dt="2024-04-02T11:04:08.050" v="1053" actId="1076"/>
          <ac:picMkLst>
            <pc:docMk/>
            <pc:sldMk cId="2453566007" sldId="1818"/>
            <ac:picMk id="21" creationId="{85D2B9F4-1092-ADB0-DC32-95B02FCC8190}"/>
          </ac:picMkLst>
        </pc:picChg>
        <pc:picChg chg="del">
          <ac:chgData name="ARVIDSSON KAFSHI, Alex (NHS NORTH OF ENGLAND COMMISSIONING SUPPORT UNIT)" userId="13c74813-6718-4a7c-a4a0-55205f30005a" providerId="ADAL" clId="{A97EADF9-F5B8-4280-85EB-BDA148368458}" dt="2024-04-02T09:02:22.994" v="11" actId="478"/>
          <ac:picMkLst>
            <pc:docMk/>
            <pc:sldMk cId="2453566007" sldId="1818"/>
            <ac:picMk id="24" creationId="{9397F6F6-E441-2E67-8416-9B686F1977C3}"/>
          </ac:picMkLst>
        </pc:picChg>
        <pc:picChg chg="del">
          <ac:chgData name="ARVIDSSON KAFSHI, Alex (NHS NORTH OF ENGLAND COMMISSIONING SUPPORT UNIT)" userId="13c74813-6718-4a7c-a4a0-55205f30005a" providerId="ADAL" clId="{A97EADF9-F5B8-4280-85EB-BDA148368458}" dt="2024-04-02T09:02:23.895" v="12" actId="478"/>
          <ac:picMkLst>
            <pc:docMk/>
            <pc:sldMk cId="2453566007" sldId="1818"/>
            <ac:picMk id="25" creationId="{C1B832B3-9C9A-8787-A12B-0E83A8CFA689}"/>
          </ac:picMkLst>
        </pc:picChg>
        <pc:cxnChg chg="add del mod">
          <ac:chgData name="ARVIDSSON KAFSHI, Alex (NHS NORTH OF ENGLAND COMMISSIONING SUPPORT UNIT)" userId="13c74813-6718-4a7c-a4a0-55205f30005a" providerId="ADAL" clId="{A97EADF9-F5B8-4280-85EB-BDA148368458}" dt="2024-04-02T10:42:21.460" v="753" actId="478"/>
          <ac:cxnSpMkLst>
            <pc:docMk/>
            <pc:sldMk cId="2453566007" sldId="1818"/>
            <ac:cxnSpMk id="31" creationId="{F8772AD5-9503-317F-D785-50BF1989B608}"/>
          </ac:cxnSpMkLst>
        </pc:cxnChg>
        <pc:cxnChg chg="add del mod">
          <ac:chgData name="ARVIDSSON KAFSHI, Alex (NHS NORTH OF ENGLAND COMMISSIONING SUPPORT UNIT)" userId="13c74813-6718-4a7c-a4a0-55205f30005a" providerId="ADAL" clId="{A97EADF9-F5B8-4280-85EB-BDA148368458}" dt="2024-04-02T10:42:23.829" v="755" actId="478"/>
          <ac:cxnSpMkLst>
            <pc:docMk/>
            <pc:sldMk cId="2453566007" sldId="1818"/>
            <ac:cxnSpMk id="32" creationId="{45264D92-3131-9AD0-D981-55F9401F053B}"/>
          </ac:cxnSpMkLst>
        </pc:cxnChg>
        <pc:cxnChg chg="add del mod">
          <ac:chgData name="ARVIDSSON KAFSHI, Alex (NHS NORTH OF ENGLAND COMMISSIONING SUPPORT UNIT)" userId="13c74813-6718-4a7c-a4a0-55205f30005a" providerId="ADAL" clId="{A97EADF9-F5B8-4280-85EB-BDA148368458}" dt="2024-04-02T10:42:23.049" v="754" actId="478"/>
          <ac:cxnSpMkLst>
            <pc:docMk/>
            <pc:sldMk cId="2453566007" sldId="1818"/>
            <ac:cxnSpMk id="36" creationId="{C67458A9-4C71-896B-D9E2-437BC53F3EFA}"/>
          </ac:cxnSpMkLst>
        </pc:cxnChg>
      </pc:sldChg>
      <pc:sldChg chg="addSp delSp modSp mod modNotesTx">
        <pc:chgData name="ARVIDSSON KAFSHI, Alex (NHS NORTH OF ENGLAND COMMISSIONING SUPPORT UNIT)" userId="13c74813-6718-4a7c-a4a0-55205f30005a" providerId="ADAL" clId="{A97EADF9-F5B8-4280-85EB-BDA148368458}" dt="2024-04-04T16:13:47.695" v="3190" actId="6549"/>
        <pc:sldMkLst>
          <pc:docMk/>
          <pc:sldMk cId="314507152" sldId="1819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4T16:13:47.695" v="3190" actId="6549"/>
          <ac:spMkLst>
            <pc:docMk/>
            <pc:sldMk cId="314507152" sldId="1819"/>
            <ac:spMk id="2" creationId="{14E432B5-94EC-941B-5A05-66E085E0879C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2T09:26:07.267" v="266" actId="1076"/>
          <ac:spMkLst>
            <pc:docMk/>
            <pc:sldMk cId="314507152" sldId="1819"/>
            <ac:spMk id="6" creationId="{FB2D22D7-F04E-C50D-D175-F1D93D13D841}"/>
          </ac:spMkLst>
        </pc:spChg>
        <pc:spChg chg="add del">
          <ac:chgData name="ARVIDSSON KAFSHI, Alex (NHS NORTH OF ENGLAND COMMISSIONING SUPPORT UNIT)" userId="13c74813-6718-4a7c-a4a0-55205f30005a" providerId="ADAL" clId="{A97EADF9-F5B8-4280-85EB-BDA148368458}" dt="2024-04-02T11:52:49.877" v="1485" actId="478"/>
          <ac:spMkLst>
            <pc:docMk/>
            <pc:sldMk cId="314507152" sldId="1819"/>
            <ac:spMk id="14" creationId="{4C1DC5CF-1147-E038-B733-C016A2F5F22F}"/>
          </ac:spMkLst>
        </pc:spChg>
        <pc:grpChg chg="add del">
          <ac:chgData name="ARVIDSSON KAFSHI, Alex (NHS NORTH OF ENGLAND COMMISSIONING SUPPORT UNIT)" userId="13c74813-6718-4a7c-a4a0-55205f30005a" providerId="ADAL" clId="{A97EADF9-F5B8-4280-85EB-BDA148368458}" dt="2024-04-02T11:52:50.409" v="1486" actId="478"/>
          <ac:grpSpMkLst>
            <pc:docMk/>
            <pc:sldMk cId="314507152" sldId="1819"/>
            <ac:grpSpMk id="7" creationId="{79355FC1-143D-C8D9-854B-DCE99ABDAADF}"/>
          </ac:grpSpMkLst>
        </pc:grpChg>
        <pc:graphicFrameChg chg="del mod">
          <ac:chgData name="ARVIDSSON KAFSHI, Alex (NHS NORTH OF ENGLAND COMMISSIONING SUPPORT UNIT)" userId="13c74813-6718-4a7c-a4a0-55205f30005a" providerId="ADAL" clId="{A97EADF9-F5B8-4280-85EB-BDA148368458}" dt="2024-04-02T11:52:41.010" v="1482" actId="478"/>
          <ac:graphicFrameMkLst>
            <pc:docMk/>
            <pc:sldMk cId="314507152" sldId="1819"/>
            <ac:graphicFrameMk id="13" creationId="{E56A07CE-7BFB-AAA4-43A8-EE8563BCCB3A}"/>
          </ac:graphicFrameMkLst>
        </pc:graphicFrameChg>
        <pc:picChg chg="add del">
          <ac:chgData name="ARVIDSSON KAFSHI, Alex (NHS NORTH OF ENGLAND COMMISSIONING SUPPORT UNIT)" userId="13c74813-6718-4a7c-a4a0-55205f30005a" providerId="ADAL" clId="{A97EADF9-F5B8-4280-85EB-BDA148368458}" dt="2024-04-02T11:52:36.987" v="1481"/>
          <ac:picMkLst>
            <pc:docMk/>
            <pc:sldMk cId="314507152" sldId="1819"/>
            <ac:picMk id="1026" creationId="{33157E3E-E677-584F-CEF7-AA551FC0CE6E}"/>
          </ac:picMkLst>
        </pc:picChg>
      </pc:sldChg>
      <pc:sldChg chg="modSp mod">
        <pc:chgData name="ARVIDSSON KAFSHI, Alex (NHS NORTH OF ENGLAND COMMISSIONING SUPPORT UNIT)" userId="13c74813-6718-4a7c-a4a0-55205f30005a" providerId="ADAL" clId="{A97EADF9-F5B8-4280-85EB-BDA148368458}" dt="2024-04-02T09:35:15.361" v="416" actId="113"/>
        <pc:sldMkLst>
          <pc:docMk/>
          <pc:sldMk cId="3545561419" sldId="1820"/>
        </pc:sldMkLst>
        <pc:graphicFrameChg chg="modGraphic">
          <ac:chgData name="ARVIDSSON KAFSHI, Alex (NHS NORTH OF ENGLAND COMMISSIONING SUPPORT UNIT)" userId="13c74813-6718-4a7c-a4a0-55205f30005a" providerId="ADAL" clId="{A97EADF9-F5B8-4280-85EB-BDA148368458}" dt="2024-04-02T09:35:15.361" v="416" actId="113"/>
          <ac:graphicFrameMkLst>
            <pc:docMk/>
            <pc:sldMk cId="3545561419" sldId="1820"/>
            <ac:graphicFrameMk id="11" creationId="{E4061166-5CFC-2085-705C-FC3D1EB6FDB9}"/>
          </ac:graphicFrameMkLst>
        </pc:graphicFrameChg>
        <pc:graphicFrameChg chg="modGraphic">
          <ac:chgData name="ARVIDSSON KAFSHI, Alex (NHS NORTH OF ENGLAND COMMISSIONING SUPPORT UNIT)" userId="13c74813-6718-4a7c-a4a0-55205f30005a" providerId="ADAL" clId="{A97EADF9-F5B8-4280-85EB-BDA148368458}" dt="2024-04-02T09:26:46.892" v="269" actId="947"/>
          <ac:graphicFrameMkLst>
            <pc:docMk/>
            <pc:sldMk cId="3545561419" sldId="1820"/>
            <ac:graphicFrameMk id="13" creationId="{6A210891-377B-D463-03CB-A38EC1426C62}"/>
          </ac:graphicFrameMkLst>
        </pc:graphicFrameChg>
      </pc:sldChg>
      <pc:sldChg chg="modSp mod">
        <pc:chgData name="ARVIDSSON KAFSHI, Alex (NHS NORTH OF ENGLAND COMMISSIONING SUPPORT UNIT)" userId="13c74813-6718-4a7c-a4a0-55205f30005a" providerId="ADAL" clId="{A97EADF9-F5B8-4280-85EB-BDA148368458}" dt="2024-04-02T09:49:32.036" v="540" actId="122"/>
        <pc:sldMkLst>
          <pc:docMk/>
          <pc:sldMk cId="3326464383" sldId="1821"/>
        </pc:sldMkLst>
        <pc:graphicFrameChg chg="modGraphic">
          <ac:chgData name="ARVIDSSON KAFSHI, Alex (NHS NORTH OF ENGLAND COMMISSIONING SUPPORT UNIT)" userId="13c74813-6718-4a7c-a4a0-55205f30005a" providerId="ADAL" clId="{A97EADF9-F5B8-4280-85EB-BDA148368458}" dt="2024-04-02T09:49:32.036" v="540" actId="122"/>
          <ac:graphicFrameMkLst>
            <pc:docMk/>
            <pc:sldMk cId="3326464383" sldId="1821"/>
            <ac:graphicFrameMk id="11" creationId="{E4061166-5CFC-2085-705C-FC3D1EB6FDB9}"/>
          </ac:graphicFrameMkLst>
        </pc:graphicFrameChg>
      </pc:sldChg>
      <pc:sldChg chg="ord modNotesTx">
        <pc:chgData name="ARVIDSSON KAFSHI, Alex (NHS NORTH OF ENGLAND COMMISSIONING SUPPORT UNIT)" userId="13c74813-6718-4a7c-a4a0-55205f30005a" providerId="ADAL" clId="{A97EADF9-F5B8-4280-85EB-BDA148368458}" dt="2024-04-02T11:03:10.320" v="984"/>
        <pc:sldMkLst>
          <pc:docMk/>
          <pc:sldMk cId="916010192" sldId="1822"/>
        </pc:sldMkLst>
      </pc:sldChg>
      <pc:sldChg chg="add del">
        <pc:chgData name="ARVIDSSON KAFSHI, Alex (NHS NORTH OF ENGLAND COMMISSIONING SUPPORT UNIT)" userId="13c74813-6718-4a7c-a4a0-55205f30005a" providerId="ADAL" clId="{A97EADF9-F5B8-4280-85EB-BDA148368458}" dt="2024-04-02T09:13:08.382" v="143" actId="47"/>
        <pc:sldMkLst>
          <pc:docMk/>
          <pc:sldMk cId="499047907" sldId="1823"/>
        </pc:sldMkLst>
      </pc:sldChg>
      <pc:sldChg chg="add del">
        <pc:chgData name="ARVIDSSON KAFSHI, Alex (NHS NORTH OF ENGLAND COMMISSIONING SUPPORT UNIT)" userId="13c74813-6718-4a7c-a4a0-55205f30005a" providerId="ADAL" clId="{A97EADF9-F5B8-4280-85EB-BDA148368458}" dt="2024-04-02T09:02:33.462" v="20"/>
        <pc:sldMkLst>
          <pc:docMk/>
          <pc:sldMk cId="1771693496" sldId="1824"/>
        </pc:sldMkLst>
      </pc:sldChg>
      <pc:sldChg chg="addSp delSp modSp add mod modNotesTx">
        <pc:chgData name="ARVIDSSON KAFSHI, Alex (NHS NORTH OF ENGLAND COMMISSIONING SUPPORT UNIT)" userId="13c74813-6718-4a7c-a4a0-55205f30005a" providerId="ADAL" clId="{A97EADF9-F5B8-4280-85EB-BDA148368458}" dt="2024-04-02T11:52:15.524" v="1477" actId="113"/>
        <pc:sldMkLst>
          <pc:docMk/>
          <pc:sldMk cId="2765151954" sldId="1824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2T11:03:57.230" v="1052" actId="1076"/>
          <ac:spMkLst>
            <pc:docMk/>
            <pc:sldMk cId="2765151954" sldId="1824"/>
            <ac:spMk id="4" creationId="{93507770-A522-4002-9820-C61B77F22C58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13:03.365" v="142" actId="478"/>
          <ac:spMkLst>
            <pc:docMk/>
            <pc:sldMk cId="2765151954" sldId="1824"/>
            <ac:spMk id="5" creationId="{9ED3262D-6A46-DEB1-61A6-C721B591783B}"/>
          </ac:spMkLst>
        </pc:spChg>
        <pc:spChg chg="add mod">
          <ac:chgData name="ARVIDSSON KAFSHI, Alex (NHS NORTH OF ENGLAND COMMISSIONING SUPPORT UNIT)" userId="13c74813-6718-4a7c-a4a0-55205f30005a" providerId="ADAL" clId="{A97EADF9-F5B8-4280-85EB-BDA148368458}" dt="2024-04-02T11:04:22.021" v="1055" actId="1076"/>
          <ac:spMkLst>
            <pc:docMk/>
            <pc:sldMk cId="2765151954" sldId="1824"/>
            <ac:spMk id="6" creationId="{9F166F59-BC2F-D33B-E485-7771D68DB1F2}"/>
          </ac:spMkLst>
        </pc:spChg>
        <pc:spChg chg="add mod">
          <ac:chgData name="ARVIDSSON KAFSHI, Alex (NHS NORTH OF ENGLAND COMMISSIONING SUPPORT UNIT)" userId="13c74813-6718-4a7c-a4a0-55205f30005a" providerId="ADAL" clId="{A97EADF9-F5B8-4280-85EB-BDA148368458}" dt="2024-04-02T11:04:22.021" v="1055" actId="1076"/>
          <ac:spMkLst>
            <pc:docMk/>
            <pc:sldMk cId="2765151954" sldId="1824"/>
            <ac:spMk id="14" creationId="{CAAD0FF6-7F0D-DE94-B628-214C79D9561D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13:17.664" v="147" actId="478"/>
          <ac:spMkLst>
            <pc:docMk/>
            <pc:sldMk cId="2765151954" sldId="1824"/>
            <ac:spMk id="22" creationId="{1F90839A-876B-9D0B-275F-FE1D15F12E31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2T09:13:16.473" v="146" actId="478"/>
          <ac:spMkLst>
            <pc:docMk/>
            <pc:sldMk cId="2765151954" sldId="1824"/>
            <ac:spMk id="23" creationId="{6DE2C9BD-AAC8-8993-5191-11E1C7C89FB6}"/>
          </ac:spMkLst>
        </pc:spChg>
        <pc:graphicFrameChg chg="add mod modGraphic">
          <ac:chgData name="ARVIDSSON KAFSHI, Alex (NHS NORTH OF ENGLAND COMMISSIONING SUPPORT UNIT)" userId="13c74813-6718-4a7c-a4a0-55205f30005a" providerId="ADAL" clId="{A97EADF9-F5B8-4280-85EB-BDA148368458}" dt="2024-04-02T11:04:22.021" v="1055" actId="1076"/>
          <ac:graphicFrameMkLst>
            <pc:docMk/>
            <pc:sldMk cId="2765151954" sldId="1824"/>
            <ac:graphicFrameMk id="15" creationId="{BA438DC3-8996-4A92-AEFA-C4CC5F2F5592}"/>
          </ac:graphicFrameMkLst>
        </pc:graphicFrameChg>
        <pc:picChg chg="add mod">
          <ac:chgData name="ARVIDSSON KAFSHI, Alex (NHS NORTH OF ENGLAND COMMISSIONING SUPPORT UNIT)" userId="13c74813-6718-4a7c-a4a0-55205f30005a" providerId="ADAL" clId="{A97EADF9-F5B8-4280-85EB-BDA148368458}" dt="2024-04-02T11:04:22.021" v="1055" actId="1076"/>
          <ac:picMkLst>
            <pc:docMk/>
            <pc:sldMk cId="2765151954" sldId="1824"/>
            <ac:picMk id="3" creationId="{F42A00CC-ADB0-C7B4-6812-A70AA05C4222}"/>
          </ac:picMkLst>
        </pc:picChg>
        <pc:picChg chg="add mod">
          <ac:chgData name="ARVIDSSON KAFSHI, Alex (NHS NORTH OF ENGLAND COMMISSIONING SUPPORT UNIT)" userId="13c74813-6718-4a7c-a4a0-55205f30005a" providerId="ADAL" clId="{A97EADF9-F5B8-4280-85EB-BDA148368458}" dt="2024-04-02T11:04:22.021" v="1055" actId="1076"/>
          <ac:picMkLst>
            <pc:docMk/>
            <pc:sldMk cId="2765151954" sldId="1824"/>
            <ac:picMk id="13" creationId="{92401BAE-4D28-03B5-D429-EC5A5A36079E}"/>
          </ac:picMkLst>
        </pc:picChg>
        <pc:picChg chg="del">
          <ac:chgData name="ARVIDSSON KAFSHI, Alex (NHS NORTH OF ENGLAND COMMISSIONING SUPPORT UNIT)" userId="13c74813-6718-4a7c-a4a0-55205f30005a" providerId="ADAL" clId="{A97EADF9-F5B8-4280-85EB-BDA148368458}" dt="2024-04-02T09:13:14.593" v="145" actId="478"/>
          <ac:picMkLst>
            <pc:docMk/>
            <pc:sldMk cId="2765151954" sldId="1824"/>
            <ac:picMk id="18" creationId="{D92A39AA-25D1-D309-D764-570BEEF4EDB6}"/>
          </ac:picMkLst>
        </pc:picChg>
        <pc:picChg chg="del">
          <ac:chgData name="ARVIDSSON KAFSHI, Alex (NHS NORTH OF ENGLAND COMMISSIONING SUPPORT UNIT)" userId="13c74813-6718-4a7c-a4a0-55205f30005a" providerId="ADAL" clId="{A97EADF9-F5B8-4280-85EB-BDA148368458}" dt="2024-04-02T09:13:14.151" v="144" actId="478"/>
          <ac:picMkLst>
            <pc:docMk/>
            <pc:sldMk cId="2765151954" sldId="1824"/>
            <ac:picMk id="21" creationId="{85D2B9F4-1092-ADB0-DC32-95B02FCC8190}"/>
          </ac:picMkLst>
        </pc:picChg>
      </pc:sldChg>
      <pc:sldChg chg="modSp add mod ord modNotesTx">
        <pc:chgData name="ARVIDSSON KAFSHI, Alex (NHS NORTH OF ENGLAND COMMISSIONING SUPPORT UNIT)" userId="13c74813-6718-4a7c-a4a0-55205f30005a" providerId="ADAL" clId="{A97EADF9-F5B8-4280-85EB-BDA148368458}" dt="2024-04-03T14:57:55.959" v="3087" actId="20577"/>
        <pc:sldMkLst>
          <pc:docMk/>
          <pc:sldMk cId="1375697713" sldId="1825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3T14:57:45.990" v="3082" actId="20577"/>
          <ac:spMkLst>
            <pc:docMk/>
            <pc:sldMk cId="1375697713" sldId="1825"/>
            <ac:spMk id="5" creationId="{92FF9489-0E72-616E-062F-2F1E235DCDCC}"/>
          </ac:spMkLst>
        </pc:spChg>
        <pc:spChg chg="mod">
          <ac:chgData name="ARVIDSSON KAFSHI, Alex (NHS NORTH OF ENGLAND COMMISSIONING SUPPORT UNIT)" userId="13c74813-6718-4a7c-a4a0-55205f30005a" providerId="ADAL" clId="{A97EADF9-F5B8-4280-85EB-BDA148368458}" dt="2024-04-03T14:57:55.959" v="3087" actId="20577"/>
          <ac:spMkLst>
            <pc:docMk/>
            <pc:sldMk cId="1375697713" sldId="1825"/>
            <ac:spMk id="9" creationId="{6A7A4C99-2619-DA94-87E5-00890F6DB470}"/>
          </ac:spMkLst>
        </pc:spChg>
      </pc:sldChg>
      <pc:sldChg chg="add modNotesTx">
        <pc:chgData name="ARVIDSSON KAFSHI, Alex (NHS NORTH OF ENGLAND COMMISSIONING SUPPORT UNIT)" userId="13c74813-6718-4a7c-a4a0-55205f30005a" providerId="ADAL" clId="{A97EADF9-F5B8-4280-85EB-BDA148368458}" dt="2024-04-03T12:45:15.380" v="2927" actId="6549"/>
        <pc:sldMkLst>
          <pc:docMk/>
          <pc:sldMk cId="2676991093" sldId="1826"/>
        </pc:sldMkLst>
      </pc:sldChg>
      <pc:sldChg chg="modSp add mod">
        <pc:chgData name="ARVIDSSON KAFSHI, Alex (NHS NORTH OF ENGLAND COMMISSIONING SUPPORT UNIT)" userId="13c74813-6718-4a7c-a4a0-55205f30005a" providerId="ADAL" clId="{A97EADF9-F5B8-4280-85EB-BDA148368458}" dt="2024-04-03T12:45:34.529" v="2932" actId="20577"/>
        <pc:sldMkLst>
          <pc:docMk/>
          <pc:sldMk cId="3127707428" sldId="1827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3T12:45:34.529" v="2932" actId="20577"/>
          <ac:spMkLst>
            <pc:docMk/>
            <pc:sldMk cId="3127707428" sldId="1827"/>
            <ac:spMk id="8" creationId="{D7504675-A7FA-3BBE-A3D8-2E6B5F8B126A}"/>
          </ac:spMkLst>
        </pc:spChg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2661131968" sldId="1828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547847853" sldId="1829"/>
        </pc:sldMkLst>
      </pc:sldChg>
      <pc:sldChg chg="add">
        <pc:chgData name="ARVIDSSON KAFSHI, Alex (NHS NORTH OF ENGLAND COMMISSIONING SUPPORT UNIT)" userId="13c74813-6718-4a7c-a4a0-55205f30005a" providerId="ADAL" clId="{A97EADF9-F5B8-4280-85EB-BDA148368458}" dt="2024-04-03T12:47:27.404" v="2935"/>
        <pc:sldMkLst>
          <pc:docMk/>
          <pc:sldMk cId="3347353416" sldId="1830"/>
        </pc:sldMkLst>
      </pc:sldChg>
      <pc:sldChg chg="delSp modSp add mod">
        <pc:chgData name="ARVIDSSON KAFSHI, Alex (NHS NORTH OF ENGLAND COMMISSIONING SUPPORT UNIT)" userId="13c74813-6718-4a7c-a4a0-55205f30005a" providerId="ADAL" clId="{A97EADF9-F5B8-4280-85EB-BDA148368458}" dt="2024-04-05T09:50:09.461" v="3198" actId="1076"/>
        <pc:sldMkLst>
          <pc:docMk/>
          <pc:sldMk cId="2575948545" sldId="1831"/>
        </pc:sldMkLst>
        <pc:spChg chg="mod">
          <ac:chgData name="ARVIDSSON KAFSHI, Alex (NHS NORTH OF ENGLAND COMMISSIONING SUPPORT UNIT)" userId="13c74813-6718-4a7c-a4a0-55205f30005a" providerId="ADAL" clId="{A97EADF9-F5B8-4280-85EB-BDA148368458}" dt="2024-04-05T09:50:09.461" v="3198" actId="1076"/>
          <ac:spMkLst>
            <pc:docMk/>
            <pc:sldMk cId="2575948545" sldId="1831"/>
            <ac:spMk id="4" creationId="{93507770-A522-4002-9820-C61B77F22C58}"/>
          </ac:spMkLst>
        </pc:spChg>
        <pc:spChg chg="del">
          <ac:chgData name="ARVIDSSON KAFSHI, Alex (NHS NORTH OF ENGLAND COMMISSIONING SUPPORT UNIT)" userId="13c74813-6718-4a7c-a4a0-55205f30005a" providerId="ADAL" clId="{A97EADF9-F5B8-4280-85EB-BDA148368458}" dt="2024-04-05T09:49:48.667" v="3192" actId="478"/>
          <ac:spMkLst>
            <pc:docMk/>
            <pc:sldMk cId="2575948545" sldId="1831"/>
            <ac:spMk id="6" creationId="{9F166F59-BC2F-D33B-E485-7771D68DB1F2}"/>
          </ac:spMkLst>
        </pc:spChg>
      </pc:sldChg>
    </pc:docChg>
  </pc:docChgLst>
  <pc:docChgLst>
    <pc:chgData name="ARVIDSSON KAFSHI, Alex (NHS NORTH OF ENGLAND COMMISSIONING SUPPORT UNIT)" userId="13c74813-6718-4a7c-a4a0-55205f30005a" providerId="ADAL" clId="{501CCEA0-9BB8-44E7-A2C1-BE4B344BA9EB}"/>
    <pc:docChg chg="undo custSel addSld delSld modSld sldOrd delSection modSection">
      <pc:chgData name="ARVIDSSON KAFSHI, Alex (NHS NORTH OF ENGLAND COMMISSIONING SUPPORT UNIT)" userId="13c74813-6718-4a7c-a4a0-55205f30005a" providerId="ADAL" clId="{501CCEA0-9BB8-44E7-A2C1-BE4B344BA9EB}" dt="2024-03-28T09:36:59.307" v="1711"/>
      <pc:docMkLst>
        <pc:docMk/>
      </pc:docMkLst>
      <pc:sldChg chg="modSp mod">
        <pc:chgData name="ARVIDSSON KAFSHI, Alex (NHS NORTH OF ENGLAND COMMISSIONING SUPPORT UNIT)" userId="13c74813-6718-4a7c-a4a0-55205f30005a" providerId="ADAL" clId="{501CCEA0-9BB8-44E7-A2C1-BE4B344BA9EB}" dt="2024-03-26T14:02:13.121" v="10" actId="6549"/>
        <pc:sldMkLst>
          <pc:docMk/>
          <pc:sldMk cId="3888735672" sldId="990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4:02:13.121" v="10" actId="6549"/>
          <ac:spMkLst>
            <pc:docMk/>
            <pc:sldMk cId="3888735672" sldId="990"/>
            <ac:spMk id="2" creationId="{0974704E-04C1-FCCD-C0CE-F419BD4B11FD}"/>
          </ac:spMkLst>
        </pc:spChg>
      </pc:sldChg>
      <pc:sldChg chg="modSp mod">
        <pc:chgData name="ARVIDSSON KAFSHI, Alex (NHS NORTH OF ENGLAND COMMISSIONING SUPPORT UNIT)" userId="13c74813-6718-4a7c-a4a0-55205f30005a" providerId="ADAL" clId="{501CCEA0-9BB8-44E7-A2C1-BE4B344BA9EB}" dt="2024-03-26T16:57:21.535" v="1528" actId="20577"/>
        <pc:sldMkLst>
          <pc:docMk/>
          <pc:sldMk cId="2445507998" sldId="1196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6:57:21.535" v="1528" actId="20577"/>
          <ac:spMkLst>
            <pc:docMk/>
            <pc:sldMk cId="2445507998" sldId="1196"/>
            <ac:spMk id="12" creationId="{A54B4F7A-1D9B-00CD-2D0D-DC69B014E9C6}"/>
          </ac:spMkLst>
        </pc:spChg>
      </pc:sldChg>
      <pc:sldChg chg="add">
        <pc:chgData name="ARVIDSSON KAFSHI, Alex (NHS NORTH OF ENGLAND COMMISSIONING SUPPORT UNIT)" userId="13c74813-6718-4a7c-a4a0-55205f30005a" providerId="ADAL" clId="{501CCEA0-9BB8-44E7-A2C1-BE4B344BA9EB}" dt="2024-03-26T14:37:45.150" v="706"/>
        <pc:sldMkLst>
          <pc:docMk/>
          <pc:sldMk cId="3481302110" sldId="1224"/>
        </pc:sldMkLst>
      </pc:sldChg>
      <pc:sldChg chg="modSp mod">
        <pc:chgData name="ARVIDSSON KAFSHI, Alex (NHS NORTH OF ENGLAND COMMISSIONING SUPPORT UNIT)" userId="13c74813-6718-4a7c-a4a0-55205f30005a" providerId="ADAL" clId="{501CCEA0-9BB8-44E7-A2C1-BE4B344BA9EB}" dt="2024-03-26T17:00:08.638" v="1592" actId="1076"/>
        <pc:sldMkLst>
          <pc:docMk/>
          <pc:sldMk cId="2011188483" sldId="1263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7:00:08.638" v="1592" actId="1076"/>
          <ac:spMkLst>
            <pc:docMk/>
            <pc:sldMk cId="2011188483" sldId="1263"/>
            <ac:spMk id="4" creationId="{7F430FCB-490B-03AF-ADD3-B49F16E2C476}"/>
          </ac:spMkLst>
        </pc:spChg>
      </pc:sldChg>
      <pc:sldChg chg="del">
        <pc:chgData name="ARVIDSSON KAFSHI, Alex (NHS NORTH OF ENGLAND COMMISSIONING SUPPORT UNIT)" userId="13c74813-6718-4a7c-a4a0-55205f30005a" providerId="ADAL" clId="{501CCEA0-9BB8-44E7-A2C1-BE4B344BA9EB}" dt="2024-03-26T14:13:47.286" v="318" actId="47"/>
        <pc:sldMkLst>
          <pc:docMk/>
          <pc:sldMk cId="1671896341" sldId="1537"/>
        </pc:sldMkLst>
      </pc:sldChg>
      <pc:sldChg chg="addSp delSp modSp mod modNotesTx">
        <pc:chgData name="ARVIDSSON KAFSHI, Alex (NHS NORTH OF ENGLAND COMMISSIONING SUPPORT UNIT)" userId="13c74813-6718-4a7c-a4a0-55205f30005a" providerId="ADAL" clId="{501CCEA0-9BB8-44E7-A2C1-BE4B344BA9EB}" dt="2024-03-28T09:36:59.307" v="1711"/>
        <pc:sldMkLst>
          <pc:docMk/>
          <pc:sldMk cId="2358187429" sldId="1793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4:26:15.737" v="549" actId="20577"/>
          <ac:spMkLst>
            <pc:docMk/>
            <pc:sldMk cId="2358187429" sldId="1793"/>
            <ac:spMk id="2" creationId="{5FD0129D-251B-2048-F752-6DD291DC6CE1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7T11:45:34.266" v="1705" actId="1076"/>
          <ac:spMkLst>
            <pc:docMk/>
            <pc:sldMk cId="2358187429" sldId="1793"/>
            <ac:spMk id="3" creationId="{45F3F34B-692E-4D3B-4348-A9FD874D875A}"/>
          </ac:spMkLst>
        </pc:spChg>
        <pc:grpChg chg="mod">
          <ac:chgData name="ARVIDSSON KAFSHI, Alex (NHS NORTH OF ENGLAND COMMISSIONING SUPPORT UNIT)" userId="13c74813-6718-4a7c-a4a0-55205f30005a" providerId="ADAL" clId="{501CCEA0-9BB8-44E7-A2C1-BE4B344BA9EB}" dt="2024-03-26T14:49:55.140" v="1075" actId="1076"/>
          <ac:grpSpMkLst>
            <pc:docMk/>
            <pc:sldMk cId="2358187429" sldId="1793"/>
            <ac:grpSpMk id="19" creationId="{E0DEC62C-486E-7493-EE80-695662F29CDC}"/>
          </ac:grpSpMkLst>
        </pc:grpChg>
        <pc:graphicFrameChg chg="del">
          <ac:chgData name="ARVIDSSON KAFSHI, Alex (NHS NORTH OF ENGLAND COMMISSIONING SUPPORT UNIT)" userId="13c74813-6718-4a7c-a4a0-55205f30005a" providerId="ADAL" clId="{501CCEA0-9BB8-44E7-A2C1-BE4B344BA9EB}" dt="2024-03-26T14:45:44.877" v="948" actId="478"/>
          <ac:graphicFrameMkLst>
            <pc:docMk/>
            <pc:sldMk cId="2358187429" sldId="1793"/>
            <ac:graphicFrameMk id="5" creationId="{D4AA3249-8756-203B-DF24-DF3CD5AEA44F}"/>
          </ac:graphicFrameMkLst>
        </pc:graphicFrameChg>
        <pc:picChg chg="del mod">
          <ac:chgData name="ARVIDSSON KAFSHI, Alex (NHS NORTH OF ENGLAND COMMISSIONING SUPPORT UNIT)" userId="13c74813-6718-4a7c-a4a0-55205f30005a" providerId="ADAL" clId="{501CCEA0-9BB8-44E7-A2C1-BE4B344BA9EB}" dt="2024-03-26T16:58:08.860" v="1541" actId="21"/>
          <ac:picMkLst>
            <pc:docMk/>
            <pc:sldMk cId="2358187429" sldId="1793"/>
            <ac:picMk id="4" creationId="{15E1B38A-145B-AD14-38F8-96E1947C523B}"/>
          </ac:picMkLst>
        </pc:picChg>
        <pc:picChg chg="add mod">
          <ac:chgData name="ARVIDSSON KAFSHI, Alex (NHS NORTH OF ENGLAND COMMISSIONING SUPPORT UNIT)" userId="13c74813-6718-4a7c-a4a0-55205f30005a" providerId="ADAL" clId="{501CCEA0-9BB8-44E7-A2C1-BE4B344BA9EB}" dt="2024-03-26T16:58:25.112" v="1543" actId="1076"/>
          <ac:picMkLst>
            <pc:docMk/>
            <pc:sldMk cId="2358187429" sldId="1793"/>
            <ac:picMk id="6" creationId="{56D78A06-8869-3F3C-1E89-12F9ECF52B06}"/>
          </ac:picMkLst>
        </pc:picChg>
        <pc:picChg chg="mod">
          <ac:chgData name="ARVIDSSON KAFSHI, Alex (NHS NORTH OF ENGLAND COMMISSIONING SUPPORT UNIT)" userId="13c74813-6718-4a7c-a4a0-55205f30005a" providerId="ADAL" clId="{501CCEA0-9BB8-44E7-A2C1-BE4B344BA9EB}" dt="2024-03-26T16:57:58.416" v="1540" actId="1076"/>
          <ac:picMkLst>
            <pc:docMk/>
            <pc:sldMk cId="2358187429" sldId="1793"/>
            <ac:picMk id="7" creationId="{C4DC66CF-CFF6-8569-BB25-7A8B12ABD382}"/>
          </ac:picMkLst>
        </pc:picChg>
        <pc:cxnChg chg="mod">
          <ac:chgData name="ARVIDSSON KAFSHI, Alex (NHS NORTH OF ENGLAND COMMISSIONING SUPPORT UNIT)" userId="13c74813-6718-4a7c-a4a0-55205f30005a" providerId="ADAL" clId="{501CCEA0-9BB8-44E7-A2C1-BE4B344BA9EB}" dt="2024-03-26T14:45:37.946" v="945" actId="1076"/>
          <ac:cxnSpMkLst>
            <pc:docMk/>
            <pc:sldMk cId="2358187429" sldId="1793"/>
            <ac:cxnSpMk id="9" creationId="{C3FABEBF-446F-200B-99FA-C29246813430}"/>
          </ac:cxnSpMkLst>
        </pc:cxnChg>
      </pc:sldChg>
      <pc:sldChg chg="del">
        <pc:chgData name="ARVIDSSON KAFSHI, Alex (NHS NORTH OF ENGLAND COMMISSIONING SUPPORT UNIT)" userId="13c74813-6718-4a7c-a4a0-55205f30005a" providerId="ADAL" clId="{501CCEA0-9BB8-44E7-A2C1-BE4B344BA9EB}" dt="2024-03-26T14:22:05.830" v="450" actId="47"/>
        <pc:sldMkLst>
          <pc:docMk/>
          <pc:sldMk cId="3775072036" sldId="1801"/>
        </pc:sldMkLst>
      </pc:sldChg>
      <pc:sldChg chg="del">
        <pc:chgData name="ARVIDSSON KAFSHI, Alex (NHS NORTH OF ENGLAND COMMISSIONING SUPPORT UNIT)" userId="13c74813-6718-4a7c-a4a0-55205f30005a" providerId="ADAL" clId="{501CCEA0-9BB8-44E7-A2C1-BE4B344BA9EB}" dt="2024-03-26T14:22:04.723" v="449" actId="47"/>
        <pc:sldMkLst>
          <pc:docMk/>
          <pc:sldMk cId="1177962693" sldId="1808"/>
        </pc:sldMkLst>
      </pc:sldChg>
      <pc:sldChg chg="del">
        <pc:chgData name="ARVIDSSON KAFSHI, Alex (NHS NORTH OF ENGLAND COMMISSIONING SUPPORT UNIT)" userId="13c74813-6718-4a7c-a4a0-55205f30005a" providerId="ADAL" clId="{501CCEA0-9BB8-44E7-A2C1-BE4B344BA9EB}" dt="2024-03-26T14:03:55.913" v="49" actId="47"/>
        <pc:sldMkLst>
          <pc:docMk/>
          <pc:sldMk cId="684839545" sldId="1809"/>
        </pc:sldMkLst>
      </pc:sldChg>
      <pc:sldChg chg="del">
        <pc:chgData name="ARVIDSSON KAFSHI, Alex (NHS NORTH OF ENGLAND COMMISSIONING SUPPORT UNIT)" userId="13c74813-6718-4a7c-a4a0-55205f30005a" providerId="ADAL" clId="{501CCEA0-9BB8-44E7-A2C1-BE4B344BA9EB}" dt="2024-03-26T14:04:20.702" v="52" actId="47"/>
        <pc:sldMkLst>
          <pc:docMk/>
          <pc:sldMk cId="472116921" sldId="1810"/>
        </pc:sldMkLst>
      </pc:sldChg>
      <pc:sldChg chg="del">
        <pc:chgData name="ARVIDSSON KAFSHI, Alex (NHS NORTH OF ENGLAND COMMISSIONING SUPPORT UNIT)" userId="13c74813-6718-4a7c-a4a0-55205f30005a" providerId="ADAL" clId="{501CCEA0-9BB8-44E7-A2C1-BE4B344BA9EB}" dt="2024-03-26T14:03:59.385" v="51" actId="47"/>
        <pc:sldMkLst>
          <pc:docMk/>
          <pc:sldMk cId="859730460" sldId="1811"/>
        </pc:sldMkLst>
      </pc:sldChg>
      <pc:sldChg chg="modSp mod">
        <pc:chgData name="ARVIDSSON KAFSHI, Alex (NHS NORTH OF ENGLAND COMMISSIONING SUPPORT UNIT)" userId="13c74813-6718-4a7c-a4a0-55205f30005a" providerId="ADAL" clId="{501CCEA0-9BB8-44E7-A2C1-BE4B344BA9EB}" dt="2024-03-26T14:11:15.232" v="237" actId="20577"/>
        <pc:sldMkLst>
          <pc:docMk/>
          <pc:sldMk cId="2896628222" sldId="1812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4:11:15.232" v="237" actId="20577"/>
          <ac:spMkLst>
            <pc:docMk/>
            <pc:sldMk cId="2896628222" sldId="1812"/>
            <ac:spMk id="4" creationId="{93507770-A522-4002-9820-C61B77F22C58}"/>
          </ac:spMkLst>
        </pc:spChg>
      </pc:sldChg>
      <pc:sldChg chg="addSp delSp modSp del mod ord">
        <pc:chgData name="ARVIDSSON KAFSHI, Alex (NHS NORTH OF ENGLAND COMMISSIONING SUPPORT UNIT)" userId="13c74813-6718-4a7c-a4a0-55205f30005a" providerId="ADAL" clId="{501CCEA0-9BB8-44E7-A2C1-BE4B344BA9EB}" dt="2024-03-26T14:16:28.630" v="368" actId="47"/>
        <pc:sldMkLst>
          <pc:docMk/>
          <pc:sldMk cId="1491683287" sldId="1813"/>
        </pc:sldMkLst>
        <pc:spChg chg="add mod">
          <ac:chgData name="ARVIDSSON KAFSHI, Alex (NHS NORTH OF ENGLAND COMMISSIONING SUPPORT UNIT)" userId="13c74813-6718-4a7c-a4a0-55205f30005a" providerId="ADAL" clId="{501CCEA0-9BB8-44E7-A2C1-BE4B344BA9EB}" dt="2024-03-26T14:10:01.392" v="225" actId="21"/>
          <ac:spMkLst>
            <pc:docMk/>
            <pc:sldMk cId="1491683287" sldId="1813"/>
            <ac:spMk id="2" creationId="{EC7D9876-927B-E6FF-B510-DA79FC6B10EA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6T14:09:40.249" v="222"/>
          <ac:spMkLst>
            <pc:docMk/>
            <pc:sldMk cId="1491683287" sldId="1813"/>
            <ac:spMk id="3" creationId="{5E0632FF-7B2A-6F04-21D1-787FC353EBC2}"/>
          </ac:spMkLst>
        </pc:spChg>
        <pc:spChg chg="del">
          <ac:chgData name="ARVIDSSON KAFSHI, Alex (NHS NORTH OF ENGLAND COMMISSIONING SUPPORT UNIT)" userId="13c74813-6718-4a7c-a4a0-55205f30005a" providerId="ADAL" clId="{501CCEA0-9BB8-44E7-A2C1-BE4B344BA9EB}" dt="2024-03-26T14:09:56.817" v="223" actId="478"/>
          <ac:spMkLst>
            <pc:docMk/>
            <pc:sldMk cId="1491683287" sldId="1813"/>
            <ac:spMk id="5" creationId="{CD6153A4-AC74-3BD1-4078-4A9B7B30280D}"/>
          </ac:spMkLst>
        </pc:spChg>
      </pc:sldChg>
      <pc:sldChg chg="del ord">
        <pc:chgData name="ARVIDSSON KAFSHI, Alex (NHS NORTH OF ENGLAND COMMISSIONING SUPPORT UNIT)" userId="13c74813-6718-4a7c-a4a0-55205f30005a" providerId="ADAL" clId="{501CCEA0-9BB8-44E7-A2C1-BE4B344BA9EB}" dt="2024-03-26T14:13:50.640" v="319" actId="47"/>
        <pc:sldMkLst>
          <pc:docMk/>
          <pc:sldMk cId="3146173702" sldId="1816"/>
        </pc:sldMkLst>
      </pc:sldChg>
      <pc:sldChg chg="del">
        <pc:chgData name="ARVIDSSON KAFSHI, Alex (NHS NORTH OF ENGLAND COMMISSIONING SUPPORT UNIT)" userId="13c74813-6718-4a7c-a4a0-55205f30005a" providerId="ADAL" clId="{501CCEA0-9BB8-44E7-A2C1-BE4B344BA9EB}" dt="2024-03-26T14:03:58.783" v="50" actId="47"/>
        <pc:sldMkLst>
          <pc:docMk/>
          <pc:sldMk cId="712473545" sldId="1817"/>
        </pc:sldMkLst>
      </pc:sldChg>
      <pc:sldChg chg="add">
        <pc:chgData name="ARVIDSSON KAFSHI, Alex (NHS NORTH OF ENGLAND COMMISSIONING SUPPORT UNIT)" userId="13c74813-6718-4a7c-a4a0-55205f30005a" providerId="ADAL" clId="{501CCEA0-9BB8-44E7-A2C1-BE4B344BA9EB}" dt="2024-03-26T14:03:51.229" v="48"/>
        <pc:sldMkLst>
          <pc:docMk/>
          <pc:sldMk cId="2453566007" sldId="1818"/>
        </pc:sldMkLst>
      </pc:sldChg>
      <pc:sldChg chg="addSp modSp add mod modNotesTx">
        <pc:chgData name="ARVIDSSON KAFSHI, Alex (NHS NORTH OF ENGLAND COMMISSIONING SUPPORT UNIT)" userId="13c74813-6718-4a7c-a4a0-55205f30005a" providerId="ADAL" clId="{501CCEA0-9BB8-44E7-A2C1-BE4B344BA9EB}" dt="2024-03-28T09:36:08.383" v="1708"/>
        <pc:sldMkLst>
          <pc:docMk/>
          <pc:sldMk cId="314507152" sldId="1819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7:00:19.076" v="1593" actId="1076"/>
          <ac:spMkLst>
            <pc:docMk/>
            <pc:sldMk cId="314507152" sldId="1819"/>
            <ac:spMk id="2" creationId="{14E432B5-94EC-941B-5A05-66E085E0879C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6T16:55:53.623" v="1522" actId="6549"/>
          <ac:spMkLst>
            <pc:docMk/>
            <pc:sldMk cId="314507152" sldId="1819"/>
            <ac:spMk id="5" creationId="{F7EA1BF4-8C67-F172-4071-E2AA54EC56BD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6T14:08:37.106" v="219" actId="21"/>
          <ac:spMkLst>
            <pc:docMk/>
            <pc:sldMk cId="314507152" sldId="1819"/>
            <ac:spMk id="6" creationId="{FB2D22D7-F04E-C50D-D175-F1D93D13D841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6T16:56:05.713" v="1525" actId="14100"/>
          <ac:spMkLst>
            <pc:docMk/>
            <pc:sldMk cId="314507152" sldId="1819"/>
            <ac:spMk id="14" creationId="{4C1DC5CF-1147-E038-B733-C016A2F5F22F}"/>
          </ac:spMkLst>
        </pc:spChg>
        <pc:grpChg chg="add mod">
          <ac:chgData name="ARVIDSSON KAFSHI, Alex (NHS NORTH OF ENGLAND COMMISSIONING SUPPORT UNIT)" userId="13c74813-6718-4a7c-a4a0-55205f30005a" providerId="ADAL" clId="{501CCEA0-9BB8-44E7-A2C1-BE4B344BA9EB}" dt="2024-03-26T14:08:04.317" v="209" actId="1076"/>
          <ac:grpSpMkLst>
            <pc:docMk/>
            <pc:sldMk cId="314507152" sldId="1819"/>
            <ac:grpSpMk id="7" creationId="{79355FC1-143D-C8D9-854B-DCE99ABDAADF}"/>
          </ac:grpSpMkLst>
        </pc:grpChg>
        <pc:graphicFrameChg chg="mod">
          <ac:chgData name="ARVIDSSON KAFSHI, Alex (NHS NORTH OF ENGLAND COMMISSIONING SUPPORT UNIT)" userId="13c74813-6718-4a7c-a4a0-55205f30005a" providerId="ADAL" clId="{501CCEA0-9BB8-44E7-A2C1-BE4B344BA9EB}" dt="2024-03-26T14:07:49.291" v="206" actId="164"/>
          <ac:graphicFrameMkLst>
            <pc:docMk/>
            <pc:sldMk cId="314507152" sldId="1819"/>
            <ac:graphicFrameMk id="3" creationId="{46044118-FC91-1C6F-3869-4D315F5B87BE}"/>
          </ac:graphicFrameMkLst>
        </pc:graphicFrameChg>
        <pc:graphicFrameChg chg="add mod">
          <ac:chgData name="ARVIDSSON KAFSHI, Alex (NHS NORTH OF ENGLAND COMMISSIONING SUPPORT UNIT)" userId="13c74813-6718-4a7c-a4a0-55205f30005a" providerId="ADAL" clId="{501CCEA0-9BB8-44E7-A2C1-BE4B344BA9EB}" dt="2024-03-26T17:00:21.572" v="1594" actId="14100"/>
          <ac:graphicFrameMkLst>
            <pc:docMk/>
            <pc:sldMk cId="314507152" sldId="1819"/>
            <ac:graphicFrameMk id="13" creationId="{E56A07CE-7BFB-AAA4-43A8-EE8563BCCB3A}"/>
          </ac:graphicFrameMkLst>
        </pc:graphicFrameChg>
      </pc:sldChg>
      <pc:sldChg chg="modSp add mod">
        <pc:chgData name="ARVIDSSON KAFSHI, Alex (NHS NORTH OF ENGLAND COMMISSIONING SUPPORT UNIT)" userId="13c74813-6718-4a7c-a4a0-55205f30005a" providerId="ADAL" clId="{501CCEA0-9BB8-44E7-A2C1-BE4B344BA9EB}" dt="2024-03-26T16:54:15.139" v="1509" actId="207"/>
        <pc:sldMkLst>
          <pc:docMk/>
          <pc:sldMk cId="3545561419" sldId="1820"/>
        </pc:sldMkLst>
        <pc:graphicFrameChg chg="modGraphic">
          <ac:chgData name="ARVIDSSON KAFSHI, Alex (NHS NORTH OF ENGLAND COMMISSIONING SUPPORT UNIT)" userId="13c74813-6718-4a7c-a4a0-55205f30005a" providerId="ADAL" clId="{501CCEA0-9BB8-44E7-A2C1-BE4B344BA9EB}" dt="2024-03-26T16:54:15.139" v="1509" actId="207"/>
          <ac:graphicFrameMkLst>
            <pc:docMk/>
            <pc:sldMk cId="3545561419" sldId="1820"/>
            <ac:graphicFrameMk id="11" creationId="{E4061166-5CFC-2085-705C-FC3D1EB6FDB9}"/>
          </ac:graphicFrameMkLst>
        </pc:graphicFrameChg>
        <pc:graphicFrameChg chg="modGraphic">
          <ac:chgData name="ARVIDSSON KAFSHI, Alex (NHS NORTH OF ENGLAND COMMISSIONING SUPPORT UNIT)" userId="13c74813-6718-4a7c-a4a0-55205f30005a" providerId="ADAL" clId="{501CCEA0-9BB8-44E7-A2C1-BE4B344BA9EB}" dt="2024-03-26T16:54:15.084" v="1508" actId="207"/>
          <ac:graphicFrameMkLst>
            <pc:docMk/>
            <pc:sldMk cId="3545561419" sldId="1820"/>
            <ac:graphicFrameMk id="13" creationId="{6A210891-377B-D463-03CB-A38EC1426C62}"/>
          </ac:graphicFrameMkLst>
        </pc:graphicFrameChg>
      </pc:sldChg>
      <pc:sldChg chg="add">
        <pc:chgData name="ARVIDSSON KAFSHI, Alex (NHS NORTH OF ENGLAND COMMISSIONING SUPPORT UNIT)" userId="13c74813-6718-4a7c-a4a0-55205f30005a" providerId="ADAL" clId="{501CCEA0-9BB8-44E7-A2C1-BE4B344BA9EB}" dt="2024-03-26T14:03:51.229" v="48"/>
        <pc:sldMkLst>
          <pc:docMk/>
          <pc:sldMk cId="3326464383" sldId="1821"/>
        </pc:sldMkLst>
      </pc:sldChg>
      <pc:sldChg chg="addSp delSp modSp add mod">
        <pc:chgData name="ARVIDSSON KAFSHI, Alex (NHS NORTH OF ENGLAND COMMISSIONING SUPPORT UNIT)" userId="13c74813-6718-4a7c-a4a0-55205f30005a" providerId="ADAL" clId="{501CCEA0-9BB8-44E7-A2C1-BE4B344BA9EB}" dt="2024-03-27T11:20:33.394" v="1617" actId="20577"/>
        <pc:sldMkLst>
          <pc:docMk/>
          <pc:sldMk cId="916010192" sldId="1822"/>
        </pc:sldMkLst>
        <pc:spChg chg="add del mod">
          <ac:chgData name="ARVIDSSON KAFSHI, Alex (NHS NORTH OF ENGLAND COMMISSIONING SUPPORT UNIT)" userId="13c74813-6718-4a7c-a4a0-55205f30005a" providerId="ADAL" clId="{501CCEA0-9BB8-44E7-A2C1-BE4B344BA9EB}" dt="2024-03-26T14:11:35.753" v="246" actId="478"/>
          <ac:spMkLst>
            <pc:docMk/>
            <pc:sldMk cId="916010192" sldId="1822"/>
            <ac:spMk id="3" creationId="{5514CC61-619D-C11B-D088-B39AA90DAF56}"/>
          </ac:spMkLst>
        </pc:spChg>
        <pc:spChg chg="del mod">
          <ac:chgData name="ARVIDSSON KAFSHI, Alex (NHS NORTH OF ENGLAND COMMISSIONING SUPPORT UNIT)" userId="13c74813-6718-4a7c-a4a0-55205f30005a" providerId="ADAL" clId="{501CCEA0-9BB8-44E7-A2C1-BE4B344BA9EB}" dt="2024-03-26T14:11:33.614" v="244" actId="478"/>
          <ac:spMkLst>
            <pc:docMk/>
            <pc:sldMk cId="916010192" sldId="1822"/>
            <ac:spMk id="4" creationId="{93507770-A522-4002-9820-C61B77F22C58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4:12:03.030" v="251" actId="1076"/>
          <ac:spMkLst>
            <pc:docMk/>
            <pc:sldMk cId="916010192" sldId="1822"/>
            <ac:spMk id="5" creationId="{D0C4A70B-234C-9E17-2331-2A02D6E99AE8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6:27:20.234" v="1501" actId="6549"/>
          <ac:spMkLst>
            <pc:docMk/>
            <pc:sldMk cId="916010192" sldId="1822"/>
            <ac:spMk id="12" creationId="{994D1896-0779-2638-EC3D-AE073A53FE6F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4:21:39.300" v="445" actId="1076"/>
          <ac:spMkLst>
            <pc:docMk/>
            <pc:sldMk cId="916010192" sldId="1822"/>
            <ac:spMk id="13" creationId="{621FFA05-6AB3-4399-30FF-61A6DB9A4776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4:41:24.869" v="880" actId="14100"/>
          <ac:spMkLst>
            <pc:docMk/>
            <pc:sldMk cId="916010192" sldId="1822"/>
            <ac:spMk id="15" creationId="{932A37FE-F3D5-FE8A-0F4C-5AD5E338985E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4:21:43.786" v="447" actId="1076"/>
          <ac:spMkLst>
            <pc:docMk/>
            <pc:sldMk cId="916010192" sldId="1822"/>
            <ac:spMk id="16" creationId="{F79711DD-9ADF-E862-589E-0EAD1C78299C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7T11:20:33.394" v="1617" actId="20577"/>
          <ac:spMkLst>
            <pc:docMk/>
            <pc:sldMk cId="916010192" sldId="1822"/>
            <ac:spMk id="17" creationId="{3D15DBAA-EDD2-6566-9105-C73BA3AE01BD}"/>
          </ac:spMkLst>
        </pc:spChg>
        <pc:spChg chg="add del mod">
          <ac:chgData name="ARVIDSSON KAFSHI, Alex (NHS NORTH OF ENGLAND COMMISSIONING SUPPORT UNIT)" userId="13c74813-6718-4a7c-a4a0-55205f30005a" providerId="ADAL" clId="{501CCEA0-9BB8-44E7-A2C1-BE4B344BA9EB}" dt="2024-03-26T14:15:33.361" v="364"/>
          <ac:spMkLst>
            <pc:docMk/>
            <pc:sldMk cId="916010192" sldId="1822"/>
            <ac:spMk id="18" creationId="{91A43F99-C23C-403A-5E10-CBD81CE2B89F}"/>
          </ac:spMkLst>
        </pc:spChg>
        <pc:spChg chg="add mod">
          <ac:chgData name="ARVIDSSON KAFSHI, Alex (NHS NORTH OF ENGLAND COMMISSIONING SUPPORT UNIT)" userId="13c74813-6718-4a7c-a4a0-55205f30005a" providerId="ADAL" clId="{501CCEA0-9BB8-44E7-A2C1-BE4B344BA9EB}" dt="2024-03-26T14:32:21.623" v="705" actId="113"/>
          <ac:spMkLst>
            <pc:docMk/>
            <pc:sldMk cId="916010192" sldId="1822"/>
            <ac:spMk id="19" creationId="{A3A8235E-344A-73F1-3C3E-B6928246BAB8}"/>
          </ac:spMkLst>
        </pc:spChg>
        <pc:grpChg chg="add mod">
          <ac:chgData name="ARVIDSSON KAFSHI, Alex (NHS NORTH OF ENGLAND COMMISSIONING SUPPORT UNIT)" userId="13c74813-6718-4a7c-a4a0-55205f30005a" providerId="ADAL" clId="{501CCEA0-9BB8-44E7-A2C1-BE4B344BA9EB}" dt="2024-03-26T14:40:51.177" v="876"/>
          <ac:grpSpMkLst>
            <pc:docMk/>
            <pc:sldMk cId="916010192" sldId="1822"/>
            <ac:grpSpMk id="2" creationId="{5EC81014-58D4-7A86-DB04-280E8ACC7ACE}"/>
          </ac:grpSpMkLst>
        </pc:grpChg>
        <pc:grpChg chg="del">
          <ac:chgData name="ARVIDSSON KAFSHI, Alex (NHS NORTH OF ENGLAND COMMISSIONING SUPPORT UNIT)" userId="13c74813-6718-4a7c-a4a0-55205f30005a" providerId="ADAL" clId="{501CCEA0-9BB8-44E7-A2C1-BE4B344BA9EB}" dt="2024-03-26T14:15:11.625" v="361" actId="478"/>
          <ac:grpSpMkLst>
            <pc:docMk/>
            <pc:sldMk cId="916010192" sldId="1822"/>
            <ac:grpSpMk id="7" creationId="{4E2DE810-5155-D537-2537-A92BA0DF47F1}"/>
          </ac:grpSpMkLst>
        </pc:grpChg>
        <pc:picChg chg="mod">
          <ac:chgData name="ARVIDSSON KAFSHI, Alex (NHS NORTH OF ENGLAND COMMISSIONING SUPPORT UNIT)" userId="13c74813-6718-4a7c-a4a0-55205f30005a" providerId="ADAL" clId="{501CCEA0-9BB8-44E7-A2C1-BE4B344BA9EB}" dt="2024-03-26T14:40:51.177" v="876"/>
          <ac:picMkLst>
            <pc:docMk/>
            <pc:sldMk cId="916010192" sldId="1822"/>
            <ac:picMk id="3" creationId="{E32A634F-5DFA-0602-07F1-FD0AF6ABD56F}"/>
          </ac:picMkLst>
        </pc:picChg>
        <pc:picChg chg="mod">
          <ac:chgData name="ARVIDSSON KAFSHI, Alex (NHS NORTH OF ENGLAND COMMISSIONING SUPPORT UNIT)" userId="13c74813-6718-4a7c-a4a0-55205f30005a" providerId="ADAL" clId="{501CCEA0-9BB8-44E7-A2C1-BE4B344BA9EB}" dt="2024-03-26T14:40:51.177" v="876"/>
          <ac:picMkLst>
            <pc:docMk/>
            <pc:sldMk cId="916010192" sldId="1822"/>
            <ac:picMk id="4" creationId="{65A8DE8C-AF1A-0DCA-03BE-9D0ED856366D}"/>
          </ac:picMkLst>
        </pc:picChg>
        <pc:picChg chg="mod">
          <ac:chgData name="ARVIDSSON KAFSHI, Alex (NHS NORTH OF ENGLAND COMMISSIONING SUPPORT UNIT)" userId="13c74813-6718-4a7c-a4a0-55205f30005a" providerId="ADAL" clId="{501CCEA0-9BB8-44E7-A2C1-BE4B344BA9EB}" dt="2024-03-26T14:40:51.177" v="876"/>
          <ac:picMkLst>
            <pc:docMk/>
            <pc:sldMk cId="916010192" sldId="1822"/>
            <ac:picMk id="7" creationId="{40335C9E-1E17-0D30-3C7C-FDE09BAA788D}"/>
          </ac:picMkLst>
        </pc:picChg>
        <pc:cxnChg chg="mod">
          <ac:chgData name="ARVIDSSON KAFSHI, Alex (NHS NORTH OF ENGLAND COMMISSIONING SUPPORT UNIT)" userId="13c74813-6718-4a7c-a4a0-55205f30005a" providerId="ADAL" clId="{501CCEA0-9BB8-44E7-A2C1-BE4B344BA9EB}" dt="2024-03-26T14:40:51.177" v="876"/>
          <ac:cxnSpMkLst>
            <pc:docMk/>
            <pc:sldMk cId="916010192" sldId="1822"/>
            <ac:cxnSpMk id="6" creationId="{11896303-B711-22C1-3242-B4D289B91553}"/>
          </ac:cxnSpMkLst>
        </pc:cxnChg>
      </pc:sldChg>
      <pc:sldChg chg="add del">
        <pc:chgData name="ARVIDSSON KAFSHI, Alex (NHS NORTH OF ENGLAND COMMISSIONING SUPPORT UNIT)" userId="13c74813-6718-4a7c-a4a0-55205f30005a" providerId="ADAL" clId="{501CCEA0-9BB8-44E7-A2C1-BE4B344BA9EB}" dt="2024-03-26T14:16:27.888" v="367" actId="47"/>
        <pc:sldMkLst>
          <pc:docMk/>
          <pc:sldMk cId="1149612584" sldId="1823"/>
        </pc:sldMkLst>
      </pc:sldChg>
      <pc:sldChg chg="delSp modSp add del mod">
        <pc:chgData name="ARVIDSSON KAFSHI, Alex (NHS NORTH OF ENGLAND COMMISSIONING SUPPORT UNIT)" userId="13c74813-6718-4a7c-a4a0-55205f30005a" providerId="ADAL" clId="{501CCEA0-9BB8-44E7-A2C1-BE4B344BA9EB}" dt="2024-03-27T11:42:50.764" v="1666" actId="47"/>
        <pc:sldMkLst>
          <pc:docMk/>
          <pc:sldMk cId="1403461316" sldId="1823"/>
        </pc:sldMkLst>
        <pc:spChg chg="del">
          <ac:chgData name="ARVIDSSON KAFSHI, Alex (NHS NORTH OF ENGLAND COMMISSIONING SUPPORT UNIT)" userId="13c74813-6718-4a7c-a4a0-55205f30005a" providerId="ADAL" clId="{501CCEA0-9BB8-44E7-A2C1-BE4B344BA9EB}" dt="2024-03-27T11:42:40.152" v="1665" actId="478"/>
          <ac:spMkLst>
            <pc:docMk/>
            <pc:sldMk cId="1403461316" sldId="1823"/>
            <ac:spMk id="2" creationId="{5FD0129D-251B-2048-F752-6DD291DC6CE1}"/>
          </ac:spMkLst>
        </pc:spChg>
        <pc:spChg chg="del">
          <ac:chgData name="ARVIDSSON KAFSHI, Alex (NHS NORTH OF ENGLAND COMMISSIONING SUPPORT UNIT)" userId="13c74813-6718-4a7c-a4a0-55205f30005a" providerId="ADAL" clId="{501CCEA0-9BB8-44E7-A2C1-BE4B344BA9EB}" dt="2024-03-27T11:42:36.879" v="1661" actId="478"/>
          <ac:spMkLst>
            <pc:docMk/>
            <pc:sldMk cId="1403461316" sldId="1823"/>
            <ac:spMk id="3" creationId="{45F3F34B-692E-4D3B-4348-A9FD874D875A}"/>
          </ac:spMkLst>
        </pc:spChg>
        <pc:spChg chg="mod">
          <ac:chgData name="ARVIDSSON KAFSHI, Alex (NHS NORTH OF ENGLAND COMMISSIONING SUPPORT UNIT)" userId="13c74813-6718-4a7c-a4a0-55205f30005a" providerId="ADAL" clId="{501CCEA0-9BB8-44E7-A2C1-BE4B344BA9EB}" dt="2024-03-27T11:42:34.139" v="1660" actId="20577"/>
          <ac:spMkLst>
            <pc:docMk/>
            <pc:sldMk cId="1403461316" sldId="1823"/>
            <ac:spMk id="11" creationId="{64D4B478-2121-AA0E-E518-E8B3ECD3F16F}"/>
          </ac:spMkLst>
        </pc:spChg>
        <pc:picChg chg="del">
          <ac:chgData name="ARVIDSSON KAFSHI, Alex (NHS NORTH OF ENGLAND COMMISSIONING SUPPORT UNIT)" userId="13c74813-6718-4a7c-a4a0-55205f30005a" providerId="ADAL" clId="{501CCEA0-9BB8-44E7-A2C1-BE4B344BA9EB}" dt="2024-03-27T11:42:38.567" v="1664" actId="478"/>
          <ac:picMkLst>
            <pc:docMk/>
            <pc:sldMk cId="1403461316" sldId="1823"/>
            <ac:picMk id="6" creationId="{56D78A06-8869-3F3C-1E89-12F9ECF52B06}"/>
          </ac:picMkLst>
        </pc:picChg>
        <pc:picChg chg="del">
          <ac:chgData name="ARVIDSSON KAFSHI, Alex (NHS NORTH OF ENGLAND COMMISSIONING SUPPORT UNIT)" userId="13c74813-6718-4a7c-a4a0-55205f30005a" providerId="ADAL" clId="{501CCEA0-9BB8-44E7-A2C1-BE4B344BA9EB}" dt="2024-03-27T11:42:37.503" v="1662" actId="478"/>
          <ac:picMkLst>
            <pc:docMk/>
            <pc:sldMk cId="1403461316" sldId="1823"/>
            <ac:picMk id="7" creationId="{C4DC66CF-CFF6-8569-BB25-7A8B12ABD382}"/>
          </ac:picMkLst>
        </pc:picChg>
        <pc:cxnChg chg="del">
          <ac:chgData name="ARVIDSSON KAFSHI, Alex (NHS NORTH OF ENGLAND COMMISSIONING SUPPORT UNIT)" userId="13c74813-6718-4a7c-a4a0-55205f30005a" providerId="ADAL" clId="{501CCEA0-9BB8-44E7-A2C1-BE4B344BA9EB}" dt="2024-03-27T11:42:38.260" v="1663" actId="478"/>
          <ac:cxnSpMkLst>
            <pc:docMk/>
            <pc:sldMk cId="1403461316" sldId="1823"/>
            <ac:cxnSpMk id="9" creationId="{C3FABEBF-446F-200B-99FA-C29246813430}"/>
          </ac:cxnSpMkLst>
        </pc:cxnChg>
      </pc:sldChg>
      <pc:sldChg chg="modSp add del mod">
        <pc:chgData name="ARVIDSSON KAFSHI, Alex (NHS NORTH OF ENGLAND COMMISSIONING SUPPORT UNIT)" userId="13c74813-6718-4a7c-a4a0-55205f30005a" providerId="ADAL" clId="{501CCEA0-9BB8-44E7-A2C1-BE4B344BA9EB}" dt="2024-03-26T14:21:30.556" v="442" actId="47"/>
        <pc:sldMkLst>
          <pc:docMk/>
          <pc:sldMk cId="3195653120" sldId="1824"/>
        </pc:sldMkLst>
        <pc:spChg chg="mod">
          <ac:chgData name="ARVIDSSON KAFSHI, Alex (NHS NORTH OF ENGLAND COMMISSIONING SUPPORT UNIT)" userId="13c74813-6718-4a7c-a4a0-55205f30005a" providerId="ADAL" clId="{501CCEA0-9BB8-44E7-A2C1-BE4B344BA9EB}" dt="2024-03-26T14:17:01.512" v="373" actId="20577"/>
          <ac:spMkLst>
            <pc:docMk/>
            <pc:sldMk cId="3195653120" sldId="1824"/>
            <ac:spMk id="3" creationId="{5E0632FF-7B2A-6F04-21D1-787FC353EBC2}"/>
          </ac:spMkLst>
        </pc:spChg>
      </pc:sldChg>
    </pc:docChg>
  </pc:docChgLst>
  <pc:docChgLst>
    <pc:chgData name="FOWLER, Patricia (NHS NORTH OF ENGLAND COMMISSIONING SUPPORT UNIT)" userId="98008adc-9964-4327-a490-588e68c795a6" providerId="ADAL" clId="{2DD92F39-F71B-426C-8D69-24FE25E0B1D2}"/>
    <pc:docChg chg="undo custSel delSld modSld sldOrd addSection delSection modSection">
      <pc:chgData name="FOWLER, Patricia (NHS NORTH OF ENGLAND COMMISSIONING SUPPORT UNIT)" userId="98008adc-9964-4327-a490-588e68c795a6" providerId="ADAL" clId="{2DD92F39-F71B-426C-8D69-24FE25E0B1D2}" dt="2024-02-29T09:25:24.126" v="2680" actId="20577"/>
      <pc:docMkLst>
        <pc:docMk/>
      </pc:docMkLst>
      <pc:sldChg chg="modSp mod">
        <pc:chgData name="FOWLER, Patricia (NHS NORTH OF ENGLAND COMMISSIONING SUPPORT UNIT)" userId="98008adc-9964-4327-a490-588e68c795a6" providerId="ADAL" clId="{2DD92F39-F71B-426C-8D69-24FE25E0B1D2}" dt="2024-02-28T16:08:24.249" v="410" actId="20577"/>
        <pc:sldMkLst>
          <pc:docMk/>
          <pc:sldMk cId="3888735672" sldId="990"/>
        </pc:sldMkLst>
        <pc:spChg chg="mod">
          <ac:chgData name="FOWLER, Patricia (NHS NORTH OF ENGLAND COMMISSIONING SUPPORT UNIT)" userId="98008adc-9964-4327-a490-588e68c795a6" providerId="ADAL" clId="{2DD92F39-F71B-426C-8D69-24FE25E0B1D2}" dt="2024-02-28T16:08:24.249" v="410" actId="20577"/>
          <ac:spMkLst>
            <pc:docMk/>
            <pc:sldMk cId="3888735672" sldId="990"/>
            <ac:spMk id="2" creationId="{0974704E-04C1-FCCD-C0CE-F419BD4B11FD}"/>
          </ac:spMkLst>
        </pc:spChg>
      </pc:sldChg>
      <pc:sldChg chg="modSp mod ord">
        <pc:chgData name="FOWLER, Patricia (NHS NORTH OF ENGLAND COMMISSIONING SUPPORT UNIT)" userId="98008adc-9964-4327-a490-588e68c795a6" providerId="ADAL" clId="{2DD92F39-F71B-426C-8D69-24FE25E0B1D2}" dt="2024-02-29T09:23:46.138" v="2666"/>
        <pc:sldMkLst>
          <pc:docMk/>
          <pc:sldMk cId="330151744" sldId="1262"/>
        </pc:sldMkLst>
        <pc:spChg chg="mod">
          <ac:chgData name="FOWLER, Patricia (NHS NORTH OF ENGLAND COMMISSIONING SUPPORT UNIT)" userId="98008adc-9964-4327-a490-588e68c795a6" providerId="ADAL" clId="{2DD92F39-F71B-426C-8D69-24FE25E0B1D2}" dt="2024-02-28T17:05:34.557" v="823" actId="20577"/>
          <ac:spMkLst>
            <pc:docMk/>
            <pc:sldMk cId="330151744" sldId="1262"/>
            <ac:spMk id="3" creationId="{3A83237F-91FF-806D-6767-6A596DD94C1D}"/>
          </ac:spMkLst>
        </pc:spChg>
        <pc:spChg chg="mod">
          <ac:chgData name="FOWLER, Patricia (NHS NORTH OF ENGLAND COMMISSIONING SUPPORT UNIT)" userId="98008adc-9964-4327-a490-588e68c795a6" providerId="ADAL" clId="{2DD92F39-F71B-426C-8D69-24FE25E0B1D2}" dt="2024-02-28T17:22:41.239" v="1780" actId="6549"/>
          <ac:spMkLst>
            <pc:docMk/>
            <pc:sldMk cId="330151744" sldId="1262"/>
            <ac:spMk id="4" creationId="{1C1F79D0-ECEE-C9DB-84D9-6E4F0EA98053}"/>
          </ac:spMkLst>
        </pc:spChg>
        <pc:picChg chg="mod">
          <ac:chgData name="FOWLER, Patricia (NHS NORTH OF ENGLAND COMMISSIONING SUPPORT UNIT)" userId="98008adc-9964-4327-a490-588e68c795a6" providerId="ADAL" clId="{2DD92F39-F71B-426C-8D69-24FE25E0B1D2}" dt="2024-02-28T17:00:57.916" v="533" actId="14100"/>
          <ac:picMkLst>
            <pc:docMk/>
            <pc:sldMk cId="330151744" sldId="1262"/>
            <ac:picMk id="2" creationId="{794B6837-6D65-644E-FC22-FD6C477C621B}"/>
          </ac:picMkLst>
        </pc:picChg>
      </pc:sldChg>
      <pc:sldChg chg="modSp mod">
        <pc:chgData name="FOWLER, Patricia (NHS NORTH OF ENGLAND COMMISSIONING SUPPORT UNIT)" userId="98008adc-9964-4327-a490-588e68c795a6" providerId="ADAL" clId="{2DD92F39-F71B-426C-8D69-24FE25E0B1D2}" dt="2024-02-29T09:25:24.126" v="2680" actId="20577"/>
        <pc:sldMkLst>
          <pc:docMk/>
          <pc:sldMk cId="2011188483" sldId="1263"/>
        </pc:sldMkLst>
        <pc:spChg chg="mod">
          <ac:chgData name="FOWLER, Patricia (NHS NORTH OF ENGLAND COMMISSIONING SUPPORT UNIT)" userId="98008adc-9964-4327-a490-588e68c795a6" providerId="ADAL" clId="{2DD92F39-F71B-426C-8D69-24FE25E0B1D2}" dt="2024-02-29T09:25:24.126" v="2680" actId="20577"/>
          <ac:spMkLst>
            <pc:docMk/>
            <pc:sldMk cId="2011188483" sldId="1263"/>
            <ac:spMk id="4" creationId="{7F430FCB-490B-03AF-ADD3-B49F16E2C476}"/>
          </ac:spMkLst>
        </pc:spChg>
      </pc:sldChg>
      <pc:sldChg chg="del">
        <pc:chgData name="FOWLER, Patricia (NHS NORTH OF ENGLAND COMMISSIONING SUPPORT UNIT)" userId="98008adc-9964-4327-a490-588e68c795a6" providerId="ADAL" clId="{2DD92F39-F71B-426C-8D69-24FE25E0B1D2}" dt="2024-02-28T13:51:44.306" v="223" actId="2696"/>
        <pc:sldMkLst>
          <pc:docMk/>
          <pc:sldMk cId="596807453" sldId="1407"/>
        </pc:sldMkLst>
      </pc:sldChg>
      <pc:sldChg chg="modSp mod">
        <pc:chgData name="FOWLER, Patricia (NHS NORTH OF ENGLAND COMMISSIONING SUPPORT UNIT)" userId="98008adc-9964-4327-a490-588e68c795a6" providerId="ADAL" clId="{2DD92F39-F71B-426C-8D69-24FE25E0B1D2}" dt="2024-02-29T09:22:12.089" v="2663" actId="20577"/>
        <pc:sldMkLst>
          <pc:docMk/>
          <pc:sldMk cId="3259407706" sldId="1422"/>
        </pc:sldMkLst>
        <pc:spChg chg="mod">
          <ac:chgData name="FOWLER, Patricia (NHS NORTH OF ENGLAND COMMISSIONING SUPPORT UNIT)" userId="98008adc-9964-4327-a490-588e68c795a6" providerId="ADAL" clId="{2DD92F39-F71B-426C-8D69-24FE25E0B1D2}" dt="2024-02-29T09:22:12.089" v="2663" actId="20577"/>
          <ac:spMkLst>
            <pc:docMk/>
            <pc:sldMk cId="3259407706" sldId="1422"/>
            <ac:spMk id="5" creationId="{62CBF509-EB65-AC17-B118-2C7C6F21A23C}"/>
          </ac:spMkLst>
        </pc:spChg>
      </pc:sldChg>
      <pc:sldChg chg="del">
        <pc:chgData name="FOWLER, Patricia (NHS NORTH OF ENGLAND COMMISSIONING SUPPORT UNIT)" userId="98008adc-9964-4327-a490-588e68c795a6" providerId="ADAL" clId="{2DD92F39-F71B-426C-8D69-24FE25E0B1D2}" dt="2024-02-28T16:14:10.909" v="447" actId="2696"/>
        <pc:sldMkLst>
          <pc:docMk/>
          <pc:sldMk cId="3978806937" sldId="1436"/>
        </pc:sldMkLst>
      </pc:sldChg>
      <pc:sldChg chg="modSp del mod">
        <pc:chgData name="FOWLER, Patricia (NHS NORTH OF ENGLAND COMMISSIONING SUPPORT UNIT)" userId="98008adc-9964-4327-a490-588e68c795a6" providerId="ADAL" clId="{2DD92F39-F71B-426C-8D69-24FE25E0B1D2}" dt="2024-02-28T16:14:32.231" v="448" actId="2696"/>
        <pc:sldMkLst>
          <pc:docMk/>
          <pc:sldMk cId="1858652426" sldId="1531"/>
        </pc:sldMkLst>
        <pc:grpChg chg="mod">
          <ac:chgData name="FOWLER, Patricia (NHS NORTH OF ENGLAND COMMISSIONING SUPPORT UNIT)" userId="98008adc-9964-4327-a490-588e68c795a6" providerId="ADAL" clId="{2DD92F39-F71B-426C-8D69-24FE25E0B1D2}" dt="2024-02-28T13:54:05.741" v="241" actId="14100"/>
          <ac:grpSpMkLst>
            <pc:docMk/>
            <pc:sldMk cId="1858652426" sldId="1531"/>
            <ac:grpSpMk id="4" creationId="{6456E467-EA33-4A28-B4A0-5B8533F2E54D}"/>
          </ac:grpSpMkLst>
        </pc:grpChg>
      </pc:sldChg>
      <pc:sldChg chg="del">
        <pc:chgData name="FOWLER, Patricia (NHS NORTH OF ENGLAND COMMISSIONING SUPPORT UNIT)" userId="98008adc-9964-4327-a490-588e68c795a6" providerId="ADAL" clId="{2DD92F39-F71B-426C-8D69-24FE25E0B1D2}" dt="2024-02-28T13:51:49.120" v="224" actId="2696"/>
        <pc:sldMkLst>
          <pc:docMk/>
          <pc:sldMk cId="3472416548" sldId="1547"/>
        </pc:sldMkLst>
      </pc:sldChg>
      <pc:sldChg chg="addSp delSp modSp mod">
        <pc:chgData name="FOWLER, Patricia (NHS NORTH OF ENGLAND COMMISSIONING SUPPORT UNIT)" userId="98008adc-9964-4327-a490-588e68c795a6" providerId="ADAL" clId="{2DD92F39-F71B-426C-8D69-24FE25E0B1D2}" dt="2024-02-28T13:58:56.863" v="313" actId="1076"/>
        <pc:sldMkLst>
          <pc:docMk/>
          <pc:sldMk cId="1634965071" sldId="1551"/>
        </pc:sldMkLst>
        <pc:spChg chg="del mod">
          <ac:chgData name="FOWLER, Patricia (NHS NORTH OF ENGLAND COMMISSIONING SUPPORT UNIT)" userId="98008adc-9964-4327-a490-588e68c795a6" providerId="ADAL" clId="{2DD92F39-F71B-426C-8D69-24FE25E0B1D2}" dt="2024-02-28T13:57:21.238" v="287" actId="21"/>
          <ac:spMkLst>
            <pc:docMk/>
            <pc:sldMk cId="1634965071" sldId="1551"/>
            <ac:spMk id="4" creationId="{93507770-A522-4002-9820-C61B77F22C58}"/>
          </ac:spMkLst>
        </pc:spChg>
        <pc:spChg chg="add del mod">
          <ac:chgData name="FOWLER, Patricia (NHS NORTH OF ENGLAND COMMISSIONING SUPPORT UNIT)" userId="98008adc-9964-4327-a490-588e68c795a6" providerId="ADAL" clId="{2DD92F39-F71B-426C-8D69-24FE25E0B1D2}" dt="2024-02-28T13:57:24.356" v="288" actId="21"/>
          <ac:spMkLst>
            <pc:docMk/>
            <pc:sldMk cId="1634965071" sldId="1551"/>
            <ac:spMk id="6" creationId="{A5D0EC6E-D309-8FFB-9916-4A06FF3CCEE3}"/>
          </ac:spMkLst>
        </pc:spChg>
        <pc:picChg chg="add mod">
          <ac:chgData name="FOWLER, Patricia (NHS NORTH OF ENGLAND COMMISSIONING SUPPORT UNIT)" userId="98008adc-9964-4327-a490-588e68c795a6" providerId="ADAL" clId="{2DD92F39-F71B-426C-8D69-24FE25E0B1D2}" dt="2024-02-28T13:58:56.863" v="313" actId="1076"/>
          <ac:picMkLst>
            <pc:docMk/>
            <pc:sldMk cId="1634965071" sldId="1551"/>
            <ac:picMk id="3" creationId="{BEC89747-A5CD-FD06-E18C-A04B4423FA82}"/>
          </ac:picMkLst>
        </pc:picChg>
      </pc:sldChg>
      <pc:sldChg chg="addSp delSp modSp mod">
        <pc:chgData name="FOWLER, Patricia (NHS NORTH OF ENGLAND COMMISSIONING SUPPORT UNIT)" userId="98008adc-9964-4327-a490-588e68c795a6" providerId="ADAL" clId="{2DD92F39-F71B-426C-8D69-24FE25E0B1D2}" dt="2024-02-28T16:20:15.559" v="529" actId="21"/>
        <pc:sldMkLst>
          <pc:docMk/>
          <pc:sldMk cId="3323461514" sldId="1554"/>
        </pc:sldMkLst>
        <pc:spChg chg="del">
          <ac:chgData name="FOWLER, Patricia (NHS NORTH OF ENGLAND COMMISSIONING SUPPORT UNIT)" userId="98008adc-9964-4327-a490-588e68c795a6" providerId="ADAL" clId="{2DD92F39-F71B-426C-8D69-24FE25E0B1D2}" dt="2024-02-28T16:20:15.559" v="529" actId="21"/>
          <ac:spMkLst>
            <pc:docMk/>
            <pc:sldMk cId="3323461514" sldId="1554"/>
            <ac:spMk id="2" creationId="{3E7FDFA4-62B3-DEC9-7A75-465E8874E4FB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28.676" v="464" actId="21"/>
          <ac:spMkLst>
            <pc:docMk/>
            <pc:sldMk cId="3323461514" sldId="1554"/>
            <ac:spMk id="9" creationId="{EA73584B-8A06-D3C5-464E-F04701CAFF8D}"/>
          </ac:spMkLst>
        </pc:spChg>
        <pc:spChg chg="mod">
          <ac:chgData name="FOWLER, Patricia (NHS NORTH OF ENGLAND COMMISSIONING SUPPORT UNIT)" userId="98008adc-9964-4327-a490-588e68c795a6" providerId="ADAL" clId="{2DD92F39-F71B-426C-8D69-24FE25E0B1D2}" dt="2024-02-28T16:18:54.860" v="528" actId="20577"/>
          <ac:spMkLst>
            <pc:docMk/>
            <pc:sldMk cId="3323461514" sldId="1554"/>
            <ac:spMk id="10" creationId="{4BB75908-8860-E67E-9F19-C84A99E82E6E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19.472" v="461" actId="21"/>
          <ac:spMkLst>
            <pc:docMk/>
            <pc:sldMk cId="3323461514" sldId="1554"/>
            <ac:spMk id="11" creationId="{3BA81D79-D6EE-8FEE-5A3C-30FCB9969ACE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11.596" v="460" actId="21"/>
          <ac:spMkLst>
            <pc:docMk/>
            <pc:sldMk cId="3323461514" sldId="1554"/>
            <ac:spMk id="12" creationId="{0444235F-3536-0C56-2C88-75C969AFB148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03.691" v="459" actId="21"/>
          <ac:spMkLst>
            <pc:docMk/>
            <pc:sldMk cId="3323461514" sldId="1554"/>
            <ac:spMk id="13" creationId="{A38F9BD8-43DF-D92D-372E-396906D9B2D3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22.241" v="462" actId="21"/>
          <ac:spMkLst>
            <pc:docMk/>
            <pc:sldMk cId="3323461514" sldId="1554"/>
            <ac:spMk id="15" creationId="{D1413634-C63A-91A8-0118-12BCA1209427}"/>
          </ac:spMkLst>
        </pc:spChg>
        <pc:spChg chg="del">
          <ac:chgData name="FOWLER, Patricia (NHS NORTH OF ENGLAND COMMISSIONING SUPPORT UNIT)" userId="98008adc-9964-4327-a490-588e68c795a6" providerId="ADAL" clId="{2DD92F39-F71B-426C-8D69-24FE25E0B1D2}" dt="2024-02-28T16:17:25.310" v="463" actId="21"/>
          <ac:spMkLst>
            <pc:docMk/>
            <pc:sldMk cId="3323461514" sldId="1554"/>
            <ac:spMk id="16" creationId="{B5C55273-AE3C-3D9E-1A0F-E7FC551E171E}"/>
          </ac:spMkLst>
        </pc:spChg>
        <pc:spChg chg="add mod">
          <ac:chgData name="FOWLER, Patricia (NHS NORTH OF ENGLAND COMMISSIONING SUPPORT UNIT)" userId="98008adc-9964-4327-a490-588e68c795a6" providerId="ADAL" clId="{2DD92F39-F71B-426C-8D69-24FE25E0B1D2}" dt="2024-02-28T16:18:04.767" v="468" actId="1076"/>
          <ac:spMkLst>
            <pc:docMk/>
            <pc:sldMk cId="3323461514" sldId="1554"/>
            <ac:spMk id="19" creationId="{6D9894A5-1D5E-FF87-D57F-F9747331F47E}"/>
          </ac:spMkLst>
        </pc:spChg>
        <pc:graphicFrameChg chg="add mod modGraphic">
          <ac:chgData name="FOWLER, Patricia (NHS NORTH OF ENGLAND COMMISSIONING SUPPORT UNIT)" userId="98008adc-9964-4327-a490-588e68c795a6" providerId="ADAL" clId="{2DD92F39-F71B-426C-8D69-24FE25E0B1D2}" dt="2024-02-28T16:18:10.293" v="469" actId="14100"/>
          <ac:graphicFrameMkLst>
            <pc:docMk/>
            <pc:sldMk cId="3323461514" sldId="1554"/>
            <ac:graphicFrameMk id="18" creationId="{BA922241-0B2B-7DF3-1D3A-B41EE58AA429}"/>
          </ac:graphicFrameMkLst>
        </pc:graphicFrameChg>
        <pc:picChg chg="del">
          <ac:chgData name="FOWLER, Patricia (NHS NORTH OF ENGLAND COMMISSIONING SUPPORT UNIT)" userId="98008adc-9964-4327-a490-588e68c795a6" providerId="ADAL" clId="{2DD92F39-F71B-426C-8D69-24FE25E0B1D2}" dt="2024-02-28T16:16:53.260" v="458" actId="21"/>
          <ac:picMkLst>
            <pc:docMk/>
            <pc:sldMk cId="3323461514" sldId="1554"/>
            <ac:picMk id="5" creationId="{32175C55-2574-E03D-5556-4E732085C80E}"/>
          </ac:picMkLst>
        </pc:picChg>
        <pc:picChg chg="add del">
          <ac:chgData name="FOWLER, Patricia (NHS NORTH OF ENGLAND COMMISSIONING SUPPORT UNIT)" userId="98008adc-9964-4327-a490-588e68c795a6" providerId="ADAL" clId="{2DD92F39-F71B-426C-8D69-24FE25E0B1D2}" dt="2024-02-28T16:17:55.694" v="466"/>
          <ac:picMkLst>
            <pc:docMk/>
            <pc:sldMk cId="3323461514" sldId="1554"/>
            <ac:picMk id="17" creationId="{7C4533A4-A7EE-55E0-1D8D-BD60E3659CEC}"/>
          </ac:picMkLst>
        </pc:picChg>
      </pc:sldChg>
      <pc:sldChg chg="del">
        <pc:chgData name="FOWLER, Patricia (NHS NORTH OF ENGLAND COMMISSIONING SUPPORT UNIT)" userId="98008adc-9964-4327-a490-588e68c795a6" providerId="ADAL" clId="{2DD92F39-F71B-426C-8D69-24FE25E0B1D2}" dt="2024-02-28T16:14:05.727" v="446" actId="2696"/>
        <pc:sldMkLst>
          <pc:docMk/>
          <pc:sldMk cId="4068919012" sldId="1555"/>
        </pc:sldMkLst>
      </pc:sldChg>
      <pc:sldChg chg="modSp mod">
        <pc:chgData name="FOWLER, Patricia (NHS NORTH OF ENGLAND COMMISSIONING SUPPORT UNIT)" userId="98008adc-9964-4327-a490-588e68c795a6" providerId="ADAL" clId="{2DD92F39-F71B-426C-8D69-24FE25E0B1D2}" dt="2024-02-28T16:10:59.906" v="441" actId="6549"/>
        <pc:sldMkLst>
          <pc:docMk/>
          <pc:sldMk cId="3379972963" sldId="1556"/>
        </pc:sldMkLst>
        <pc:spChg chg="mod">
          <ac:chgData name="FOWLER, Patricia (NHS NORTH OF ENGLAND COMMISSIONING SUPPORT UNIT)" userId="98008adc-9964-4327-a490-588e68c795a6" providerId="ADAL" clId="{2DD92F39-F71B-426C-8D69-24FE25E0B1D2}" dt="2024-02-28T16:10:59.906" v="441" actId="6549"/>
          <ac:spMkLst>
            <pc:docMk/>
            <pc:sldMk cId="3379972963" sldId="1556"/>
            <ac:spMk id="4" creationId="{93507770-A522-4002-9820-C61B77F22C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42193-2D74-46F9-A5E7-C1E2ACCF5FCB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A7094-497D-4C47-9323-4A3A4E890A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4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A7094-497D-4C47-9323-4A3A4E890A0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139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LA-breakdown by region has been shared via previous emails.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00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LA-breakdown by region has been shared via previous emails.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05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913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275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29D3C-6270-144F-AE5C-43AF1EA7F4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33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29D3C-6270-144F-AE5C-43AF1EA7F4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3F9A-20A9-22C6-28BA-1CB04A04B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868A5-0687-CEDB-E12E-9A0467831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6A91-2816-C5C9-3256-8D99AC2F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5ADC-593E-C470-3B42-10A2E5F4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8907B-28E0-A17E-F166-DC21FC56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76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282F-02FD-3A16-B88A-D1925785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3BC22-DE3B-47A9-6D14-66101021F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B3ED-8128-8922-BDA8-A85C67C8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606C-025B-A2BE-927E-CAAFBE77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1354-B14D-3111-8BAD-C3B774D6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9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422B0-8D00-1D22-6C18-84E968CD3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15CB4-27F7-2D18-70C5-6796A0B8F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90AA7-A68A-177B-879A-DF8C0F19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86C65-2CF0-0C65-F62E-3D90870D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9149D-B3C6-4093-8412-7FC41F68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55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96094" y="4677244"/>
            <a:ext cx="4521077" cy="683329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algn="l">
              <a:defRPr sz="4267" b="0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1EE386-519F-1B4A-BFA9-28161B1ABC30}"/>
              </a:ext>
            </a:extLst>
          </p:cNvPr>
          <p:cNvSpPr txBox="1"/>
          <p:nvPr userDrawn="1"/>
        </p:nvSpPr>
        <p:spPr>
          <a:xfrm>
            <a:off x="2624775" y="4496285"/>
            <a:ext cx="0" cy="0"/>
          </a:xfrm>
          <a:prstGeom prst="rect">
            <a:avLst/>
          </a:prstGeom>
        </p:spPr>
        <p:txBody>
          <a:bodyPr wrap="none" lIns="0" tIns="0" rIns="0" bIns="0" rtlCol="0" anchor="t" anchorCtr="0">
            <a:normAutofit fontScale="25000" lnSpcReduction="20000"/>
          </a:bodyPr>
          <a:lstStyle/>
          <a:p>
            <a:endParaRPr lang="en-US" sz="4267" b="0" i="0" dirty="0">
              <a:solidFill>
                <a:srgbClr val="FFFFFF"/>
              </a:solidFill>
              <a:latin typeface="BL Frutiger Black"/>
              <a:cs typeface="BL Frutig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99545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BDF7-45C3-BFE5-24AD-6E7AF353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169A-F877-F3D2-9FC7-F5D3B9B4D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CA23D-1DB3-F19E-3753-9D4CF007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FEA4-9DA7-88CF-0853-64C58611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D0286-FA5B-BA4E-300C-8CA956AC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60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F96E-D548-6EE1-7CAA-596A5CA7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0D632-FB7D-CAED-BCAE-F24E70836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1926-C353-319B-DF7B-803F856A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F4CB-5232-E87D-2507-0AE76A8D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E66C1-83D1-9B57-635D-336EA998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94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00BC-F81A-79D0-033F-97916E80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330EF-3700-878F-9528-E71EF689F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BA498-7E41-5E1E-5C8A-421C691C1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3E73F-7E7E-474C-43DC-B5EBA246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1C40B-D600-3367-7584-B2EA56A2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A4B91-4826-828C-712D-C9171BA1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93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836F-1605-5314-78ED-3BA4E1FB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D6B34-9B1E-01D7-5816-A3384C7E1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837DB-95E6-2AF3-C89D-D8E4D629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E07E0C-EEFF-62DE-EC55-FC2425895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CDDAB-BB58-0368-A42E-5A3559CAD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E92FC7-43EC-0640-7E47-82620C5A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D8C16-8FE6-5230-F1C7-89E1E9C0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AA454-2317-D2EA-5664-75B1A4CB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86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9352-367A-CBDF-BD9E-44ACFF4D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CE363-EA3D-91D9-F638-FC73A48E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86093-AF6C-0354-F463-4F302E7D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E251C-2501-D6D9-2943-AC706A16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31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61DF8-FB7A-1408-45CC-F2FBD26C4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A0958-0ED1-0CBB-BB8B-BEDA6EA8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F0DFF-B9FA-47D2-2D14-36731666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7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90A8-32E3-00C0-9D17-F67341CC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EC58-5621-D819-6721-0D2CF5386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AE63F-A8CF-07B7-3A15-078F8535C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6BFCF-161E-8138-95CE-7F90D254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4E5D0-5A3D-7EB4-A3DA-63F5757F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A1177-720D-8CEC-3D78-B94B9C7D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54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5B13-501A-ED03-82CF-99CB83FA2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EA54A9-896E-B872-08B1-09657A4F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900BB-B3C9-69F6-42AA-34F50E0BA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8C929-F2D9-27FF-F1C3-9BC76EDD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E26FB-AA49-1CAF-BAEC-D00985FA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7474D-484D-A213-A9A8-89E5D86B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2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6265F-4D8F-6C9C-A071-B5A812E0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53352-FF97-6897-90FF-64DD576DD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9CFF2-6F22-A1C5-34EF-C8BC9F093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9883-81DF-4809-80F1-A2F1CAA562EA}" type="datetimeFigureOut">
              <a:rPr lang="en-GB" smtClean="0"/>
              <a:t>05/04/2024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4B12-DEF4-E9D2-5A4C-B7F1B6116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7B63C-837F-4252-0A4C-833B9675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3700-2F89-4F0E-9B27-1CC6BADD6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61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hyperlink" Target="https://captrack1aproduksapp.blob.core.windows.net/uploads/c06a7d38-4095-4380-9b85-9808ea0a6ed2/ch%20provider%20sessions%20(apr%20may2024).pdf" TargetMode="External"/><Relationship Id="rId7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necsu.capacitytracker@nhs.net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capacitytracker.com/register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aptrack1aproduksapp.blob.core.windows.net/uploads/44df628b-acdb-4c38-a2bd-2c0b325fe37b/hc%20provider%20sessions%20apr%20may%202024.pdf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ap/t-59584e83/?url=https%3A%2F%2Fteams.microsoft.com%2Fl%2Fmeetup-join%2F19%253ameeting_ZGJjZTI0NDAtYjA4OS00MDNjLWJhMDUtZmM3MGIzNTFiMmRm%2540thread.v2%2F0%3Fcontext%3D%257b%2522Tid%2522%253a%252237c354b2-85b0-47f5-b222-07b48d774ee3%2522%252c%2522Oid%2522%253a%2522b162da56-5421-4f20-994b-783b34311147%2522%257d&amp;data=05%7C02%7Calex.arvidssonkafshi%40nhs.net%7C87acb2ab8e9e48bfa6b108dc4347e97a%7C37c354b285b047f5b22207b48d774ee3%7C0%7C0%7C638459223351664559%7CUnknown%7CTWFpbGZsb3d8eyJWIjoiMC4wLjAwMDAiLCJQIjoiV2luMzIiLCJBTiI6Ik1haWwiLCJXVCI6Mn0%3D%7C0%7C%7C%7C&amp;sdata=7ymGhhmFJbuyyCbgMLfdLnyQuumzGOBwJ5Z10jIL0IU%3D&amp;reserved=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s://gbr01.safelinks.protection.outlook.com/ap/t-59584e83/?url=https%3A%2F%2Fteams.microsoft.com%2Fl%2Fmeetup-join%2F19%253ameeting_ZmI5ZDJkYmUtMzdhMC00ZjViLTk4MzEtMzYyOGViODQ1ZTg0%2540thread.v2%2F0%3Fcontext%3D%257b%2522Tid%2522%253a%252237c354b2-85b0-47f5-b222-07b48d774ee3%2522%252c%2522Oid%2522%253a%2522b162da56-5421-4f20-994b-783b34311147%2522%257d&amp;data=05%7C02%7Calex.arvidssonkafshi%40nhs.net%7C87acb2ab8e9e48bfa6b108dc4347e97a%7C37c354b285b047f5b22207b48d774ee3%7C0%7C0%7C638459223351680917%7CUnknown%7CTWFpbGZsb3d8eyJWIjoiMC4wLjAwMDAiLCJQIjoiV2luMzIiLCJBTiI6Ik1haWwiLCJXVCI6Mn0%3D%7C0%7C%7C%7C&amp;sdata=nmCLJUjq2VvWHtJooHp9w2vX6tcCoSJMk1KdiT3Gx%2FI%3D&amp;reserved=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necsu.capacitytracker@nhs.net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hsbsa.nhs.uk/adult-social-care-enforcement" TargetMode="External"/><Relationship Id="rId5" Type="http://schemas.openxmlformats.org/officeDocument/2006/relationships/hyperlink" Target="mailto:2088nhsbsa.adultsocialcareenforcement@nhs.net" TargetMode="External"/><Relationship Id="rId4" Type="http://schemas.openxmlformats.org/officeDocument/2006/relationships/hyperlink" Target="mailto:enquiries@cqc.org.uk" TargetMode="Externa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.uk/government/publications/adult-social-care-provider-information-provisions-data-collection/adult-social-care-provider-information-provisions-guidance-for-providers-on-data-collection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97E4A8-2D57-C340-AE8A-C4717091C0B3}"/>
              </a:ext>
            </a:extLst>
          </p:cNvPr>
          <p:cNvSpPr/>
          <p:nvPr/>
        </p:nvSpPr>
        <p:spPr>
          <a:xfrm>
            <a:off x="0" y="-14336"/>
            <a:ext cx="12192000" cy="6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F7E3C8-69C0-B345-92E5-752DB59B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32" y="4142714"/>
            <a:ext cx="11088475" cy="535531"/>
          </a:xfrm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Tracker Updates – DHSC Reporting Window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46FD7F-AB59-47A0-BB85-262E27E05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4766" y="6266781"/>
            <a:ext cx="2438420" cy="504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6013F0-C2DC-403D-90FA-FB64D558B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11" y="6280081"/>
            <a:ext cx="1417081" cy="4912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ABC860-6D41-4C87-95B3-E4E50D9DA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792" y="6224883"/>
            <a:ext cx="2281291" cy="601659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DF00ED6-4692-4A9B-8D89-B1EE67765967}"/>
              </a:ext>
            </a:extLst>
          </p:cNvPr>
          <p:cNvSpPr txBox="1">
            <a:spLocks/>
          </p:cNvSpPr>
          <p:nvPr/>
        </p:nvSpPr>
        <p:spPr>
          <a:xfrm>
            <a:off x="8513134" y="5079097"/>
            <a:ext cx="4189229" cy="949749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lang="en-GB" sz="1000" kern="1200" baseline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u="sng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1174B32-3810-4300-829B-53EAB33C0A8E}"/>
              </a:ext>
            </a:extLst>
          </p:cNvPr>
          <p:cNvSpPr txBox="1">
            <a:spLocks/>
          </p:cNvSpPr>
          <p:nvPr/>
        </p:nvSpPr>
        <p:spPr>
          <a:xfrm>
            <a:off x="659580" y="5105236"/>
            <a:ext cx="6038573" cy="949749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lang="en-GB" sz="1000" kern="1200" baseline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74704E-04C1-FCCD-C0CE-F419BD4B11FD}"/>
              </a:ext>
            </a:extLst>
          </p:cNvPr>
          <p:cNvSpPr txBox="1"/>
          <p:nvPr/>
        </p:nvSpPr>
        <p:spPr>
          <a:xfrm>
            <a:off x="409032" y="4976519"/>
            <a:ext cx="10305041" cy="75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Alex Arvidsson – Capacity Tracker Regional Lead (Midlands &amp; South-West) </a:t>
            </a:r>
          </a:p>
          <a:p>
            <a:endParaRPr lang="en-GB" sz="7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2024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3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507770-A522-4002-9820-C61B77F2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92" y="193445"/>
            <a:ext cx="7058341" cy="511965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DHSC Reporting Window – 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Home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Uptake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2DE810-5155-D537-2537-A92BA0DF47F1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89EE8F3-AAE9-4E2A-1D41-75932FE49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87552A7-D803-252B-6196-81969899C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2B5C1-FE4F-2350-238B-65AAAAFF37C9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CA744F9-74BA-D9A7-1CE5-E7C125F0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F4695DB-D1FD-DBA1-BE8E-7948196B7F01}"/>
              </a:ext>
            </a:extLst>
          </p:cNvPr>
          <p:cNvSpPr/>
          <p:nvPr/>
        </p:nvSpPr>
        <p:spPr>
          <a:xfrm>
            <a:off x="5448885" y="2415240"/>
            <a:ext cx="531628" cy="13213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EBFE88-1846-4E45-CBB0-5D6CE2BEDECB}"/>
              </a:ext>
            </a:extLst>
          </p:cNvPr>
          <p:cNvSpPr txBox="1"/>
          <p:nvPr/>
        </p:nvSpPr>
        <p:spPr>
          <a:xfrm>
            <a:off x="509589" y="5286766"/>
            <a:ext cx="1032155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Good News: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has been a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+7% increase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Care Home submissions nationally between </a:t>
            </a:r>
          </a:p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April 2023 – March 2024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Reporting Windows.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BA9D9-4E45-A464-AFBF-2C07689AF4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301" y="855388"/>
            <a:ext cx="3876675" cy="42862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B5BA8A2-5CC8-B880-3C12-D8F6B9C9B63D}"/>
              </a:ext>
            </a:extLst>
          </p:cNvPr>
          <p:cNvSpPr/>
          <p:nvPr/>
        </p:nvSpPr>
        <p:spPr>
          <a:xfrm>
            <a:off x="2418305" y="924903"/>
            <a:ext cx="1864671" cy="42131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124213-4DF7-74C1-9301-2B14D1AF3E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1489" y="924902"/>
            <a:ext cx="4073154" cy="370365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03D7830-1499-19FD-E9DE-5492D8545897}"/>
              </a:ext>
            </a:extLst>
          </p:cNvPr>
          <p:cNvSpPr/>
          <p:nvPr/>
        </p:nvSpPr>
        <p:spPr>
          <a:xfrm>
            <a:off x="8314697" y="927303"/>
            <a:ext cx="1969946" cy="37012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027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507770-A522-4002-9820-C61B77F2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92" y="193445"/>
            <a:ext cx="7058341" cy="511965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DHSC Reporting Window – 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Homecare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Uptake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2DE810-5155-D537-2537-A92BA0DF47F1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89EE8F3-AAE9-4E2A-1D41-75932FE49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87552A7-D803-252B-6196-81969899C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B2B5C1-FE4F-2350-238B-65AAAAFF37C9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CA744F9-74BA-D9A7-1CE5-E7C125F0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7531D57F-C830-F240-2AD5-6EB8ECEA9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906" y="956542"/>
            <a:ext cx="4394237" cy="42189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7C5CFEE-55D6-DC0A-77CE-840E00AF5A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589" y="956542"/>
            <a:ext cx="4482904" cy="4238785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AF4695DB-D1FD-DBA1-BE8E-7948196B7F01}"/>
              </a:ext>
            </a:extLst>
          </p:cNvPr>
          <p:cNvSpPr/>
          <p:nvPr/>
        </p:nvSpPr>
        <p:spPr>
          <a:xfrm>
            <a:off x="5448885" y="2415240"/>
            <a:ext cx="531628" cy="13213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EBFE88-1846-4E45-CBB0-5D6CE2BEDECB}"/>
              </a:ext>
            </a:extLst>
          </p:cNvPr>
          <p:cNvSpPr txBox="1"/>
          <p:nvPr/>
        </p:nvSpPr>
        <p:spPr>
          <a:xfrm>
            <a:off x="509589" y="5286766"/>
            <a:ext cx="1032155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Good News: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has been a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+17% increase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Homecare submissions nationally between </a:t>
            </a:r>
          </a:p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April 2023 – March 2024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Reporting Windows.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5BA8A2-5CC8-B880-3C12-D8F6B9C9B63D}"/>
              </a:ext>
            </a:extLst>
          </p:cNvPr>
          <p:cNvSpPr/>
          <p:nvPr/>
        </p:nvSpPr>
        <p:spPr>
          <a:xfrm>
            <a:off x="2870791" y="1403498"/>
            <a:ext cx="2121701" cy="37719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3D7830-1499-19FD-E9DE-5492D8545897}"/>
              </a:ext>
            </a:extLst>
          </p:cNvPr>
          <p:cNvSpPr/>
          <p:nvPr/>
        </p:nvSpPr>
        <p:spPr>
          <a:xfrm>
            <a:off x="8786038" y="1423377"/>
            <a:ext cx="2045106" cy="37719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4175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57199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2D22D7-F04E-C50D-D175-F1D93D13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88" y="309141"/>
            <a:ext cx="11130635" cy="537989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Focus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E432B5-94EC-941B-5A05-66E085E0879C}"/>
              </a:ext>
            </a:extLst>
          </p:cNvPr>
          <p:cNvSpPr txBox="1"/>
          <p:nvPr/>
        </p:nvSpPr>
        <p:spPr>
          <a:xfrm>
            <a:off x="553385" y="820784"/>
            <a:ext cx="1127002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Next reporting window</a:t>
            </a:r>
            <a:r>
              <a:rPr lang="en-GB" sz="16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</a:t>
            </a:r>
            <a:r>
              <a:rPr lang="en-GB" sz="1600" b="1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8</a:t>
            </a:r>
            <a:r>
              <a:rPr lang="en-GB" sz="1600" b="1" baseline="30000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</a:t>
            </a:r>
            <a:r>
              <a:rPr lang="en-GB" sz="1600" b="1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- 15</a:t>
            </a:r>
            <a:r>
              <a:rPr lang="en-GB" sz="1600" b="1" baseline="30000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</a:t>
            </a:r>
            <a:r>
              <a:rPr lang="en-GB" sz="1600" b="1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April 2024 </a:t>
            </a:r>
            <a:r>
              <a:rPr lang="en-GB" sz="16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(extra day as it falls over weekend). Window closes on </a:t>
            </a:r>
            <a:r>
              <a:rPr lang="en-GB" sz="1600" dirty="0">
                <a:solidFill>
                  <a:srgbClr val="0070C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11.59pm on 15/4</a:t>
            </a:r>
            <a:r>
              <a:rPr lang="en-GB" sz="16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b="1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b="1" dirty="0">
              <a:solidFill>
                <a:srgbClr val="00B050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No re-set from 1</a:t>
            </a:r>
            <a:r>
              <a:rPr lang="en-GB" sz="1600" b="1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</a:t>
            </a:r>
            <a:r>
              <a:rPr lang="en-GB" sz="16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April 2024 </a:t>
            </a:r>
            <a:r>
              <a:rPr lang="en-GB" sz="16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– BAU, please remind providers.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en-GB" sz="11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GB" b="1" u="sng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Top Tips (for providers)</a:t>
            </a:r>
          </a:p>
          <a:p>
            <a:endParaRPr lang="en-GB" sz="10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To</a:t>
            </a: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update/refresh as soon as the window opens</a:t>
            </a:r>
            <a:r>
              <a:rPr lang="en-GB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; less reminders/saves time chasing!</a:t>
            </a:r>
          </a:p>
          <a:p>
            <a:pPr lvl="0">
              <a:tabLst>
                <a:tab pos="457200" algn="l"/>
              </a:tabLst>
            </a:pPr>
            <a:endParaRPr lang="en-GB" sz="16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b="0" baseline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To attend </a:t>
            </a:r>
            <a:r>
              <a:rPr lang="en-GB" sz="1600" b="1" baseline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training sessions </a:t>
            </a:r>
            <a:r>
              <a:rPr lang="en-GB" sz="1600" b="0" baseline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to get a better understanding of the system &amp; how to quickly update their information.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April-May 2024: </a:t>
            </a:r>
            <a:r>
              <a:rPr lang="en-GB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Care Home Training</a:t>
            </a:r>
            <a:r>
              <a:rPr lang="en-GB" sz="16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&amp;</a:t>
            </a:r>
            <a:r>
              <a:rPr lang="en-GB" sz="16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6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Homecare Training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		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b="0" baseline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To have </a:t>
            </a:r>
            <a:r>
              <a:rPr lang="en-GB" sz="1600" b="1" baseline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additional users registered on CT </a:t>
            </a: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to cover periods of absence.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To register for a CT account, click </a:t>
            </a: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  <a:hlinkClick r:id="rId5"/>
              </a:rPr>
              <a:t>here</a:t>
            </a:r>
            <a:endParaRPr lang="en-GB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tabLst>
                <a:tab pos="457200" algn="l"/>
              </a:tabLst>
            </a:pPr>
            <a:endParaRPr lang="en-GB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 Providers that are closing down/no longer active</a:t>
            </a:r>
          </a:p>
          <a:p>
            <a:pPr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      - please notify/de-register with CQC &amp; submit a ‘nil return’ on CT,</a:t>
            </a:r>
          </a:p>
          <a:p>
            <a:pPr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      until the CQC information has been updated.</a:t>
            </a:r>
          </a:p>
          <a:p>
            <a:pPr>
              <a:tabLst>
                <a:tab pos="457200" algn="l"/>
              </a:tabLst>
            </a:pPr>
            <a:endParaRPr lang="en-GB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dirty="0">
                <a:solidFill>
                  <a:srgbClr val="363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Support Centre team are available to provide help by calling 0191 691 3729 (Mon-Fri 8am-5pm, excl bank holidays) or by email </a:t>
            </a:r>
            <a:r>
              <a:rPr lang="en-GB" sz="1600" u="sng" dirty="0">
                <a:solidFill>
                  <a:srgbClr val="36364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  <a:hlinkClick r:id="rId6" tooltip="mailto:necsu.capacitytracker@nhs.net"/>
              </a:rPr>
              <a:t>necsu.capacitytracker@nhs.net</a:t>
            </a:r>
            <a:endParaRPr lang="en-GB" sz="1600" dirty="0">
              <a:solidFill>
                <a:srgbClr val="363642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457200" algn="l"/>
              </a:tabLst>
            </a:pPr>
            <a:endParaRPr lang="en-GB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GB" sz="16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355FC1-143D-C8D9-854B-DCE99ABDAADF}"/>
              </a:ext>
            </a:extLst>
          </p:cNvPr>
          <p:cNvGrpSpPr/>
          <p:nvPr/>
        </p:nvGrpSpPr>
        <p:grpSpPr>
          <a:xfrm>
            <a:off x="8515626" y="3840940"/>
            <a:ext cx="3327991" cy="1362181"/>
            <a:chOff x="8359739" y="4295425"/>
            <a:chExt cx="3122991" cy="1283712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46044118-FC91-1C6F-3869-4D315F5B87B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7973075"/>
                </p:ext>
              </p:extLst>
            </p:nvPr>
          </p:nvGraphicFramePr>
          <p:xfrm>
            <a:off x="8553707" y="4295425"/>
            <a:ext cx="2735053" cy="597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ckager Shell Object" showAsIcon="1" r:id="rId7" imgW="2410200" imgH="481320" progId="Package">
                    <p:embed/>
                  </p:oleObj>
                </mc:Choice>
                <mc:Fallback>
                  <p:oleObj name="Packager Shell Object" showAsIcon="1" r:id="rId7" imgW="2410200" imgH="481320" progId="Package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46044118-FC91-1C6F-3869-4D315F5B87B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553707" y="4295425"/>
                          <a:ext cx="2735053" cy="597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EA1BF4-8C67-F172-4071-E2AA54EC56BD}"/>
                </a:ext>
              </a:extLst>
            </p:cNvPr>
            <p:cNvSpPr txBox="1"/>
            <p:nvPr/>
          </p:nvSpPr>
          <p:spPr>
            <a:xfrm>
              <a:off x="8359739" y="4840473"/>
              <a:ext cx="3122991" cy="73866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Legal Requirement Information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Important Reminders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Key Links &amp; Contact Details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C1DC5CF-1147-E038-B733-C016A2F5F22F}"/>
              </a:ext>
            </a:extLst>
          </p:cNvPr>
          <p:cNvSpPr/>
          <p:nvPr/>
        </p:nvSpPr>
        <p:spPr>
          <a:xfrm>
            <a:off x="8515626" y="3741186"/>
            <a:ext cx="3307779" cy="14619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E7D6CA-F0B0-C282-1B03-0B86959A33C8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FB41B69-B725-3269-50A7-20CEE8F0A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C9E5135-5DEE-F077-A559-69709BCEE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2E7C53-D66B-08CF-F9D7-3221E03CC045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0F7EFEC-65C5-C053-936C-05A74F040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50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88313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2D22D7-F04E-C50D-D175-F1D93D13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20" y="850232"/>
            <a:ext cx="11130635" cy="537989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Upcoming CT Training </a:t>
            </a:r>
            <a:r>
              <a:rPr lang="en-GB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(Providers)</a:t>
            </a:r>
            <a:br>
              <a:rPr lang="en-GB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GB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2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 Homes:</a:t>
            </a:r>
            <a:endParaRPr lang="en-GB" sz="24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4061166-5CFC-2085-705C-FC3D1EB6F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68582"/>
              </p:ext>
            </p:extLst>
          </p:nvPr>
        </p:nvGraphicFramePr>
        <p:xfrm>
          <a:off x="553385" y="1416556"/>
          <a:ext cx="11130635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9810">
                  <a:extLst>
                    <a:ext uri="{9D8B030D-6E8A-4147-A177-3AD203B41FA5}">
                      <a16:colId xmlns:a16="http://schemas.microsoft.com/office/drawing/2014/main" val="2555430141"/>
                    </a:ext>
                  </a:extLst>
                </a:gridCol>
                <a:gridCol w="2247441">
                  <a:extLst>
                    <a:ext uri="{9D8B030D-6E8A-4147-A177-3AD203B41FA5}">
                      <a16:colId xmlns:a16="http://schemas.microsoft.com/office/drawing/2014/main" val="1808939793"/>
                    </a:ext>
                  </a:extLst>
                </a:gridCol>
                <a:gridCol w="1861850">
                  <a:extLst>
                    <a:ext uri="{9D8B030D-6E8A-4147-A177-3AD203B41FA5}">
                      <a16:colId xmlns:a16="http://schemas.microsoft.com/office/drawing/2014/main" val="3602183784"/>
                    </a:ext>
                  </a:extLst>
                </a:gridCol>
                <a:gridCol w="5271534">
                  <a:extLst>
                    <a:ext uri="{9D8B030D-6E8A-4147-A177-3AD203B41FA5}">
                      <a16:colId xmlns:a16="http://schemas.microsoft.com/office/drawing/2014/main" val="1972866725"/>
                    </a:ext>
                  </a:extLst>
                </a:gridCol>
              </a:tblGrid>
              <a:tr h="186066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Weekday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Date</a:t>
                      </a:r>
                      <a:endParaRPr lang="en-GB" sz="18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Teams Link</a:t>
                      </a:r>
                      <a:endParaRPr lang="en-GB" sz="18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636673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ctr"/>
                      <a:endParaRPr lang="en-GB" sz="1600" b="0" strike="sngStrike" baseline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strike="sngStrike" baseline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strike="sngStrike" baseline="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Microsoft Teams meeting </a:t>
                      </a:r>
                    </a:p>
                    <a:p>
                      <a:pPr algn="ctr"/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Join on your computer, mobile app or room device 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600" u="sng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hlinkClick r:id="rId3"/>
                        </a:rPr>
                        <a:t>Click here to join the meeting</a:t>
                      </a:r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Meeting ID: 372 172 762 94 </a:t>
                      </a:r>
                      <a:b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Passcode: fK2FKW 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24821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Wednesday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 April 2024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13:30 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908813"/>
                  </a:ext>
                </a:extLst>
              </a:tr>
              <a:tr h="40031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Tuesday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07 May 2024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14:30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794758"/>
                  </a:ext>
                </a:extLst>
              </a:tr>
              <a:tr h="254992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Wednesday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 May 2024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13:30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36488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A210891-377B-D463-03CB-A38EC1426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233181"/>
              </p:ext>
            </p:extLst>
          </p:nvPr>
        </p:nvGraphicFramePr>
        <p:xfrm>
          <a:off x="553385" y="3496785"/>
          <a:ext cx="11177841" cy="150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553">
                  <a:extLst>
                    <a:ext uri="{9D8B030D-6E8A-4147-A177-3AD203B41FA5}">
                      <a16:colId xmlns:a16="http://schemas.microsoft.com/office/drawing/2014/main" val="1508636030"/>
                    </a:ext>
                  </a:extLst>
                </a:gridCol>
                <a:gridCol w="2247441">
                  <a:extLst>
                    <a:ext uri="{9D8B030D-6E8A-4147-A177-3AD203B41FA5}">
                      <a16:colId xmlns:a16="http://schemas.microsoft.com/office/drawing/2014/main" val="4121347419"/>
                    </a:ext>
                  </a:extLst>
                </a:gridCol>
                <a:gridCol w="1916934">
                  <a:extLst>
                    <a:ext uri="{9D8B030D-6E8A-4147-A177-3AD203B41FA5}">
                      <a16:colId xmlns:a16="http://schemas.microsoft.com/office/drawing/2014/main" val="2413652353"/>
                    </a:ext>
                  </a:extLst>
                </a:gridCol>
                <a:gridCol w="5268913">
                  <a:extLst>
                    <a:ext uri="{9D8B030D-6E8A-4147-A177-3AD203B41FA5}">
                      <a16:colId xmlns:a16="http://schemas.microsoft.com/office/drawing/2014/main" val="554392860"/>
                    </a:ext>
                  </a:extLst>
                </a:gridCol>
              </a:tblGrid>
              <a:tr h="211269"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Weekday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Date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Teams Link</a:t>
                      </a:r>
                      <a:endParaRPr lang="en-GB" sz="18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205899"/>
                  </a:ext>
                </a:extLst>
              </a:tr>
              <a:tr h="244276">
                <a:tc>
                  <a:txBody>
                    <a:bodyPr/>
                    <a:lstStyle/>
                    <a:p>
                      <a:pPr algn="ctr"/>
                      <a:endParaRPr lang="en-GB" sz="1600" b="0" strike="sngStrike" baseline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strike="sngStrike" baseline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strike="sngStrike" baseline="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620" algn="ctr">
                        <a:lnSpc>
                          <a:spcPct val="105000"/>
                        </a:lnSpc>
                      </a:pPr>
                      <a:r>
                        <a:rPr lang="en-GB" sz="16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Microsoft Teams meeting </a:t>
                      </a:r>
                    </a:p>
                    <a:p>
                      <a:pPr algn="ctr"/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Join on your computer, mobile app or room device 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/>
                      <a:r>
                        <a:rPr lang="en-US" sz="1600" u="sng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hlinkClick r:id="rId4"/>
                        </a:rPr>
                        <a:t>Click here to join the meeting</a:t>
                      </a:r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Meeting ID: 358 742 106 527 </a:t>
                      </a:r>
                      <a:b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Passcode: MjbFvJ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21487"/>
                  </a:ext>
                </a:extLst>
              </a:tr>
              <a:tr h="238032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Tuesday</a:t>
                      </a:r>
                      <a:endParaRPr lang="en-GB" sz="1600" b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09 April 2024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14:30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80952"/>
                  </a:ext>
                </a:extLst>
              </a:tr>
              <a:tr h="272747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Wednesday</a:t>
                      </a:r>
                      <a:endParaRPr lang="en-GB" sz="1600" b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08 May 2024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13:30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366049"/>
                  </a:ext>
                </a:extLst>
              </a:tr>
              <a:tr h="40143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Tuesday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 May 2024</a:t>
                      </a:r>
                      <a:endParaRPr lang="en-GB" sz="16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14:30</a:t>
                      </a:r>
                      <a:endParaRPr lang="en-GB" sz="16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744242"/>
                  </a:ext>
                </a:extLst>
              </a:tr>
            </a:tbl>
          </a:graphicData>
        </a:graphic>
      </p:graphicFrame>
      <p:sp>
        <p:nvSpPr>
          <p:cNvPr id="14" name="Rectangle 4">
            <a:extLst>
              <a:ext uri="{FF2B5EF4-FFF2-40B4-BE49-F238E27FC236}">
                <a16:creationId xmlns:a16="http://schemas.microsoft.com/office/drawing/2014/main" id="{718C46B5-444A-6B3B-73FA-917EA3357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20" y="3082281"/>
            <a:ext cx="20023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Homecare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8D1EB4-9FF7-8752-364C-6A59700E2EEA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3ED82F8-3D41-38E5-1014-D0ECF4744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5A72E50-54A1-789B-34B7-592DC9754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7E08F57-3BD5-3E92-CD83-45A9BDC6B3C9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EA9C280-AE91-E302-785B-46A4BD6FA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2EA1973-B293-ED89-0AB6-43D3EE4C2CD4}"/>
              </a:ext>
            </a:extLst>
          </p:cNvPr>
          <p:cNvSpPr txBox="1"/>
          <p:nvPr/>
        </p:nvSpPr>
        <p:spPr>
          <a:xfrm>
            <a:off x="553385" y="5363413"/>
            <a:ext cx="11177842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We highly recommend that users attend the training sessions to develop their understanding of CT.</a:t>
            </a:r>
          </a:p>
          <a:p>
            <a:r>
              <a:rPr lang="en-GB" sz="16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No advanced booking required, just click the Teams link at the date &amp; time of the session you would like to join.</a:t>
            </a:r>
            <a:r>
              <a:rPr lang="en-GB" sz="1600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	</a:t>
            </a:r>
            <a:endParaRPr lang="en-GB" sz="1600" b="1" dirty="0">
              <a:solidFill>
                <a:srgbClr val="FF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6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E8746F4C-852F-4AC5-8258-2EA3BA76A552}"/>
              </a:ext>
            </a:extLst>
          </p:cNvPr>
          <p:cNvSpPr txBox="1">
            <a:spLocks/>
          </p:cNvSpPr>
          <p:nvPr/>
        </p:nvSpPr>
        <p:spPr>
          <a:xfrm>
            <a:off x="236306" y="122769"/>
            <a:ext cx="10997759" cy="6244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Key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2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Contact Details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93ADAFC-19E1-4DB0-B55D-610D7D470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04200"/>
              </p:ext>
            </p:extLst>
          </p:nvPr>
        </p:nvGraphicFramePr>
        <p:xfrm>
          <a:off x="270406" y="944031"/>
          <a:ext cx="1165118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608">
                  <a:extLst>
                    <a:ext uri="{9D8B030D-6E8A-4147-A177-3AD203B41FA5}">
                      <a16:colId xmlns:a16="http://schemas.microsoft.com/office/drawing/2014/main" val="848488283"/>
                    </a:ext>
                  </a:extLst>
                </a:gridCol>
                <a:gridCol w="9016579">
                  <a:extLst>
                    <a:ext uri="{9D8B030D-6E8A-4147-A177-3AD203B41FA5}">
                      <a16:colId xmlns:a16="http://schemas.microsoft.com/office/drawing/2014/main" val="3707063091"/>
                    </a:ext>
                  </a:extLst>
                </a:gridCol>
              </a:tblGrid>
              <a:tr h="87069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 Support Centre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0191 691 3729,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necsu.capacitytracker@nhs.net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/>
                      <a:r>
                        <a:rPr lang="en-GB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to Friday from 8am to 5pm (excluding public holidays)</a:t>
                      </a:r>
                    </a:p>
                    <a:p>
                      <a:pPr marL="57150"/>
                      <a:endParaRPr lang="en-GB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/>
                      <a:r>
                        <a:rPr lang="en-GB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registration, password, technical support and queries about updating data. </a:t>
                      </a:r>
                    </a:p>
                    <a:p>
                      <a:pPr marL="57150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53861"/>
                  </a:ext>
                </a:extLst>
              </a:tr>
              <a:tr h="884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CQC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Customer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/>
                      <a:r>
                        <a:rPr lang="en-GB" sz="18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03000 616161,</a:t>
                      </a:r>
                      <a:r>
                        <a:rPr lang="en-GB" sz="18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enquiries@cqc.org.uk</a:t>
                      </a:r>
                      <a:endParaRPr lang="en-GB" sz="18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571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 provider is </a:t>
                      </a: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longer active 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please 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CQC to </a:t>
                      </a: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de-register</a:t>
                      </a:r>
                    </a:p>
                    <a:p>
                      <a:pPr marL="3429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 provider is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from CT &amp; needs to be onboarded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contact CQC as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cannot create provider accounts! </a:t>
                      </a:r>
                    </a:p>
                    <a:p>
                      <a:pPr marL="57150"/>
                      <a:endParaRPr lang="en-GB" sz="14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146744"/>
                  </a:ext>
                </a:extLst>
              </a:tr>
              <a:tr h="884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NHSBSA </a:t>
                      </a:r>
                      <a:r>
                        <a:rPr lang="en-GB" sz="20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NHS Business Services Authority ASC Enforcement Team</a:t>
                      </a:r>
                      <a:endParaRPr lang="en-GB" sz="20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/>
                      <a:r>
                        <a:rPr lang="en-GB" sz="18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0300 </a:t>
                      </a:r>
                      <a:r>
                        <a:rPr lang="en-GB" sz="1800" b="1" u="none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330 2088, </a:t>
                      </a:r>
                      <a:r>
                        <a:rPr lang="en-GB" sz="18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nhsbsa.adultsocialcareenforcement@nhs.net</a:t>
                      </a:r>
                      <a:endParaRPr lang="en-GB" sz="18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57150"/>
                      <a:endParaRPr lang="en-GB" sz="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7150"/>
                      <a:r>
                        <a:rPr lang="en-GB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Monday to Friday from 8:30am to 4:30pm.</a:t>
                      </a:r>
                    </a:p>
                    <a:p>
                      <a:pPr marL="57150"/>
                      <a:endParaRPr lang="en-GB" sz="9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57150"/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Website: </a:t>
                      </a:r>
                      <a:r>
                        <a:rPr lang="en-GB" sz="16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https://www.nhsbsa.nhs.uk/adult-social-care-enforcement</a:t>
                      </a:r>
                      <a:r>
                        <a:rPr lang="en-GB" sz="16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53938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F0B02C9B-5514-E5EF-747C-89967E33ED0D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AA89220-757C-70E2-E35B-F6953276B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632E40-C134-26F6-A1CE-CCA14B1BB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CDC4012-C050-8E92-49E7-6119A1022529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9B0A97A-47E3-E2C1-6074-5B6734310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228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E8746F4C-852F-4AC5-8258-2EA3BA76A552}"/>
              </a:ext>
            </a:extLst>
          </p:cNvPr>
          <p:cNvSpPr txBox="1">
            <a:spLocks/>
          </p:cNvSpPr>
          <p:nvPr/>
        </p:nvSpPr>
        <p:spPr>
          <a:xfrm>
            <a:off x="236306" y="122769"/>
            <a:ext cx="10997759" cy="6244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Key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2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Link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0B02C9B-5514-E5EF-747C-89967E33ED0D}"/>
              </a:ext>
            </a:extLst>
          </p:cNvPr>
          <p:cNvGrpSpPr/>
          <p:nvPr/>
        </p:nvGrpSpPr>
        <p:grpSpPr>
          <a:xfrm>
            <a:off x="406301" y="6081850"/>
            <a:ext cx="11235559" cy="637901"/>
            <a:chOff x="447627" y="6188641"/>
            <a:chExt cx="11235559" cy="63790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AA89220-757C-70E2-E35B-F6953276B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632E40-C134-26F6-A1CE-CCA14B1BB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CDC4012-C050-8E92-49E7-6119A1022529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9B0A97A-47E3-E2C1-6074-5B6734310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704DDCA-A32D-DF1B-1170-AAC58246F15E}"/>
              </a:ext>
            </a:extLst>
          </p:cNvPr>
          <p:cNvSpPr txBox="1"/>
          <p:nvPr/>
        </p:nvSpPr>
        <p:spPr>
          <a:xfrm>
            <a:off x="406301" y="1030672"/>
            <a:ext cx="109977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https://www.gov.uk/government/publications/adult-social-care-provider-information-provisions-data-collection/adult-social-care-provider-information-provisions-guidance-for-providers-on-data-collection</a:t>
            </a:r>
            <a:r>
              <a:rPr lang="en-GB" dirty="0"/>
              <a:t> </a:t>
            </a:r>
          </a:p>
          <a:p>
            <a:r>
              <a:rPr lang="en-GB" dirty="0"/>
              <a:t>(Updated April 2024)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434290-0115-19FC-9921-3DF9A3FAAC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301" y="2237470"/>
            <a:ext cx="4712454" cy="361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0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4.1.3212"/>
  <p:tag name="SLIDO_PRESENTATION_ID" val="00000000-0000-0000-0000-000000000000"/>
  <p:tag name="SLIDO_EVENT_UUID" val="ee1ddf04-d68a-4090-88da-6ecdd80c8f17"/>
  <p:tag name="SLIDO_EVENT_SECTION_UUID" val="cc836f04-0f5a-4bfc-b582-c7608426e9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cd87aa95-be7c-43bb-a99b-01ec21e2067d">
      <Terms xmlns="http://schemas.microsoft.com/office/infopath/2007/PartnerControls"/>
    </lcf76f155ced4ddcb4097134ff3c332f>
    <SharedWithUsers xmlns="7973176e-4aac-477a-8de1-d61469a03dc1">
      <UserInfo>
        <DisplayName>HAYTON, Heather (NHS NORTH OF ENGLAND COMMISSIONING SUPPORT UNIT)</DisplayName>
        <AccountId>29</AccountId>
        <AccountType/>
      </UserInfo>
      <UserInfo>
        <DisplayName>HOPE, Hannah (NHS NORTH OF ENGLAND COMMISSIONING SUPPORT UNIT)</DisplayName>
        <AccountId>27</AccountId>
        <AccountType/>
      </UserInfo>
      <UserInfo>
        <DisplayName>DAGLISH, Eleanor (NHS NORTH OF ENGLAND COMMISSIONING SUPPORT UNIT)</DisplayName>
        <AccountId>90</AccountId>
        <AccountType/>
      </UserInfo>
    </SharedWithUsers>
    <RLResponsibleforinfo xmlns="cd87aa95-be7c-43bb-a99b-01ec21e2067d">
      <UserInfo>
        <DisplayName/>
        <AccountId/>
        <AccountType/>
      </UserInfo>
    </RLResponsibleforinf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C9C0B4C983040BB8DFB1004A8E687" ma:contentTypeVersion="18" ma:contentTypeDescription="Create a new document." ma:contentTypeScope="" ma:versionID="f13dc7e0de1e31a305e43a0027cdc2b5">
  <xsd:schema xmlns:xsd="http://www.w3.org/2001/XMLSchema" xmlns:xs="http://www.w3.org/2001/XMLSchema" xmlns:p="http://schemas.microsoft.com/office/2006/metadata/properties" xmlns:ns1="http://schemas.microsoft.com/sharepoint/v3" xmlns:ns2="cd87aa95-be7c-43bb-a99b-01ec21e2067d" xmlns:ns3="7973176e-4aac-477a-8de1-d61469a03dc1" targetNamespace="http://schemas.microsoft.com/office/2006/metadata/properties" ma:root="true" ma:fieldsID="55a24b94dcd0035f7aa0b0118ff75511" ns1:_="" ns2:_="" ns3:_="">
    <xsd:import namespace="http://schemas.microsoft.com/sharepoint/v3"/>
    <xsd:import namespace="cd87aa95-be7c-43bb-a99b-01ec21e2067d"/>
    <xsd:import namespace="7973176e-4aac-477a-8de1-d61469a03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RLResponsibleforinfo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7aa95-be7c-43bb-a99b-01ec21e206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LResponsibleforinfo" ma:index="24" ma:displayName="RL Responsible for info" ma:format="Dropdown" ma:list="UserInfo" ma:SharePointGroup="0" ma:internalName="RLResponsibleforinf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176e-4aac-477a-8de1-d61469a03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6597E6-B563-4FAF-801D-8DA2A9D47D0B}">
  <ds:schemaRefs>
    <ds:schemaRef ds:uri="http://purl.org/dc/terms/"/>
    <ds:schemaRef ds:uri="7973176e-4aac-477a-8de1-d61469a03dc1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d87aa95-be7c-43bb-a99b-01ec21e2067d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974F34-3834-456A-86B9-DE1F75D73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E8D0B-3BE4-432C-9289-2747CBF97F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d87aa95-be7c-43bb-a99b-01ec21e2067d"/>
    <ds:schemaRef ds:uri="7973176e-4aac-477a-8de1-d61469a03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623</Words>
  <Application>Microsoft Office PowerPoint</Application>
  <PresentationFormat>Widescreen</PresentationFormat>
  <Paragraphs>114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BL Frutiger Black</vt:lpstr>
      <vt:lpstr>Calibri</vt:lpstr>
      <vt:lpstr>Calibri Light</vt:lpstr>
      <vt:lpstr>Helvetica</vt:lpstr>
      <vt:lpstr>Office Theme</vt:lpstr>
      <vt:lpstr>Packager Shell Object</vt:lpstr>
      <vt:lpstr>Capacity Tracker Updates – DHSC Reporting Window</vt:lpstr>
      <vt:lpstr>DHSC Reporting Window – Care Home Uptake</vt:lpstr>
      <vt:lpstr>DHSC Reporting Window – Homecare Uptake</vt:lpstr>
      <vt:lpstr>Key Focus</vt:lpstr>
      <vt:lpstr>Upcoming CT Training (Providers)  Care Homes: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Fowler</dc:creator>
  <cp:lastModifiedBy>ARVIDSSON KAFSHI, Alex (NHS NORTH OF ENGLAND COMMISSIONING SUPPORT UNIT)</cp:lastModifiedBy>
  <cp:revision>189</cp:revision>
  <dcterms:created xsi:type="dcterms:W3CDTF">2022-08-16T12:44:16Z</dcterms:created>
  <dcterms:modified xsi:type="dcterms:W3CDTF">2024-04-05T16:18:39Z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1.4.1.3212</vt:lpwstr>
  </property>
  <property fmtid="{D5CDD505-2E9C-101B-9397-08002B2CF9AE}" pid="3" name="ContentTypeId">
    <vt:lpwstr>0x010100B00C9C0B4C983040BB8DFB1004A8E687</vt:lpwstr>
  </property>
  <property fmtid="{D5CDD505-2E9C-101B-9397-08002B2CF9AE}" pid="4" name="MediaServiceImageTags">
    <vt:lpwstr/>
  </property>
</Properties>
</file>