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3"/>
  </p:notesMasterIdLst>
  <p:sldIdLst>
    <p:sldId id="256" r:id="rId6"/>
    <p:sldId id="281" r:id="rId7"/>
    <p:sldId id="257" r:id="rId8"/>
    <p:sldId id="278" r:id="rId9"/>
    <p:sldId id="282" r:id="rId10"/>
    <p:sldId id="283" r:id="rId11"/>
    <p:sldId id="28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Williams" initials="A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24A"/>
    <a:srgbClr val="00C0B5"/>
    <a:srgbClr val="0065BD"/>
    <a:srgbClr val="F0AB00"/>
    <a:srgbClr val="A5ACAF"/>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065" autoAdjust="0"/>
  </p:normalViewPr>
  <p:slideViewPr>
    <p:cSldViewPr snapToGrid="0">
      <p:cViewPr>
        <p:scale>
          <a:sx n="40" d="100"/>
          <a:sy n="40" d="100"/>
        </p:scale>
        <p:origin x="-19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792B3-8F62-4DBA-9AEF-75AD8F868B9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18E6B0DA-6DD3-44D4-90BA-AA30126E9E09}">
      <dgm:prSet phldrT="[Text]" phldr="1"/>
      <dgm:spPr/>
      <dgm:t>
        <a:bodyPr/>
        <a:lstStyle/>
        <a:p>
          <a:endParaRPr lang="en-GB"/>
        </a:p>
      </dgm:t>
    </dgm:pt>
    <dgm:pt modelId="{850DC199-4993-467B-96A5-2BCE81D30229}" type="parTrans" cxnId="{E3A16DEE-5B00-48A5-85E1-5FE7F554B3A8}">
      <dgm:prSet/>
      <dgm:spPr/>
      <dgm:t>
        <a:bodyPr/>
        <a:lstStyle/>
        <a:p>
          <a:endParaRPr lang="en-GB"/>
        </a:p>
      </dgm:t>
    </dgm:pt>
    <dgm:pt modelId="{D5D9EB9D-AE2C-48C4-9F7D-9772A7F7B69D}" type="sibTrans" cxnId="{E3A16DEE-5B00-48A5-85E1-5FE7F554B3A8}">
      <dgm:prSet/>
      <dgm:spPr>
        <a:solidFill>
          <a:srgbClr val="00C0B5"/>
        </a:solidFill>
      </dgm:spPr>
      <dgm:t>
        <a:bodyPr/>
        <a:lstStyle/>
        <a:p>
          <a:endParaRPr lang="en-GB"/>
        </a:p>
      </dgm:t>
    </dgm:pt>
    <dgm:pt modelId="{842156BD-AB9F-4BA8-A736-9E680E9590F8}">
      <dgm:prSet phldrT="[Text]" phldr="1"/>
      <dgm:spPr/>
      <dgm:t>
        <a:bodyPr/>
        <a:lstStyle/>
        <a:p>
          <a:endParaRPr lang="en-GB"/>
        </a:p>
      </dgm:t>
    </dgm:pt>
    <dgm:pt modelId="{367CECB0-7640-411F-8E9D-D56E8DF999DC}" type="parTrans" cxnId="{4CD9C449-875C-4710-8A3D-B2B7034AC067}">
      <dgm:prSet/>
      <dgm:spPr/>
      <dgm:t>
        <a:bodyPr/>
        <a:lstStyle/>
        <a:p>
          <a:endParaRPr lang="en-GB"/>
        </a:p>
      </dgm:t>
    </dgm:pt>
    <dgm:pt modelId="{64043567-EFBE-41B3-98B6-77FEA9F7372F}" type="sibTrans" cxnId="{4CD9C449-875C-4710-8A3D-B2B7034AC067}">
      <dgm:prSet/>
      <dgm:spPr>
        <a:solidFill>
          <a:srgbClr val="00C0B5"/>
        </a:solidFill>
      </dgm:spPr>
      <dgm:t>
        <a:bodyPr/>
        <a:lstStyle/>
        <a:p>
          <a:endParaRPr lang="en-GB"/>
        </a:p>
      </dgm:t>
    </dgm:pt>
    <dgm:pt modelId="{4C1E59B1-7E36-425D-BC88-217A50BA152D}">
      <dgm:prSet phldrT="[Text]" phldr="1"/>
      <dgm:spPr/>
      <dgm:t>
        <a:bodyPr/>
        <a:lstStyle/>
        <a:p>
          <a:endParaRPr lang="en-GB"/>
        </a:p>
      </dgm:t>
    </dgm:pt>
    <dgm:pt modelId="{D6EB0D4B-E266-4707-84FA-E18707C537CA}" type="parTrans" cxnId="{B1CC6345-DFB4-4E74-B9E0-824436D0979F}">
      <dgm:prSet/>
      <dgm:spPr/>
      <dgm:t>
        <a:bodyPr/>
        <a:lstStyle/>
        <a:p>
          <a:endParaRPr lang="en-GB"/>
        </a:p>
      </dgm:t>
    </dgm:pt>
    <dgm:pt modelId="{AD2FF0B1-8F2D-447D-BEEE-1CAD9997A117}" type="sibTrans" cxnId="{B1CC6345-DFB4-4E74-B9E0-824436D0979F}">
      <dgm:prSet/>
      <dgm:spPr>
        <a:solidFill>
          <a:srgbClr val="00C0B5"/>
        </a:solidFill>
      </dgm:spPr>
      <dgm:t>
        <a:bodyPr/>
        <a:lstStyle/>
        <a:p>
          <a:endParaRPr lang="en-GB"/>
        </a:p>
      </dgm:t>
    </dgm:pt>
    <dgm:pt modelId="{6AF23D83-4C8E-4B51-8E2F-1CA3865212A9}">
      <dgm:prSet phldrT="[Text]" phldr="1"/>
      <dgm:spPr/>
      <dgm:t>
        <a:bodyPr/>
        <a:lstStyle/>
        <a:p>
          <a:endParaRPr lang="en-GB" dirty="0"/>
        </a:p>
      </dgm:t>
    </dgm:pt>
    <dgm:pt modelId="{F785431E-D75A-47C3-A260-ABE2C6D37D59}" type="sibTrans" cxnId="{3E40F331-0716-4B8A-B832-2808C789D589}">
      <dgm:prSet/>
      <dgm:spPr>
        <a:solidFill>
          <a:srgbClr val="00C0B5"/>
        </a:solidFill>
      </dgm:spPr>
      <dgm:t>
        <a:bodyPr/>
        <a:lstStyle/>
        <a:p>
          <a:endParaRPr lang="en-GB"/>
        </a:p>
      </dgm:t>
    </dgm:pt>
    <dgm:pt modelId="{9E779616-C427-4D98-9702-9A5BF1445FD5}" type="parTrans" cxnId="{3E40F331-0716-4B8A-B832-2808C789D589}">
      <dgm:prSet/>
      <dgm:spPr/>
      <dgm:t>
        <a:bodyPr/>
        <a:lstStyle/>
        <a:p>
          <a:endParaRPr lang="en-GB"/>
        </a:p>
      </dgm:t>
    </dgm:pt>
    <dgm:pt modelId="{B98F3873-844B-418F-9192-D8746A64023C}">
      <dgm:prSet phldrT="[Text]" phldr="1"/>
      <dgm:spPr/>
      <dgm:t>
        <a:bodyPr/>
        <a:lstStyle/>
        <a:p>
          <a:endParaRPr lang="en-GB" dirty="0"/>
        </a:p>
      </dgm:t>
    </dgm:pt>
    <dgm:pt modelId="{7FC3FDE2-5DDF-4788-A40B-256A2990CBCC}" type="sibTrans" cxnId="{D60BF0B0-2701-476A-BE75-DDF4172B6515}">
      <dgm:prSet/>
      <dgm:spPr>
        <a:solidFill>
          <a:srgbClr val="00C0B5"/>
        </a:solidFill>
      </dgm:spPr>
      <dgm:t>
        <a:bodyPr/>
        <a:lstStyle/>
        <a:p>
          <a:endParaRPr lang="en-GB"/>
        </a:p>
      </dgm:t>
    </dgm:pt>
    <dgm:pt modelId="{E8DFFF60-954D-4F3F-BDA8-F2615F384E1B}" type="parTrans" cxnId="{D60BF0B0-2701-476A-BE75-DDF4172B6515}">
      <dgm:prSet/>
      <dgm:spPr/>
      <dgm:t>
        <a:bodyPr/>
        <a:lstStyle/>
        <a:p>
          <a:endParaRPr lang="en-GB"/>
        </a:p>
      </dgm:t>
    </dgm:pt>
    <dgm:pt modelId="{B442DF7D-7B7B-480C-86FA-0D2F0C35BC6E}" type="pres">
      <dgm:prSet presAssocID="{85F792B3-8F62-4DBA-9AEF-75AD8F868B91}" presName="cycle" presStyleCnt="0">
        <dgm:presLayoutVars>
          <dgm:dir/>
          <dgm:resizeHandles val="exact"/>
        </dgm:presLayoutVars>
      </dgm:prSet>
      <dgm:spPr/>
      <dgm:t>
        <a:bodyPr/>
        <a:lstStyle/>
        <a:p>
          <a:endParaRPr lang="en-GB"/>
        </a:p>
      </dgm:t>
    </dgm:pt>
    <dgm:pt modelId="{ECBC30FC-7A5D-4057-9ED0-D9B225BDF6FD}" type="pres">
      <dgm:prSet presAssocID="{18E6B0DA-6DD3-44D4-90BA-AA30126E9E09}" presName="dummy" presStyleCnt="0"/>
      <dgm:spPr/>
    </dgm:pt>
    <dgm:pt modelId="{03FC732A-8777-4C04-9C7C-37099957DDFB}" type="pres">
      <dgm:prSet presAssocID="{18E6B0DA-6DD3-44D4-90BA-AA30126E9E09}" presName="node" presStyleLbl="revTx" presStyleIdx="0" presStyleCnt="5">
        <dgm:presLayoutVars>
          <dgm:bulletEnabled val="1"/>
        </dgm:presLayoutVars>
      </dgm:prSet>
      <dgm:spPr/>
      <dgm:t>
        <a:bodyPr/>
        <a:lstStyle/>
        <a:p>
          <a:endParaRPr lang="en-GB"/>
        </a:p>
      </dgm:t>
    </dgm:pt>
    <dgm:pt modelId="{7749B16A-87B4-44FE-8CD3-1FD19CF2A18E}" type="pres">
      <dgm:prSet presAssocID="{D5D9EB9D-AE2C-48C4-9F7D-9772A7F7B69D}" presName="sibTrans" presStyleLbl="node1" presStyleIdx="0" presStyleCnt="5"/>
      <dgm:spPr/>
      <dgm:t>
        <a:bodyPr/>
        <a:lstStyle/>
        <a:p>
          <a:endParaRPr lang="en-GB"/>
        </a:p>
      </dgm:t>
    </dgm:pt>
    <dgm:pt modelId="{FCC110D7-2B50-4D7C-9785-C7AEB47C9BDC}" type="pres">
      <dgm:prSet presAssocID="{842156BD-AB9F-4BA8-A736-9E680E9590F8}" presName="dummy" presStyleCnt="0"/>
      <dgm:spPr/>
    </dgm:pt>
    <dgm:pt modelId="{9EA041DA-3F53-4F96-85EF-B30F5C04D8E7}" type="pres">
      <dgm:prSet presAssocID="{842156BD-AB9F-4BA8-A736-9E680E9590F8}" presName="node" presStyleLbl="revTx" presStyleIdx="1" presStyleCnt="5">
        <dgm:presLayoutVars>
          <dgm:bulletEnabled val="1"/>
        </dgm:presLayoutVars>
      </dgm:prSet>
      <dgm:spPr/>
      <dgm:t>
        <a:bodyPr/>
        <a:lstStyle/>
        <a:p>
          <a:endParaRPr lang="en-GB"/>
        </a:p>
      </dgm:t>
    </dgm:pt>
    <dgm:pt modelId="{5E756683-8E81-4295-A53C-6330C2FFA88C}" type="pres">
      <dgm:prSet presAssocID="{64043567-EFBE-41B3-98B6-77FEA9F7372F}" presName="sibTrans" presStyleLbl="node1" presStyleIdx="1" presStyleCnt="5"/>
      <dgm:spPr/>
      <dgm:t>
        <a:bodyPr/>
        <a:lstStyle/>
        <a:p>
          <a:endParaRPr lang="en-GB"/>
        </a:p>
      </dgm:t>
    </dgm:pt>
    <dgm:pt modelId="{F64451AC-9E2D-4B5B-8295-4710368613A2}" type="pres">
      <dgm:prSet presAssocID="{4C1E59B1-7E36-425D-BC88-217A50BA152D}" presName="dummy" presStyleCnt="0"/>
      <dgm:spPr/>
    </dgm:pt>
    <dgm:pt modelId="{FAA285F9-3B57-4EDB-A19F-F5F4138FED4E}" type="pres">
      <dgm:prSet presAssocID="{4C1E59B1-7E36-425D-BC88-217A50BA152D}" presName="node" presStyleLbl="revTx" presStyleIdx="2" presStyleCnt="5">
        <dgm:presLayoutVars>
          <dgm:bulletEnabled val="1"/>
        </dgm:presLayoutVars>
      </dgm:prSet>
      <dgm:spPr/>
      <dgm:t>
        <a:bodyPr/>
        <a:lstStyle/>
        <a:p>
          <a:endParaRPr lang="en-GB"/>
        </a:p>
      </dgm:t>
    </dgm:pt>
    <dgm:pt modelId="{90DD7514-948E-49DB-9F6A-D23DFAEA7D1D}" type="pres">
      <dgm:prSet presAssocID="{AD2FF0B1-8F2D-447D-BEEE-1CAD9997A117}" presName="sibTrans" presStyleLbl="node1" presStyleIdx="2" presStyleCnt="5"/>
      <dgm:spPr/>
      <dgm:t>
        <a:bodyPr/>
        <a:lstStyle/>
        <a:p>
          <a:endParaRPr lang="en-GB"/>
        </a:p>
      </dgm:t>
    </dgm:pt>
    <dgm:pt modelId="{B628F022-794E-42DF-9732-9B67D96471A8}" type="pres">
      <dgm:prSet presAssocID="{6AF23D83-4C8E-4B51-8E2F-1CA3865212A9}" presName="dummy" presStyleCnt="0"/>
      <dgm:spPr/>
    </dgm:pt>
    <dgm:pt modelId="{17B9B71B-04CB-41B1-AB80-557D50A3475D}" type="pres">
      <dgm:prSet presAssocID="{6AF23D83-4C8E-4B51-8E2F-1CA3865212A9}" presName="node" presStyleLbl="revTx" presStyleIdx="3" presStyleCnt="5">
        <dgm:presLayoutVars>
          <dgm:bulletEnabled val="1"/>
        </dgm:presLayoutVars>
      </dgm:prSet>
      <dgm:spPr/>
      <dgm:t>
        <a:bodyPr/>
        <a:lstStyle/>
        <a:p>
          <a:endParaRPr lang="en-GB"/>
        </a:p>
      </dgm:t>
    </dgm:pt>
    <dgm:pt modelId="{9E645D8A-6344-4890-86F9-5CA0A5B1580B}" type="pres">
      <dgm:prSet presAssocID="{F785431E-D75A-47C3-A260-ABE2C6D37D59}" presName="sibTrans" presStyleLbl="node1" presStyleIdx="3" presStyleCnt="5"/>
      <dgm:spPr/>
      <dgm:t>
        <a:bodyPr/>
        <a:lstStyle/>
        <a:p>
          <a:endParaRPr lang="en-GB"/>
        </a:p>
      </dgm:t>
    </dgm:pt>
    <dgm:pt modelId="{4B287D35-1973-48C1-9778-FD36B08F1BC9}" type="pres">
      <dgm:prSet presAssocID="{B98F3873-844B-418F-9192-D8746A64023C}" presName="dummy" presStyleCnt="0"/>
      <dgm:spPr/>
    </dgm:pt>
    <dgm:pt modelId="{B8B50B5C-231F-4998-8FA4-D117F4E337C2}" type="pres">
      <dgm:prSet presAssocID="{B98F3873-844B-418F-9192-D8746A64023C}" presName="node" presStyleLbl="revTx" presStyleIdx="4" presStyleCnt="5">
        <dgm:presLayoutVars>
          <dgm:bulletEnabled val="1"/>
        </dgm:presLayoutVars>
      </dgm:prSet>
      <dgm:spPr/>
      <dgm:t>
        <a:bodyPr/>
        <a:lstStyle/>
        <a:p>
          <a:endParaRPr lang="en-GB"/>
        </a:p>
      </dgm:t>
    </dgm:pt>
    <dgm:pt modelId="{9CFCD8CE-BC1E-4576-8CA7-68711294ADDE}" type="pres">
      <dgm:prSet presAssocID="{7FC3FDE2-5DDF-4788-A40B-256A2990CBCC}" presName="sibTrans" presStyleLbl="node1" presStyleIdx="4" presStyleCnt="5" custLinFactNeighborY="2948"/>
      <dgm:spPr/>
      <dgm:t>
        <a:bodyPr/>
        <a:lstStyle/>
        <a:p>
          <a:endParaRPr lang="en-GB"/>
        </a:p>
      </dgm:t>
    </dgm:pt>
  </dgm:ptLst>
  <dgm:cxnLst>
    <dgm:cxn modelId="{B1CC6345-DFB4-4E74-B9E0-824436D0979F}" srcId="{85F792B3-8F62-4DBA-9AEF-75AD8F868B91}" destId="{4C1E59B1-7E36-425D-BC88-217A50BA152D}" srcOrd="2" destOrd="0" parTransId="{D6EB0D4B-E266-4707-84FA-E18707C537CA}" sibTransId="{AD2FF0B1-8F2D-447D-BEEE-1CAD9997A117}"/>
    <dgm:cxn modelId="{CF4C5CCE-AAF1-4059-B1F6-20E3861C71E4}" type="presOf" srcId="{B98F3873-844B-418F-9192-D8746A64023C}" destId="{B8B50B5C-231F-4998-8FA4-D117F4E337C2}" srcOrd="0" destOrd="0" presId="urn:microsoft.com/office/officeart/2005/8/layout/cycle1"/>
    <dgm:cxn modelId="{D60BF0B0-2701-476A-BE75-DDF4172B6515}" srcId="{85F792B3-8F62-4DBA-9AEF-75AD8F868B91}" destId="{B98F3873-844B-418F-9192-D8746A64023C}" srcOrd="4" destOrd="0" parTransId="{E8DFFF60-954D-4F3F-BDA8-F2615F384E1B}" sibTransId="{7FC3FDE2-5DDF-4788-A40B-256A2990CBCC}"/>
    <dgm:cxn modelId="{E3A16DEE-5B00-48A5-85E1-5FE7F554B3A8}" srcId="{85F792B3-8F62-4DBA-9AEF-75AD8F868B91}" destId="{18E6B0DA-6DD3-44D4-90BA-AA30126E9E09}" srcOrd="0" destOrd="0" parTransId="{850DC199-4993-467B-96A5-2BCE81D30229}" sibTransId="{D5D9EB9D-AE2C-48C4-9F7D-9772A7F7B69D}"/>
    <dgm:cxn modelId="{3E40F331-0716-4B8A-B832-2808C789D589}" srcId="{85F792B3-8F62-4DBA-9AEF-75AD8F868B91}" destId="{6AF23D83-4C8E-4B51-8E2F-1CA3865212A9}" srcOrd="3" destOrd="0" parTransId="{9E779616-C427-4D98-9702-9A5BF1445FD5}" sibTransId="{F785431E-D75A-47C3-A260-ABE2C6D37D59}"/>
    <dgm:cxn modelId="{FF491EE6-950A-4733-BDA2-DA0764560989}" type="presOf" srcId="{F785431E-D75A-47C3-A260-ABE2C6D37D59}" destId="{9E645D8A-6344-4890-86F9-5CA0A5B1580B}" srcOrd="0" destOrd="0" presId="urn:microsoft.com/office/officeart/2005/8/layout/cycle1"/>
    <dgm:cxn modelId="{54B31B44-7AB3-43C3-A832-75D3F7355BC8}" type="presOf" srcId="{18E6B0DA-6DD3-44D4-90BA-AA30126E9E09}" destId="{03FC732A-8777-4C04-9C7C-37099957DDFB}" srcOrd="0" destOrd="0" presId="urn:microsoft.com/office/officeart/2005/8/layout/cycle1"/>
    <dgm:cxn modelId="{4CD9C449-875C-4710-8A3D-B2B7034AC067}" srcId="{85F792B3-8F62-4DBA-9AEF-75AD8F868B91}" destId="{842156BD-AB9F-4BA8-A736-9E680E9590F8}" srcOrd="1" destOrd="0" parTransId="{367CECB0-7640-411F-8E9D-D56E8DF999DC}" sibTransId="{64043567-EFBE-41B3-98B6-77FEA9F7372F}"/>
    <dgm:cxn modelId="{F94660FE-582E-430E-960D-9ADE62FDD76B}" type="presOf" srcId="{7FC3FDE2-5DDF-4788-A40B-256A2990CBCC}" destId="{9CFCD8CE-BC1E-4576-8CA7-68711294ADDE}" srcOrd="0" destOrd="0" presId="urn:microsoft.com/office/officeart/2005/8/layout/cycle1"/>
    <dgm:cxn modelId="{1C09F89B-5D7C-44B5-BC20-5E035309DCE2}" type="presOf" srcId="{64043567-EFBE-41B3-98B6-77FEA9F7372F}" destId="{5E756683-8E81-4295-A53C-6330C2FFA88C}" srcOrd="0" destOrd="0" presId="urn:microsoft.com/office/officeart/2005/8/layout/cycle1"/>
    <dgm:cxn modelId="{E6D04261-7854-49F7-863B-5869F351BB5B}" type="presOf" srcId="{AD2FF0B1-8F2D-447D-BEEE-1CAD9997A117}" destId="{90DD7514-948E-49DB-9F6A-D23DFAEA7D1D}" srcOrd="0" destOrd="0" presId="urn:microsoft.com/office/officeart/2005/8/layout/cycle1"/>
    <dgm:cxn modelId="{8D37F869-B218-43BB-9A94-5CA5708EBBF6}" type="presOf" srcId="{6AF23D83-4C8E-4B51-8E2F-1CA3865212A9}" destId="{17B9B71B-04CB-41B1-AB80-557D50A3475D}" srcOrd="0" destOrd="0" presId="urn:microsoft.com/office/officeart/2005/8/layout/cycle1"/>
    <dgm:cxn modelId="{36C74EAB-7A07-4B11-ABCF-B35030349C86}" type="presOf" srcId="{85F792B3-8F62-4DBA-9AEF-75AD8F868B91}" destId="{B442DF7D-7B7B-480C-86FA-0D2F0C35BC6E}" srcOrd="0" destOrd="0" presId="urn:microsoft.com/office/officeart/2005/8/layout/cycle1"/>
    <dgm:cxn modelId="{A26A9229-59C9-4AA3-81EC-0B7167B0D079}" type="presOf" srcId="{D5D9EB9D-AE2C-48C4-9F7D-9772A7F7B69D}" destId="{7749B16A-87B4-44FE-8CD3-1FD19CF2A18E}" srcOrd="0" destOrd="0" presId="urn:microsoft.com/office/officeart/2005/8/layout/cycle1"/>
    <dgm:cxn modelId="{678D0910-3E63-4133-8C60-4C2919FBC692}" type="presOf" srcId="{4C1E59B1-7E36-425D-BC88-217A50BA152D}" destId="{FAA285F9-3B57-4EDB-A19F-F5F4138FED4E}" srcOrd="0" destOrd="0" presId="urn:microsoft.com/office/officeart/2005/8/layout/cycle1"/>
    <dgm:cxn modelId="{43E3EC8E-EF03-47DD-B34D-FF1F83667C2F}" type="presOf" srcId="{842156BD-AB9F-4BA8-A736-9E680E9590F8}" destId="{9EA041DA-3F53-4F96-85EF-B30F5C04D8E7}" srcOrd="0" destOrd="0" presId="urn:microsoft.com/office/officeart/2005/8/layout/cycle1"/>
    <dgm:cxn modelId="{1C6DC46C-5636-44F6-B861-7B373A9D18E1}" type="presParOf" srcId="{B442DF7D-7B7B-480C-86FA-0D2F0C35BC6E}" destId="{ECBC30FC-7A5D-4057-9ED0-D9B225BDF6FD}" srcOrd="0" destOrd="0" presId="urn:microsoft.com/office/officeart/2005/8/layout/cycle1"/>
    <dgm:cxn modelId="{A83EBAFA-1D35-4233-88B9-4B414A1400D9}" type="presParOf" srcId="{B442DF7D-7B7B-480C-86FA-0D2F0C35BC6E}" destId="{03FC732A-8777-4C04-9C7C-37099957DDFB}" srcOrd="1" destOrd="0" presId="urn:microsoft.com/office/officeart/2005/8/layout/cycle1"/>
    <dgm:cxn modelId="{D224CD6D-A33F-4B2D-BC93-858DF45F585A}" type="presParOf" srcId="{B442DF7D-7B7B-480C-86FA-0D2F0C35BC6E}" destId="{7749B16A-87B4-44FE-8CD3-1FD19CF2A18E}" srcOrd="2" destOrd="0" presId="urn:microsoft.com/office/officeart/2005/8/layout/cycle1"/>
    <dgm:cxn modelId="{89494FF8-07B1-4A6E-8C53-8A739528E17D}" type="presParOf" srcId="{B442DF7D-7B7B-480C-86FA-0D2F0C35BC6E}" destId="{FCC110D7-2B50-4D7C-9785-C7AEB47C9BDC}" srcOrd="3" destOrd="0" presId="urn:microsoft.com/office/officeart/2005/8/layout/cycle1"/>
    <dgm:cxn modelId="{566972B5-4DBB-4184-98BC-67ABCB2D3C0B}" type="presParOf" srcId="{B442DF7D-7B7B-480C-86FA-0D2F0C35BC6E}" destId="{9EA041DA-3F53-4F96-85EF-B30F5C04D8E7}" srcOrd="4" destOrd="0" presId="urn:microsoft.com/office/officeart/2005/8/layout/cycle1"/>
    <dgm:cxn modelId="{E36512E7-403B-4713-820C-142645BAF06C}" type="presParOf" srcId="{B442DF7D-7B7B-480C-86FA-0D2F0C35BC6E}" destId="{5E756683-8E81-4295-A53C-6330C2FFA88C}" srcOrd="5" destOrd="0" presId="urn:microsoft.com/office/officeart/2005/8/layout/cycle1"/>
    <dgm:cxn modelId="{5885FCC1-811D-4256-9722-25894B8D03C0}" type="presParOf" srcId="{B442DF7D-7B7B-480C-86FA-0D2F0C35BC6E}" destId="{F64451AC-9E2D-4B5B-8295-4710368613A2}" srcOrd="6" destOrd="0" presId="urn:microsoft.com/office/officeart/2005/8/layout/cycle1"/>
    <dgm:cxn modelId="{5B09D505-B86D-44F5-90AC-14EF626ADFE3}" type="presParOf" srcId="{B442DF7D-7B7B-480C-86FA-0D2F0C35BC6E}" destId="{FAA285F9-3B57-4EDB-A19F-F5F4138FED4E}" srcOrd="7" destOrd="0" presId="urn:microsoft.com/office/officeart/2005/8/layout/cycle1"/>
    <dgm:cxn modelId="{BEEBFC08-0028-4185-854A-448C3EAE8CFA}" type="presParOf" srcId="{B442DF7D-7B7B-480C-86FA-0D2F0C35BC6E}" destId="{90DD7514-948E-49DB-9F6A-D23DFAEA7D1D}" srcOrd="8" destOrd="0" presId="urn:microsoft.com/office/officeart/2005/8/layout/cycle1"/>
    <dgm:cxn modelId="{86D84639-2CFD-4C81-8762-0582A19E0843}" type="presParOf" srcId="{B442DF7D-7B7B-480C-86FA-0D2F0C35BC6E}" destId="{B628F022-794E-42DF-9732-9B67D96471A8}" srcOrd="9" destOrd="0" presId="urn:microsoft.com/office/officeart/2005/8/layout/cycle1"/>
    <dgm:cxn modelId="{497C1F7B-A536-4340-941F-2C7AB2B967AB}" type="presParOf" srcId="{B442DF7D-7B7B-480C-86FA-0D2F0C35BC6E}" destId="{17B9B71B-04CB-41B1-AB80-557D50A3475D}" srcOrd="10" destOrd="0" presId="urn:microsoft.com/office/officeart/2005/8/layout/cycle1"/>
    <dgm:cxn modelId="{1AA6FD98-8603-47EA-8A81-9903C98DC44E}" type="presParOf" srcId="{B442DF7D-7B7B-480C-86FA-0D2F0C35BC6E}" destId="{9E645D8A-6344-4890-86F9-5CA0A5B1580B}" srcOrd="11" destOrd="0" presId="urn:microsoft.com/office/officeart/2005/8/layout/cycle1"/>
    <dgm:cxn modelId="{5FBFBBA3-266B-42CB-99F4-208CE5F9F76D}" type="presParOf" srcId="{B442DF7D-7B7B-480C-86FA-0D2F0C35BC6E}" destId="{4B287D35-1973-48C1-9778-FD36B08F1BC9}" srcOrd="12" destOrd="0" presId="urn:microsoft.com/office/officeart/2005/8/layout/cycle1"/>
    <dgm:cxn modelId="{649AE34C-D2C3-4EFA-A918-8CA523E726A9}" type="presParOf" srcId="{B442DF7D-7B7B-480C-86FA-0D2F0C35BC6E}" destId="{B8B50B5C-231F-4998-8FA4-D117F4E337C2}" srcOrd="13" destOrd="0" presId="urn:microsoft.com/office/officeart/2005/8/layout/cycle1"/>
    <dgm:cxn modelId="{E86FF06D-91F0-4E38-9EF8-B6D978345533}" type="presParOf" srcId="{B442DF7D-7B7B-480C-86FA-0D2F0C35BC6E}" destId="{9CFCD8CE-BC1E-4576-8CA7-68711294ADD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792B3-8F62-4DBA-9AEF-75AD8F868B9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18E6B0DA-6DD3-44D4-90BA-AA30126E9E09}">
      <dgm:prSet phldrT="[Text]" phldr="1"/>
      <dgm:spPr/>
      <dgm:t>
        <a:bodyPr/>
        <a:lstStyle/>
        <a:p>
          <a:endParaRPr lang="en-GB"/>
        </a:p>
      </dgm:t>
    </dgm:pt>
    <dgm:pt modelId="{850DC199-4993-467B-96A5-2BCE81D30229}" type="parTrans" cxnId="{E3A16DEE-5B00-48A5-85E1-5FE7F554B3A8}">
      <dgm:prSet/>
      <dgm:spPr/>
      <dgm:t>
        <a:bodyPr/>
        <a:lstStyle/>
        <a:p>
          <a:endParaRPr lang="en-GB"/>
        </a:p>
      </dgm:t>
    </dgm:pt>
    <dgm:pt modelId="{D5D9EB9D-AE2C-48C4-9F7D-9772A7F7B69D}" type="sibTrans" cxnId="{E3A16DEE-5B00-48A5-85E1-5FE7F554B3A8}">
      <dgm:prSet/>
      <dgm:spPr>
        <a:solidFill>
          <a:srgbClr val="00C0B5"/>
        </a:solidFill>
      </dgm:spPr>
      <dgm:t>
        <a:bodyPr/>
        <a:lstStyle/>
        <a:p>
          <a:endParaRPr lang="en-GB"/>
        </a:p>
      </dgm:t>
    </dgm:pt>
    <dgm:pt modelId="{842156BD-AB9F-4BA8-A736-9E680E9590F8}">
      <dgm:prSet phldrT="[Text]" phldr="1"/>
      <dgm:spPr/>
      <dgm:t>
        <a:bodyPr/>
        <a:lstStyle/>
        <a:p>
          <a:endParaRPr lang="en-GB"/>
        </a:p>
      </dgm:t>
    </dgm:pt>
    <dgm:pt modelId="{367CECB0-7640-411F-8E9D-D56E8DF999DC}" type="parTrans" cxnId="{4CD9C449-875C-4710-8A3D-B2B7034AC067}">
      <dgm:prSet/>
      <dgm:spPr/>
      <dgm:t>
        <a:bodyPr/>
        <a:lstStyle/>
        <a:p>
          <a:endParaRPr lang="en-GB"/>
        </a:p>
      </dgm:t>
    </dgm:pt>
    <dgm:pt modelId="{64043567-EFBE-41B3-98B6-77FEA9F7372F}" type="sibTrans" cxnId="{4CD9C449-875C-4710-8A3D-B2B7034AC067}">
      <dgm:prSet/>
      <dgm:spPr>
        <a:solidFill>
          <a:srgbClr val="00C0B5"/>
        </a:solidFill>
      </dgm:spPr>
      <dgm:t>
        <a:bodyPr/>
        <a:lstStyle/>
        <a:p>
          <a:endParaRPr lang="en-GB"/>
        </a:p>
      </dgm:t>
    </dgm:pt>
    <dgm:pt modelId="{4C1E59B1-7E36-425D-BC88-217A50BA152D}">
      <dgm:prSet phldrT="[Text]" phldr="1"/>
      <dgm:spPr/>
      <dgm:t>
        <a:bodyPr/>
        <a:lstStyle/>
        <a:p>
          <a:endParaRPr lang="en-GB"/>
        </a:p>
      </dgm:t>
    </dgm:pt>
    <dgm:pt modelId="{D6EB0D4B-E266-4707-84FA-E18707C537CA}" type="parTrans" cxnId="{B1CC6345-DFB4-4E74-B9E0-824436D0979F}">
      <dgm:prSet/>
      <dgm:spPr/>
      <dgm:t>
        <a:bodyPr/>
        <a:lstStyle/>
        <a:p>
          <a:endParaRPr lang="en-GB"/>
        </a:p>
      </dgm:t>
    </dgm:pt>
    <dgm:pt modelId="{AD2FF0B1-8F2D-447D-BEEE-1CAD9997A117}" type="sibTrans" cxnId="{B1CC6345-DFB4-4E74-B9E0-824436D0979F}">
      <dgm:prSet/>
      <dgm:spPr>
        <a:solidFill>
          <a:srgbClr val="00C0B5"/>
        </a:solidFill>
      </dgm:spPr>
      <dgm:t>
        <a:bodyPr/>
        <a:lstStyle/>
        <a:p>
          <a:endParaRPr lang="en-GB"/>
        </a:p>
      </dgm:t>
    </dgm:pt>
    <dgm:pt modelId="{6AF23D83-4C8E-4B51-8E2F-1CA3865212A9}">
      <dgm:prSet phldrT="[Text]" phldr="1"/>
      <dgm:spPr/>
      <dgm:t>
        <a:bodyPr/>
        <a:lstStyle/>
        <a:p>
          <a:endParaRPr lang="en-GB" dirty="0"/>
        </a:p>
      </dgm:t>
    </dgm:pt>
    <dgm:pt modelId="{F785431E-D75A-47C3-A260-ABE2C6D37D59}" type="sibTrans" cxnId="{3E40F331-0716-4B8A-B832-2808C789D589}">
      <dgm:prSet/>
      <dgm:spPr>
        <a:solidFill>
          <a:srgbClr val="00C0B5"/>
        </a:solidFill>
      </dgm:spPr>
      <dgm:t>
        <a:bodyPr/>
        <a:lstStyle/>
        <a:p>
          <a:endParaRPr lang="en-GB"/>
        </a:p>
      </dgm:t>
    </dgm:pt>
    <dgm:pt modelId="{9E779616-C427-4D98-9702-9A5BF1445FD5}" type="parTrans" cxnId="{3E40F331-0716-4B8A-B832-2808C789D589}">
      <dgm:prSet/>
      <dgm:spPr/>
      <dgm:t>
        <a:bodyPr/>
        <a:lstStyle/>
        <a:p>
          <a:endParaRPr lang="en-GB"/>
        </a:p>
      </dgm:t>
    </dgm:pt>
    <dgm:pt modelId="{B98F3873-844B-418F-9192-D8746A64023C}">
      <dgm:prSet phldrT="[Text]" phldr="1"/>
      <dgm:spPr/>
      <dgm:t>
        <a:bodyPr/>
        <a:lstStyle/>
        <a:p>
          <a:endParaRPr lang="en-GB" dirty="0"/>
        </a:p>
      </dgm:t>
    </dgm:pt>
    <dgm:pt modelId="{7FC3FDE2-5DDF-4788-A40B-256A2990CBCC}" type="sibTrans" cxnId="{D60BF0B0-2701-476A-BE75-DDF4172B6515}">
      <dgm:prSet/>
      <dgm:spPr>
        <a:solidFill>
          <a:srgbClr val="00C0B5"/>
        </a:solidFill>
      </dgm:spPr>
      <dgm:t>
        <a:bodyPr/>
        <a:lstStyle/>
        <a:p>
          <a:endParaRPr lang="en-GB"/>
        </a:p>
      </dgm:t>
    </dgm:pt>
    <dgm:pt modelId="{E8DFFF60-954D-4F3F-BDA8-F2615F384E1B}" type="parTrans" cxnId="{D60BF0B0-2701-476A-BE75-DDF4172B6515}">
      <dgm:prSet/>
      <dgm:spPr/>
      <dgm:t>
        <a:bodyPr/>
        <a:lstStyle/>
        <a:p>
          <a:endParaRPr lang="en-GB"/>
        </a:p>
      </dgm:t>
    </dgm:pt>
    <dgm:pt modelId="{B442DF7D-7B7B-480C-86FA-0D2F0C35BC6E}" type="pres">
      <dgm:prSet presAssocID="{85F792B3-8F62-4DBA-9AEF-75AD8F868B91}" presName="cycle" presStyleCnt="0">
        <dgm:presLayoutVars>
          <dgm:dir/>
          <dgm:resizeHandles val="exact"/>
        </dgm:presLayoutVars>
      </dgm:prSet>
      <dgm:spPr/>
      <dgm:t>
        <a:bodyPr/>
        <a:lstStyle/>
        <a:p>
          <a:endParaRPr lang="en-GB"/>
        </a:p>
      </dgm:t>
    </dgm:pt>
    <dgm:pt modelId="{ECBC30FC-7A5D-4057-9ED0-D9B225BDF6FD}" type="pres">
      <dgm:prSet presAssocID="{18E6B0DA-6DD3-44D4-90BA-AA30126E9E09}" presName="dummy" presStyleCnt="0"/>
      <dgm:spPr/>
    </dgm:pt>
    <dgm:pt modelId="{03FC732A-8777-4C04-9C7C-37099957DDFB}" type="pres">
      <dgm:prSet presAssocID="{18E6B0DA-6DD3-44D4-90BA-AA30126E9E09}" presName="node" presStyleLbl="revTx" presStyleIdx="0" presStyleCnt="5">
        <dgm:presLayoutVars>
          <dgm:bulletEnabled val="1"/>
        </dgm:presLayoutVars>
      </dgm:prSet>
      <dgm:spPr/>
      <dgm:t>
        <a:bodyPr/>
        <a:lstStyle/>
        <a:p>
          <a:endParaRPr lang="en-GB"/>
        </a:p>
      </dgm:t>
    </dgm:pt>
    <dgm:pt modelId="{7749B16A-87B4-44FE-8CD3-1FD19CF2A18E}" type="pres">
      <dgm:prSet presAssocID="{D5D9EB9D-AE2C-48C4-9F7D-9772A7F7B69D}" presName="sibTrans" presStyleLbl="node1" presStyleIdx="0" presStyleCnt="5"/>
      <dgm:spPr/>
      <dgm:t>
        <a:bodyPr/>
        <a:lstStyle/>
        <a:p>
          <a:endParaRPr lang="en-GB"/>
        </a:p>
      </dgm:t>
    </dgm:pt>
    <dgm:pt modelId="{FCC110D7-2B50-4D7C-9785-C7AEB47C9BDC}" type="pres">
      <dgm:prSet presAssocID="{842156BD-AB9F-4BA8-A736-9E680E9590F8}" presName="dummy" presStyleCnt="0"/>
      <dgm:spPr/>
    </dgm:pt>
    <dgm:pt modelId="{9EA041DA-3F53-4F96-85EF-B30F5C04D8E7}" type="pres">
      <dgm:prSet presAssocID="{842156BD-AB9F-4BA8-A736-9E680E9590F8}" presName="node" presStyleLbl="revTx" presStyleIdx="1" presStyleCnt="5">
        <dgm:presLayoutVars>
          <dgm:bulletEnabled val="1"/>
        </dgm:presLayoutVars>
      </dgm:prSet>
      <dgm:spPr/>
      <dgm:t>
        <a:bodyPr/>
        <a:lstStyle/>
        <a:p>
          <a:endParaRPr lang="en-GB"/>
        </a:p>
      </dgm:t>
    </dgm:pt>
    <dgm:pt modelId="{5E756683-8E81-4295-A53C-6330C2FFA88C}" type="pres">
      <dgm:prSet presAssocID="{64043567-EFBE-41B3-98B6-77FEA9F7372F}" presName="sibTrans" presStyleLbl="node1" presStyleIdx="1" presStyleCnt="5" custLinFactNeighborX="471" custLinFactNeighborY="-421"/>
      <dgm:spPr/>
      <dgm:t>
        <a:bodyPr/>
        <a:lstStyle/>
        <a:p>
          <a:endParaRPr lang="en-GB"/>
        </a:p>
      </dgm:t>
    </dgm:pt>
    <dgm:pt modelId="{F64451AC-9E2D-4B5B-8295-4710368613A2}" type="pres">
      <dgm:prSet presAssocID="{4C1E59B1-7E36-425D-BC88-217A50BA152D}" presName="dummy" presStyleCnt="0"/>
      <dgm:spPr/>
    </dgm:pt>
    <dgm:pt modelId="{FAA285F9-3B57-4EDB-A19F-F5F4138FED4E}" type="pres">
      <dgm:prSet presAssocID="{4C1E59B1-7E36-425D-BC88-217A50BA152D}" presName="node" presStyleLbl="revTx" presStyleIdx="2" presStyleCnt="5">
        <dgm:presLayoutVars>
          <dgm:bulletEnabled val="1"/>
        </dgm:presLayoutVars>
      </dgm:prSet>
      <dgm:spPr/>
      <dgm:t>
        <a:bodyPr/>
        <a:lstStyle/>
        <a:p>
          <a:endParaRPr lang="en-GB"/>
        </a:p>
      </dgm:t>
    </dgm:pt>
    <dgm:pt modelId="{90DD7514-948E-49DB-9F6A-D23DFAEA7D1D}" type="pres">
      <dgm:prSet presAssocID="{AD2FF0B1-8F2D-447D-BEEE-1CAD9997A117}" presName="sibTrans" presStyleLbl="node1" presStyleIdx="2" presStyleCnt="5"/>
      <dgm:spPr/>
      <dgm:t>
        <a:bodyPr/>
        <a:lstStyle/>
        <a:p>
          <a:endParaRPr lang="en-GB"/>
        </a:p>
      </dgm:t>
    </dgm:pt>
    <dgm:pt modelId="{B628F022-794E-42DF-9732-9B67D96471A8}" type="pres">
      <dgm:prSet presAssocID="{6AF23D83-4C8E-4B51-8E2F-1CA3865212A9}" presName="dummy" presStyleCnt="0"/>
      <dgm:spPr/>
    </dgm:pt>
    <dgm:pt modelId="{17B9B71B-04CB-41B1-AB80-557D50A3475D}" type="pres">
      <dgm:prSet presAssocID="{6AF23D83-4C8E-4B51-8E2F-1CA3865212A9}" presName="node" presStyleLbl="revTx" presStyleIdx="3" presStyleCnt="5">
        <dgm:presLayoutVars>
          <dgm:bulletEnabled val="1"/>
        </dgm:presLayoutVars>
      </dgm:prSet>
      <dgm:spPr/>
      <dgm:t>
        <a:bodyPr/>
        <a:lstStyle/>
        <a:p>
          <a:endParaRPr lang="en-GB"/>
        </a:p>
      </dgm:t>
    </dgm:pt>
    <dgm:pt modelId="{9E645D8A-6344-4890-86F9-5CA0A5B1580B}" type="pres">
      <dgm:prSet presAssocID="{F785431E-D75A-47C3-A260-ABE2C6D37D59}" presName="sibTrans" presStyleLbl="node1" presStyleIdx="3" presStyleCnt="5"/>
      <dgm:spPr/>
      <dgm:t>
        <a:bodyPr/>
        <a:lstStyle/>
        <a:p>
          <a:endParaRPr lang="en-GB"/>
        </a:p>
      </dgm:t>
    </dgm:pt>
    <dgm:pt modelId="{4B287D35-1973-48C1-9778-FD36B08F1BC9}" type="pres">
      <dgm:prSet presAssocID="{B98F3873-844B-418F-9192-D8746A64023C}" presName="dummy" presStyleCnt="0"/>
      <dgm:spPr/>
    </dgm:pt>
    <dgm:pt modelId="{B8B50B5C-231F-4998-8FA4-D117F4E337C2}" type="pres">
      <dgm:prSet presAssocID="{B98F3873-844B-418F-9192-D8746A64023C}" presName="node" presStyleLbl="revTx" presStyleIdx="4" presStyleCnt="5">
        <dgm:presLayoutVars>
          <dgm:bulletEnabled val="1"/>
        </dgm:presLayoutVars>
      </dgm:prSet>
      <dgm:spPr/>
      <dgm:t>
        <a:bodyPr/>
        <a:lstStyle/>
        <a:p>
          <a:endParaRPr lang="en-GB"/>
        </a:p>
      </dgm:t>
    </dgm:pt>
    <dgm:pt modelId="{9CFCD8CE-BC1E-4576-8CA7-68711294ADDE}" type="pres">
      <dgm:prSet presAssocID="{7FC3FDE2-5DDF-4788-A40B-256A2990CBCC}" presName="sibTrans" presStyleLbl="node1" presStyleIdx="4" presStyleCnt="5" custLinFactNeighborY="2948"/>
      <dgm:spPr/>
      <dgm:t>
        <a:bodyPr/>
        <a:lstStyle/>
        <a:p>
          <a:endParaRPr lang="en-GB"/>
        </a:p>
      </dgm:t>
    </dgm:pt>
  </dgm:ptLst>
  <dgm:cxnLst>
    <dgm:cxn modelId="{2D9F9A79-3D57-47DC-8ADA-96096F70890E}" type="presOf" srcId="{F785431E-D75A-47C3-A260-ABE2C6D37D59}" destId="{9E645D8A-6344-4890-86F9-5CA0A5B1580B}" srcOrd="0" destOrd="0" presId="urn:microsoft.com/office/officeart/2005/8/layout/cycle1"/>
    <dgm:cxn modelId="{B007A474-9F97-40D1-9286-183832E72AD7}" type="presOf" srcId="{18E6B0DA-6DD3-44D4-90BA-AA30126E9E09}" destId="{03FC732A-8777-4C04-9C7C-37099957DDFB}" srcOrd="0" destOrd="0" presId="urn:microsoft.com/office/officeart/2005/8/layout/cycle1"/>
    <dgm:cxn modelId="{1468E89A-A3FA-4D95-91BC-8208648568A7}" type="presOf" srcId="{64043567-EFBE-41B3-98B6-77FEA9F7372F}" destId="{5E756683-8E81-4295-A53C-6330C2FFA88C}" srcOrd="0" destOrd="0" presId="urn:microsoft.com/office/officeart/2005/8/layout/cycle1"/>
    <dgm:cxn modelId="{4CD9C449-875C-4710-8A3D-B2B7034AC067}" srcId="{85F792B3-8F62-4DBA-9AEF-75AD8F868B91}" destId="{842156BD-AB9F-4BA8-A736-9E680E9590F8}" srcOrd="1" destOrd="0" parTransId="{367CECB0-7640-411F-8E9D-D56E8DF999DC}" sibTransId="{64043567-EFBE-41B3-98B6-77FEA9F7372F}"/>
    <dgm:cxn modelId="{A1D6A3F0-4F75-43B7-B15D-66CFF8D44486}" type="presOf" srcId="{D5D9EB9D-AE2C-48C4-9F7D-9772A7F7B69D}" destId="{7749B16A-87B4-44FE-8CD3-1FD19CF2A18E}" srcOrd="0" destOrd="0" presId="urn:microsoft.com/office/officeart/2005/8/layout/cycle1"/>
    <dgm:cxn modelId="{8D06F57A-9C03-4241-8DCA-8F68409CA2A1}" type="presOf" srcId="{7FC3FDE2-5DDF-4788-A40B-256A2990CBCC}" destId="{9CFCD8CE-BC1E-4576-8CA7-68711294ADDE}" srcOrd="0" destOrd="0" presId="urn:microsoft.com/office/officeart/2005/8/layout/cycle1"/>
    <dgm:cxn modelId="{228557F8-2FC0-4FA3-8967-1A26100675D8}" type="presOf" srcId="{B98F3873-844B-418F-9192-D8746A64023C}" destId="{B8B50B5C-231F-4998-8FA4-D117F4E337C2}" srcOrd="0" destOrd="0" presId="urn:microsoft.com/office/officeart/2005/8/layout/cycle1"/>
    <dgm:cxn modelId="{08A096C0-1584-4C55-8864-3ADBCE9D486D}" type="presOf" srcId="{85F792B3-8F62-4DBA-9AEF-75AD8F868B91}" destId="{B442DF7D-7B7B-480C-86FA-0D2F0C35BC6E}" srcOrd="0" destOrd="0" presId="urn:microsoft.com/office/officeart/2005/8/layout/cycle1"/>
    <dgm:cxn modelId="{EACAFFCC-BE0E-4611-ADEF-7D135DB10A97}" type="presOf" srcId="{6AF23D83-4C8E-4B51-8E2F-1CA3865212A9}" destId="{17B9B71B-04CB-41B1-AB80-557D50A3475D}" srcOrd="0" destOrd="0" presId="urn:microsoft.com/office/officeart/2005/8/layout/cycle1"/>
    <dgm:cxn modelId="{B1CC6345-DFB4-4E74-B9E0-824436D0979F}" srcId="{85F792B3-8F62-4DBA-9AEF-75AD8F868B91}" destId="{4C1E59B1-7E36-425D-BC88-217A50BA152D}" srcOrd="2" destOrd="0" parTransId="{D6EB0D4B-E266-4707-84FA-E18707C537CA}" sibTransId="{AD2FF0B1-8F2D-447D-BEEE-1CAD9997A117}"/>
    <dgm:cxn modelId="{3E40F331-0716-4B8A-B832-2808C789D589}" srcId="{85F792B3-8F62-4DBA-9AEF-75AD8F868B91}" destId="{6AF23D83-4C8E-4B51-8E2F-1CA3865212A9}" srcOrd="3" destOrd="0" parTransId="{9E779616-C427-4D98-9702-9A5BF1445FD5}" sibTransId="{F785431E-D75A-47C3-A260-ABE2C6D37D59}"/>
    <dgm:cxn modelId="{E3A16DEE-5B00-48A5-85E1-5FE7F554B3A8}" srcId="{85F792B3-8F62-4DBA-9AEF-75AD8F868B91}" destId="{18E6B0DA-6DD3-44D4-90BA-AA30126E9E09}" srcOrd="0" destOrd="0" parTransId="{850DC199-4993-467B-96A5-2BCE81D30229}" sibTransId="{D5D9EB9D-AE2C-48C4-9F7D-9772A7F7B69D}"/>
    <dgm:cxn modelId="{620028BD-CFC5-4CAA-9C0B-1490A2231D5B}" type="presOf" srcId="{842156BD-AB9F-4BA8-A736-9E680E9590F8}" destId="{9EA041DA-3F53-4F96-85EF-B30F5C04D8E7}" srcOrd="0" destOrd="0" presId="urn:microsoft.com/office/officeart/2005/8/layout/cycle1"/>
    <dgm:cxn modelId="{D60BF0B0-2701-476A-BE75-DDF4172B6515}" srcId="{85F792B3-8F62-4DBA-9AEF-75AD8F868B91}" destId="{B98F3873-844B-418F-9192-D8746A64023C}" srcOrd="4" destOrd="0" parTransId="{E8DFFF60-954D-4F3F-BDA8-F2615F384E1B}" sibTransId="{7FC3FDE2-5DDF-4788-A40B-256A2990CBCC}"/>
    <dgm:cxn modelId="{6A095A18-638A-4342-95B6-C5F676A98746}" type="presOf" srcId="{AD2FF0B1-8F2D-447D-BEEE-1CAD9997A117}" destId="{90DD7514-948E-49DB-9F6A-D23DFAEA7D1D}" srcOrd="0" destOrd="0" presId="urn:microsoft.com/office/officeart/2005/8/layout/cycle1"/>
    <dgm:cxn modelId="{17739741-CEA0-4D30-B35C-70480F032517}" type="presOf" srcId="{4C1E59B1-7E36-425D-BC88-217A50BA152D}" destId="{FAA285F9-3B57-4EDB-A19F-F5F4138FED4E}" srcOrd="0" destOrd="0" presId="urn:microsoft.com/office/officeart/2005/8/layout/cycle1"/>
    <dgm:cxn modelId="{91372F63-1F47-4B9B-850B-10D7BCD52BEF}" type="presParOf" srcId="{B442DF7D-7B7B-480C-86FA-0D2F0C35BC6E}" destId="{ECBC30FC-7A5D-4057-9ED0-D9B225BDF6FD}" srcOrd="0" destOrd="0" presId="urn:microsoft.com/office/officeart/2005/8/layout/cycle1"/>
    <dgm:cxn modelId="{EF10C61E-0026-4883-9E1F-68DDD5585801}" type="presParOf" srcId="{B442DF7D-7B7B-480C-86FA-0D2F0C35BC6E}" destId="{03FC732A-8777-4C04-9C7C-37099957DDFB}" srcOrd="1" destOrd="0" presId="urn:microsoft.com/office/officeart/2005/8/layout/cycle1"/>
    <dgm:cxn modelId="{EBB1D9B1-76DE-478A-99C3-E0CBF41F50E2}" type="presParOf" srcId="{B442DF7D-7B7B-480C-86FA-0D2F0C35BC6E}" destId="{7749B16A-87B4-44FE-8CD3-1FD19CF2A18E}" srcOrd="2" destOrd="0" presId="urn:microsoft.com/office/officeart/2005/8/layout/cycle1"/>
    <dgm:cxn modelId="{3C13C911-AA44-492B-B13A-8E21397595ED}" type="presParOf" srcId="{B442DF7D-7B7B-480C-86FA-0D2F0C35BC6E}" destId="{FCC110D7-2B50-4D7C-9785-C7AEB47C9BDC}" srcOrd="3" destOrd="0" presId="urn:microsoft.com/office/officeart/2005/8/layout/cycle1"/>
    <dgm:cxn modelId="{A7F155B3-7E59-4429-A006-6A23AF709371}" type="presParOf" srcId="{B442DF7D-7B7B-480C-86FA-0D2F0C35BC6E}" destId="{9EA041DA-3F53-4F96-85EF-B30F5C04D8E7}" srcOrd="4" destOrd="0" presId="urn:microsoft.com/office/officeart/2005/8/layout/cycle1"/>
    <dgm:cxn modelId="{EECD3F3B-15AE-41E6-BDA5-58C3CE285FB8}" type="presParOf" srcId="{B442DF7D-7B7B-480C-86FA-0D2F0C35BC6E}" destId="{5E756683-8E81-4295-A53C-6330C2FFA88C}" srcOrd="5" destOrd="0" presId="urn:microsoft.com/office/officeart/2005/8/layout/cycle1"/>
    <dgm:cxn modelId="{AE14B4F0-FE64-44E0-B1A5-59B537B1C07D}" type="presParOf" srcId="{B442DF7D-7B7B-480C-86FA-0D2F0C35BC6E}" destId="{F64451AC-9E2D-4B5B-8295-4710368613A2}" srcOrd="6" destOrd="0" presId="urn:microsoft.com/office/officeart/2005/8/layout/cycle1"/>
    <dgm:cxn modelId="{93BEC8E4-2F52-45D9-9DD8-627EEE1E54F8}" type="presParOf" srcId="{B442DF7D-7B7B-480C-86FA-0D2F0C35BC6E}" destId="{FAA285F9-3B57-4EDB-A19F-F5F4138FED4E}" srcOrd="7" destOrd="0" presId="urn:microsoft.com/office/officeart/2005/8/layout/cycle1"/>
    <dgm:cxn modelId="{9971C864-2861-4CD7-95B9-AE420B5BE6B0}" type="presParOf" srcId="{B442DF7D-7B7B-480C-86FA-0D2F0C35BC6E}" destId="{90DD7514-948E-49DB-9F6A-D23DFAEA7D1D}" srcOrd="8" destOrd="0" presId="urn:microsoft.com/office/officeart/2005/8/layout/cycle1"/>
    <dgm:cxn modelId="{07D76E4B-917D-4A0E-8FC9-F1D600317836}" type="presParOf" srcId="{B442DF7D-7B7B-480C-86FA-0D2F0C35BC6E}" destId="{B628F022-794E-42DF-9732-9B67D96471A8}" srcOrd="9" destOrd="0" presId="urn:microsoft.com/office/officeart/2005/8/layout/cycle1"/>
    <dgm:cxn modelId="{35569A79-58E7-44C6-8544-123E7548332B}" type="presParOf" srcId="{B442DF7D-7B7B-480C-86FA-0D2F0C35BC6E}" destId="{17B9B71B-04CB-41B1-AB80-557D50A3475D}" srcOrd="10" destOrd="0" presId="urn:microsoft.com/office/officeart/2005/8/layout/cycle1"/>
    <dgm:cxn modelId="{FCF924D7-679B-421C-86AB-E74C600EC1DE}" type="presParOf" srcId="{B442DF7D-7B7B-480C-86FA-0D2F0C35BC6E}" destId="{9E645D8A-6344-4890-86F9-5CA0A5B1580B}" srcOrd="11" destOrd="0" presId="urn:microsoft.com/office/officeart/2005/8/layout/cycle1"/>
    <dgm:cxn modelId="{F81C4893-3E3C-4D9D-BF6F-DA3FA9F5B667}" type="presParOf" srcId="{B442DF7D-7B7B-480C-86FA-0D2F0C35BC6E}" destId="{4B287D35-1973-48C1-9778-FD36B08F1BC9}" srcOrd="12" destOrd="0" presId="urn:microsoft.com/office/officeart/2005/8/layout/cycle1"/>
    <dgm:cxn modelId="{29568F57-4D44-4269-80D1-61C66F8A8608}" type="presParOf" srcId="{B442DF7D-7B7B-480C-86FA-0D2F0C35BC6E}" destId="{B8B50B5C-231F-4998-8FA4-D117F4E337C2}" srcOrd="13" destOrd="0" presId="urn:microsoft.com/office/officeart/2005/8/layout/cycle1"/>
    <dgm:cxn modelId="{6CF9FBC0-241B-4306-B8F2-389E59AAEEB5}" type="presParOf" srcId="{B442DF7D-7B7B-480C-86FA-0D2F0C35BC6E}" destId="{9CFCD8CE-BC1E-4576-8CA7-68711294ADDE}" srcOrd="14"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C732A-8777-4C04-9C7C-37099957DDFB}">
      <dsp:nvSpPr>
        <dsp:cNvPr id="0" name=""/>
        <dsp:cNvSpPr/>
      </dsp:nvSpPr>
      <dsp:spPr>
        <a:xfrm>
          <a:off x="3680678" y="27228"/>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3680678" y="27228"/>
        <a:ext cx="973551" cy="973551"/>
      </dsp:txXfrm>
    </dsp:sp>
    <dsp:sp modelId="{7749B16A-87B4-44FE-8CD3-1FD19CF2A18E}">
      <dsp:nvSpPr>
        <dsp:cNvPr id="0" name=""/>
        <dsp:cNvSpPr/>
      </dsp:nvSpPr>
      <dsp:spPr>
        <a:xfrm>
          <a:off x="1391248" y="-850"/>
          <a:ext cx="3649222" cy="3649222"/>
        </a:xfrm>
        <a:prstGeom prst="circularArrow">
          <a:avLst>
            <a:gd name="adj1" fmla="val 5202"/>
            <a:gd name="adj2" fmla="val 336067"/>
            <a:gd name="adj3" fmla="val 21292614"/>
            <a:gd name="adj4" fmla="val 19766789"/>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041DA-3F53-4F96-85EF-B30F5C04D8E7}">
      <dsp:nvSpPr>
        <dsp:cNvPr id="0" name=""/>
        <dsp:cNvSpPr/>
      </dsp:nvSpPr>
      <dsp:spPr>
        <a:xfrm>
          <a:off x="4268795" y="1837267"/>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4268795" y="1837267"/>
        <a:ext cx="973551" cy="973551"/>
      </dsp:txXfrm>
    </dsp:sp>
    <dsp:sp modelId="{5E756683-8E81-4295-A53C-6330C2FFA88C}">
      <dsp:nvSpPr>
        <dsp:cNvPr id="0" name=""/>
        <dsp:cNvSpPr/>
      </dsp:nvSpPr>
      <dsp:spPr>
        <a:xfrm>
          <a:off x="1391248" y="-850"/>
          <a:ext cx="3649222" cy="3649222"/>
        </a:xfrm>
        <a:prstGeom prst="circularArrow">
          <a:avLst>
            <a:gd name="adj1" fmla="val 5202"/>
            <a:gd name="adj2" fmla="val 336067"/>
            <a:gd name="adj3" fmla="val 4014048"/>
            <a:gd name="adj4" fmla="val 2254030"/>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285F9-3B57-4EDB-A19F-F5F4138FED4E}">
      <dsp:nvSpPr>
        <dsp:cNvPr id="0" name=""/>
        <dsp:cNvSpPr/>
      </dsp:nvSpPr>
      <dsp:spPr>
        <a:xfrm>
          <a:off x="2729084" y="2955933"/>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2729084" y="2955933"/>
        <a:ext cx="973551" cy="973551"/>
      </dsp:txXfrm>
    </dsp:sp>
    <dsp:sp modelId="{90DD7514-948E-49DB-9F6A-D23DFAEA7D1D}">
      <dsp:nvSpPr>
        <dsp:cNvPr id="0" name=""/>
        <dsp:cNvSpPr/>
      </dsp:nvSpPr>
      <dsp:spPr>
        <a:xfrm>
          <a:off x="1391248" y="-850"/>
          <a:ext cx="3649222" cy="3649222"/>
        </a:xfrm>
        <a:prstGeom prst="circularArrow">
          <a:avLst>
            <a:gd name="adj1" fmla="val 5202"/>
            <a:gd name="adj2" fmla="val 336067"/>
            <a:gd name="adj3" fmla="val 8209903"/>
            <a:gd name="adj4" fmla="val 6449885"/>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9B71B-04CB-41B1-AB80-557D50A3475D}">
      <dsp:nvSpPr>
        <dsp:cNvPr id="0" name=""/>
        <dsp:cNvSpPr/>
      </dsp:nvSpPr>
      <dsp:spPr>
        <a:xfrm>
          <a:off x="1189372" y="1837267"/>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dirty="0"/>
        </a:p>
      </dsp:txBody>
      <dsp:txXfrm>
        <a:off x="1189372" y="1837267"/>
        <a:ext cx="973551" cy="973551"/>
      </dsp:txXfrm>
    </dsp:sp>
    <dsp:sp modelId="{9E645D8A-6344-4890-86F9-5CA0A5B1580B}">
      <dsp:nvSpPr>
        <dsp:cNvPr id="0" name=""/>
        <dsp:cNvSpPr/>
      </dsp:nvSpPr>
      <dsp:spPr>
        <a:xfrm>
          <a:off x="1391248" y="-850"/>
          <a:ext cx="3649222" cy="3649222"/>
        </a:xfrm>
        <a:prstGeom prst="circularArrow">
          <a:avLst>
            <a:gd name="adj1" fmla="val 5202"/>
            <a:gd name="adj2" fmla="val 336067"/>
            <a:gd name="adj3" fmla="val 12297144"/>
            <a:gd name="adj4" fmla="val 10771319"/>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50B5C-231F-4998-8FA4-D117F4E337C2}">
      <dsp:nvSpPr>
        <dsp:cNvPr id="0" name=""/>
        <dsp:cNvSpPr/>
      </dsp:nvSpPr>
      <dsp:spPr>
        <a:xfrm>
          <a:off x="1777490" y="27228"/>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dirty="0"/>
        </a:p>
      </dsp:txBody>
      <dsp:txXfrm>
        <a:off x="1777490" y="27228"/>
        <a:ext cx="973551" cy="973551"/>
      </dsp:txXfrm>
    </dsp:sp>
    <dsp:sp modelId="{9CFCD8CE-BC1E-4576-8CA7-68711294ADDE}">
      <dsp:nvSpPr>
        <dsp:cNvPr id="0" name=""/>
        <dsp:cNvSpPr/>
      </dsp:nvSpPr>
      <dsp:spPr>
        <a:xfrm>
          <a:off x="1391248" y="106728"/>
          <a:ext cx="3649222" cy="3649222"/>
        </a:xfrm>
        <a:prstGeom prst="circularArrow">
          <a:avLst>
            <a:gd name="adj1" fmla="val 5202"/>
            <a:gd name="adj2" fmla="val 336067"/>
            <a:gd name="adj3" fmla="val 16865038"/>
            <a:gd name="adj4" fmla="val 15198895"/>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C732A-8777-4C04-9C7C-37099957DDFB}">
      <dsp:nvSpPr>
        <dsp:cNvPr id="0" name=""/>
        <dsp:cNvSpPr/>
      </dsp:nvSpPr>
      <dsp:spPr>
        <a:xfrm>
          <a:off x="3680678" y="27228"/>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3680678" y="27228"/>
        <a:ext cx="973551" cy="973551"/>
      </dsp:txXfrm>
    </dsp:sp>
    <dsp:sp modelId="{7749B16A-87B4-44FE-8CD3-1FD19CF2A18E}">
      <dsp:nvSpPr>
        <dsp:cNvPr id="0" name=""/>
        <dsp:cNvSpPr/>
      </dsp:nvSpPr>
      <dsp:spPr>
        <a:xfrm>
          <a:off x="1391248" y="-850"/>
          <a:ext cx="3649222" cy="3649222"/>
        </a:xfrm>
        <a:prstGeom prst="circularArrow">
          <a:avLst>
            <a:gd name="adj1" fmla="val 5202"/>
            <a:gd name="adj2" fmla="val 336067"/>
            <a:gd name="adj3" fmla="val 21292614"/>
            <a:gd name="adj4" fmla="val 19766789"/>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041DA-3F53-4F96-85EF-B30F5C04D8E7}">
      <dsp:nvSpPr>
        <dsp:cNvPr id="0" name=""/>
        <dsp:cNvSpPr/>
      </dsp:nvSpPr>
      <dsp:spPr>
        <a:xfrm>
          <a:off x="4268795" y="1837267"/>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4268795" y="1837267"/>
        <a:ext cx="973551" cy="973551"/>
      </dsp:txXfrm>
    </dsp:sp>
    <dsp:sp modelId="{5E756683-8E81-4295-A53C-6330C2FFA88C}">
      <dsp:nvSpPr>
        <dsp:cNvPr id="0" name=""/>
        <dsp:cNvSpPr/>
      </dsp:nvSpPr>
      <dsp:spPr>
        <a:xfrm>
          <a:off x="1408436" y="-16213"/>
          <a:ext cx="3649222" cy="3649222"/>
        </a:xfrm>
        <a:prstGeom prst="circularArrow">
          <a:avLst>
            <a:gd name="adj1" fmla="val 5202"/>
            <a:gd name="adj2" fmla="val 336067"/>
            <a:gd name="adj3" fmla="val 4014048"/>
            <a:gd name="adj4" fmla="val 2254030"/>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285F9-3B57-4EDB-A19F-F5F4138FED4E}">
      <dsp:nvSpPr>
        <dsp:cNvPr id="0" name=""/>
        <dsp:cNvSpPr/>
      </dsp:nvSpPr>
      <dsp:spPr>
        <a:xfrm>
          <a:off x="2729084" y="2955933"/>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2729084" y="2955933"/>
        <a:ext cx="973551" cy="973551"/>
      </dsp:txXfrm>
    </dsp:sp>
    <dsp:sp modelId="{90DD7514-948E-49DB-9F6A-D23DFAEA7D1D}">
      <dsp:nvSpPr>
        <dsp:cNvPr id="0" name=""/>
        <dsp:cNvSpPr/>
      </dsp:nvSpPr>
      <dsp:spPr>
        <a:xfrm>
          <a:off x="1391248" y="-850"/>
          <a:ext cx="3649222" cy="3649222"/>
        </a:xfrm>
        <a:prstGeom prst="circularArrow">
          <a:avLst>
            <a:gd name="adj1" fmla="val 5202"/>
            <a:gd name="adj2" fmla="val 336067"/>
            <a:gd name="adj3" fmla="val 8209903"/>
            <a:gd name="adj4" fmla="val 6449885"/>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9B71B-04CB-41B1-AB80-557D50A3475D}">
      <dsp:nvSpPr>
        <dsp:cNvPr id="0" name=""/>
        <dsp:cNvSpPr/>
      </dsp:nvSpPr>
      <dsp:spPr>
        <a:xfrm>
          <a:off x="1189372" y="1837267"/>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dirty="0"/>
        </a:p>
      </dsp:txBody>
      <dsp:txXfrm>
        <a:off x="1189372" y="1837267"/>
        <a:ext cx="973551" cy="973551"/>
      </dsp:txXfrm>
    </dsp:sp>
    <dsp:sp modelId="{9E645D8A-6344-4890-86F9-5CA0A5B1580B}">
      <dsp:nvSpPr>
        <dsp:cNvPr id="0" name=""/>
        <dsp:cNvSpPr/>
      </dsp:nvSpPr>
      <dsp:spPr>
        <a:xfrm>
          <a:off x="1391248" y="-850"/>
          <a:ext cx="3649222" cy="3649222"/>
        </a:xfrm>
        <a:prstGeom prst="circularArrow">
          <a:avLst>
            <a:gd name="adj1" fmla="val 5202"/>
            <a:gd name="adj2" fmla="val 336067"/>
            <a:gd name="adj3" fmla="val 12297144"/>
            <a:gd name="adj4" fmla="val 10771319"/>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50B5C-231F-4998-8FA4-D117F4E337C2}">
      <dsp:nvSpPr>
        <dsp:cNvPr id="0" name=""/>
        <dsp:cNvSpPr/>
      </dsp:nvSpPr>
      <dsp:spPr>
        <a:xfrm>
          <a:off x="1777490" y="27228"/>
          <a:ext cx="973551" cy="973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dirty="0"/>
        </a:p>
      </dsp:txBody>
      <dsp:txXfrm>
        <a:off x="1777490" y="27228"/>
        <a:ext cx="973551" cy="973551"/>
      </dsp:txXfrm>
    </dsp:sp>
    <dsp:sp modelId="{9CFCD8CE-BC1E-4576-8CA7-68711294ADDE}">
      <dsp:nvSpPr>
        <dsp:cNvPr id="0" name=""/>
        <dsp:cNvSpPr/>
      </dsp:nvSpPr>
      <dsp:spPr>
        <a:xfrm>
          <a:off x="1391248" y="106728"/>
          <a:ext cx="3649222" cy="3649222"/>
        </a:xfrm>
        <a:prstGeom prst="circularArrow">
          <a:avLst>
            <a:gd name="adj1" fmla="val 5202"/>
            <a:gd name="adj2" fmla="val 336067"/>
            <a:gd name="adj3" fmla="val 16865038"/>
            <a:gd name="adj4" fmla="val 15198895"/>
            <a:gd name="adj5" fmla="val 6069"/>
          </a:avLst>
        </a:prstGeom>
        <a:solidFill>
          <a:srgbClr val="00C0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282FFC-5622-4AB1-930A-962E05F89510}" type="datetimeFigureOut">
              <a:rPr lang="en-GB" smtClean="0"/>
              <a:t>02/10/2019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63B949-99B1-4E8A-A9DE-820CC1E0DBE9}" type="slidenum">
              <a:rPr lang="en-GB" smtClean="0"/>
              <a:t>‹#›</a:t>
            </a:fld>
            <a:endParaRPr lang="en-GB"/>
          </a:p>
        </p:txBody>
      </p:sp>
    </p:spTree>
    <p:extLst>
      <p:ext uri="{BB962C8B-B14F-4D97-AF65-F5344CB8AC3E}">
        <p14:creationId xmlns:p14="http://schemas.microsoft.com/office/powerpoint/2010/main" val="118133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Richard.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became a commercial partner with Care and Support West two years ago so that we could support its members with all their energy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fact,</a:t>
            </a:r>
            <a:r>
              <a:rPr lang="en-GB" baseline="0" dirty="0"/>
              <a:t> m</a:t>
            </a:r>
            <a:r>
              <a:rPr lang="en-GB" dirty="0"/>
              <a:t>ore than half</a:t>
            </a:r>
            <a:r>
              <a:rPr lang="en-GB" baseline="0" dirty="0"/>
              <a:t> of our customers work within the care industry like yourselves. </a:t>
            </a:r>
          </a:p>
          <a:p>
            <a:endParaRPr lang="en-GB" dirty="0"/>
          </a:p>
        </p:txBody>
      </p:sp>
      <p:sp>
        <p:nvSpPr>
          <p:cNvPr id="4" name="Slide Number Placeholder 3"/>
          <p:cNvSpPr>
            <a:spLocks noGrp="1"/>
          </p:cNvSpPr>
          <p:nvPr>
            <p:ph type="sldNum" sz="quarter" idx="10"/>
          </p:nvPr>
        </p:nvSpPr>
        <p:spPr/>
        <p:txBody>
          <a:bodyPr/>
          <a:lstStyle/>
          <a:p>
            <a:fld id="{4C63B949-99B1-4E8A-A9DE-820CC1E0DBE9}" type="slidenum">
              <a:rPr lang="en-GB" smtClean="0"/>
              <a:t>1</a:t>
            </a:fld>
            <a:endParaRPr lang="en-GB"/>
          </a:p>
        </p:txBody>
      </p:sp>
    </p:spTree>
    <p:extLst>
      <p:ext uri="{BB962C8B-B14F-4D97-AF65-F5344CB8AC3E}">
        <p14:creationId xmlns:p14="http://schemas.microsoft.com/office/powerpoint/2010/main" val="37886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rgbClr val="37424A"/>
                </a:solidFill>
                <a:latin typeface="Arial" panose="020B0604020202020204" pitchFamily="34" charset="0"/>
                <a:cs typeface="Arial" panose="020B0604020202020204" pitchFamily="34" charset="0"/>
              </a:rPr>
              <a:t>Our aim is to minimise our clients’ expenditure on energy, while ensuring the contract and supply suit their needs. </a:t>
            </a:r>
          </a:p>
        </p:txBody>
      </p:sp>
      <p:sp>
        <p:nvSpPr>
          <p:cNvPr id="4" name="Slide Number Placeholder 3"/>
          <p:cNvSpPr>
            <a:spLocks noGrp="1"/>
          </p:cNvSpPr>
          <p:nvPr>
            <p:ph type="sldNum" sz="quarter" idx="10"/>
          </p:nvPr>
        </p:nvSpPr>
        <p:spPr/>
        <p:txBody>
          <a:bodyPr/>
          <a:lstStyle/>
          <a:p>
            <a:fld id="{4C63B949-99B1-4E8A-A9DE-820CC1E0DBE9}" type="slidenum">
              <a:rPr lang="en-GB" smtClean="0"/>
              <a:t>2</a:t>
            </a:fld>
            <a:endParaRPr lang="en-GB"/>
          </a:p>
        </p:txBody>
      </p:sp>
    </p:spTree>
    <p:extLst>
      <p:ext uri="{BB962C8B-B14F-4D97-AF65-F5344CB8AC3E}">
        <p14:creationId xmlns:p14="http://schemas.microsoft.com/office/powerpoint/2010/main" val="318939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have supported the</a:t>
            </a:r>
            <a:r>
              <a:rPr lang="en-GB" baseline="0" dirty="0"/>
              <a:t> Windmill Care group since April 2018 when we secured new gas and electricity contracts for the care homes. </a:t>
            </a:r>
          </a:p>
          <a:p>
            <a:endParaRPr lang="en-GB" baseline="0" dirty="0"/>
          </a:p>
          <a:p>
            <a:r>
              <a:rPr lang="en-GB" baseline="0" dirty="0"/>
              <a:t>We undertook a review of the business’s energy usage and made a plan that considered the most appropriate contracts.</a:t>
            </a:r>
          </a:p>
          <a:p>
            <a:endParaRPr lang="en-GB" baseline="0" dirty="0"/>
          </a:p>
          <a:p>
            <a:r>
              <a:rPr lang="en-GB" baseline="0" dirty="0"/>
              <a:t>Today, we provide our bill validation services to the group, where we check all of Windmill Care’s energy bills and take care of any discrepancies ahead of payment. </a:t>
            </a:r>
          </a:p>
          <a:p>
            <a:endParaRPr lang="en-GB" baseline="0" dirty="0"/>
          </a:p>
          <a:p>
            <a:r>
              <a:rPr lang="en-GB" baseline="0" dirty="0"/>
              <a:t>We have supported Windmill Care with meter exchanges and repairs, liaising with suppliers, meter operators and the distribution network to ensure all the work is completed efficiently.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spend the time needed to resolve any queries with suppliers. And we keep abreast of any industry regulation and legislation that Windmill Care may be impacted by and provide guidance and support for compliance. </a:t>
            </a:r>
          </a:p>
          <a:p>
            <a:endParaRPr lang="en-GB" baseline="0" dirty="0"/>
          </a:p>
          <a:p>
            <a:r>
              <a:rPr lang="en-GB" baseline="0" dirty="0"/>
              <a:t>The last of these services is perhaps where we have added the most value for Windmill Care during our relationship. We uncovered a billing issue relating to the roll out of a new legislation. We took it up with the supplier to a very successful resolution as our brief video will demonstrate… </a:t>
            </a:r>
          </a:p>
          <a:p>
            <a:endParaRPr lang="en-GB" dirty="0"/>
          </a:p>
        </p:txBody>
      </p:sp>
      <p:sp>
        <p:nvSpPr>
          <p:cNvPr id="4" name="Slide Number Placeholder 3"/>
          <p:cNvSpPr>
            <a:spLocks noGrp="1"/>
          </p:cNvSpPr>
          <p:nvPr>
            <p:ph type="sldNum" sz="quarter" idx="10"/>
          </p:nvPr>
        </p:nvSpPr>
        <p:spPr/>
        <p:txBody>
          <a:bodyPr/>
          <a:lstStyle/>
          <a:p>
            <a:fld id="{4C63B949-99B1-4E8A-A9DE-820CC1E0DBE9}" type="slidenum">
              <a:rPr lang="en-GB" smtClean="0"/>
              <a:t>3</a:t>
            </a:fld>
            <a:endParaRPr lang="en-GB"/>
          </a:p>
        </p:txBody>
      </p:sp>
    </p:spTree>
    <p:extLst>
      <p:ext uri="{BB962C8B-B14F-4D97-AF65-F5344CB8AC3E}">
        <p14:creationId xmlns:p14="http://schemas.microsoft.com/office/powerpoint/2010/main" val="202728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3B949-99B1-4E8A-A9DE-820CC1E0DBE9}" type="slidenum">
              <a:rPr lang="en-GB" smtClean="0"/>
              <a:t>4</a:t>
            </a:fld>
            <a:endParaRPr lang="en-GB"/>
          </a:p>
        </p:txBody>
      </p:sp>
    </p:spTree>
    <p:extLst>
      <p:ext uri="{BB962C8B-B14F-4D97-AF65-F5344CB8AC3E}">
        <p14:creationId xmlns:p14="http://schemas.microsoft.com/office/powerpoint/2010/main" val="8654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continue to support Richard and his</a:t>
            </a:r>
            <a:r>
              <a:rPr lang="en-GB" baseline="0" dirty="0"/>
              <a:t> team with all their energy needs, providing all the advice and guidance needed to make the best energy decisions for the business. </a:t>
            </a:r>
          </a:p>
          <a:p>
            <a:endParaRPr lang="en-GB" baseline="0" dirty="0"/>
          </a:p>
          <a:p>
            <a:r>
              <a:rPr lang="en-GB" baseline="0" dirty="0"/>
              <a:t>We are currently gathering participants for our next buying group of which Windmill Care will be a part. This is our unique proposition that brings businesses together to purchase their energy.  It drives down energy prices because our chosen suppliers compete for the business of the group’s collective energy consumption. Speak to us if you would like to learn more.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3B949-99B1-4E8A-A9DE-820CC1E0DBE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7680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3B949-99B1-4E8A-A9DE-820CC1E0DBE9}" type="slidenum">
              <a:rPr lang="en-GB" smtClean="0"/>
              <a:t>7</a:t>
            </a:fld>
            <a:endParaRPr lang="en-GB"/>
          </a:p>
        </p:txBody>
      </p:sp>
    </p:spTree>
    <p:extLst>
      <p:ext uri="{BB962C8B-B14F-4D97-AF65-F5344CB8AC3E}">
        <p14:creationId xmlns:p14="http://schemas.microsoft.com/office/powerpoint/2010/main" val="267968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0A8FB-F147-4938-B7A5-00D7324AD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CFC4261-5196-4A4E-8A7F-E92F75DE7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6096E96-3EC9-43FE-9228-EABCD78FDCF8}"/>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3CC53810-A912-407D-BED2-2E8458FB1E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2F27920-DB63-4213-B71D-50786A73B323}"/>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265568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A6015-6BF6-4CB6-99F0-3D62CD1E03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BE88B07-8103-4BE2-B4D2-F4F5ECB6C7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BE5DA9D-16D0-4CC4-A5E7-48DB1F9EA583}"/>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95D5454E-BDD2-4D7F-BA01-77F89D68B1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1B9FBAA0-F5D7-43C4-884B-BB031622244A}"/>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276854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7F3CD59-94B1-4AC8-89E0-6A48E3C1AC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8AE7F4D-8B84-4734-902D-4BFC0D4203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3573B2F-3305-452D-A1D9-A38E4650AC7D}"/>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374986F6-0D2C-4CA3-8EBA-1E7D926328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330E7A05-BEE3-47B2-BDAE-175AA8465231}"/>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423468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92080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257">
          <p15:clr>
            <a:srgbClr val="FBAE40"/>
          </p15:clr>
        </p15:guide>
        <p15:guide id="4" pos="74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23145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257">
          <p15:clr>
            <a:srgbClr val="FBAE40"/>
          </p15:clr>
        </p15:guide>
        <p15:guide id="4" pos="742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0A8FB-F147-4938-B7A5-00D7324AD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CFC4261-5196-4A4E-8A7F-E92F75DE7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6096E96-3EC9-43FE-9228-EABCD78FDCF8}"/>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xmlns="" id="{3CC53810-A912-407D-BED2-2E8458FB1E52}"/>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xmlns="" id="{02F27920-DB63-4213-B71D-50786A73B323}"/>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671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7413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257">
          <p15:clr>
            <a:srgbClr val="FBAE40"/>
          </p15:clr>
        </p15:guide>
        <p15:guide id="4" pos="74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9257D-E4DF-471C-A989-6D9AFC568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5328FA9-3DE3-42A9-8460-1F27479D7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18F568A-2825-49F8-8E68-758DA6EE9543}"/>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xmlns="" id="{AA300DA8-EE8E-4A40-91AC-8E6C6203C286}"/>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xmlns="" id="{35E1EECD-0AF2-4450-81E8-CDEB37AEC0B7}"/>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955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F6FB6-95AA-4A8A-B963-19D2C108A6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D0D6387-18C1-444C-B815-9C1B0BF317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6E83BD6-5BC7-463F-B7EE-CD7FE581BC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EEAC88C-CA09-4773-8173-F06303C37E7F}"/>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xmlns="" id="{2BA9A22A-5705-4AF4-BD11-6BE22E04865D}"/>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xmlns="" id="{2CB1E2F7-74B1-421B-A804-841CB77B7C4B}"/>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05782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586B1-5C7C-4701-83A5-1A950BDEB5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7E5E61-07F2-465A-9DF4-025E6A96B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3CF07F0-5354-4DDA-B6A8-B600054A08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CC9DDAA-6711-4EBF-814C-489CC02A7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F2D4A87-7727-4FD3-B2AC-8A788B0751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A6C55F9-20D2-4112-9C8B-20D0EA9D772E}"/>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8" name="Footer Placeholder 7">
            <a:extLst>
              <a:ext uri="{FF2B5EF4-FFF2-40B4-BE49-F238E27FC236}">
                <a16:creationId xmlns:a16="http://schemas.microsoft.com/office/drawing/2014/main" xmlns="" id="{576F93BF-C833-4D28-9482-A9735C600D7F}"/>
              </a:ext>
            </a:extLst>
          </p:cNvPr>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a:extLst>
              <a:ext uri="{FF2B5EF4-FFF2-40B4-BE49-F238E27FC236}">
                <a16:creationId xmlns:a16="http://schemas.microsoft.com/office/drawing/2014/main" xmlns="" id="{0699C392-E32C-4581-B3E4-1FEE60F47E14}"/>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601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AF63B-465A-419A-8AC8-0C95A2E250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CF56649-06CB-45AD-9C22-AD776ABD33AE}"/>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4" name="Footer Placeholder 3">
            <a:extLst>
              <a:ext uri="{FF2B5EF4-FFF2-40B4-BE49-F238E27FC236}">
                <a16:creationId xmlns:a16="http://schemas.microsoft.com/office/drawing/2014/main" xmlns="" id="{14A62FF5-98C5-4D7E-AAE4-F3739B20CDDD}"/>
              </a:ext>
            </a:extLst>
          </p:cNvPr>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a:extLst>
              <a:ext uri="{FF2B5EF4-FFF2-40B4-BE49-F238E27FC236}">
                <a16:creationId xmlns:a16="http://schemas.microsoft.com/office/drawing/2014/main" xmlns="" id="{74350DB7-BD24-4C70-9BF3-0EF9B005C18D}"/>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62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0AFDE-4122-4AA7-A4AB-E188C4D49A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982AF43-51F7-4346-9B4A-61DDD4810B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2A737D6-0E02-41D8-938D-DD54E0FBBDDA}"/>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41BA696C-B0D3-49AF-A4B7-08D9D0F784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53FBF9C-D1DA-4443-8928-C55A59D0EF56}"/>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694367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C8166C-D90C-4E15-A9A7-F6C8F1A96B98}"/>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xmlns="" id="{F2468842-9A33-4491-AFAE-76A447C2BEBD}"/>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xmlns="" id="{CC682936-6D12-4C59-8079-9BF83EEA0DED}"/>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284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0EF14-AD5F-4B98-BA8D-0DD653217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E3B244-CE60-4C22-A46A-5961D5246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C944D1F-01C9-499D-98C0-9D5EBC75D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1FFAEE8-58A6-4B79-A9E8-54BB8B66B156}"/>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xmlns="" id="{A7F0C9BD-EEA0-492D-8DFE-455D1AA8BDD2}"/>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xmlns="" id="{FE2CE2E0-2B60-4969-AD38-31CCF47F1524}"/>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101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0C6E0-1C19-4E26-80F0-8D5150983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FE91EE1-2438-40AB-8697-3FA8E2AD8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AEF8B426-3930-4DB3-950F-A5A665590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2951777-D342-4F96-809F-61149042FA92}"/>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xmlns="" id="{2C131DF7-338A-40FE-AD70-6163DB21CA9A}"/>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xmlns="" id="{B73079CF-AD62-42C1-9745-C07B3552578B}"/>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953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A6015-6BF6-4CB6-99F0-3D62CD1E03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BE88B07-8103-4BE2-B4D2-F4F5ECB6C7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BE5DA9D-16D0-4CC4-A5E7-48DB1F9EA583}"/>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xmlns="" id="{95D5454E-BDD2-4D7F-BA01-77F89D68B156}"/>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xmlns="" id="{1B9FBAA0-F5D7-43C4-884B-BB031622244A}"/>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51830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7F3CD59-94B1-4AC8-89E0-6A48E3C1AC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8AE7F4D-8B84-4734-902D-4BFC0D4203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3573B2F-3305-452D-A1D9-A38E4650AC7D}"/>
              </a:ext>
            </a:extLst>
          </p:cNvPr>
          <p:cNvSpPr>
            <a:spLocks noGrp="1"/>
          </p:cNvSpPr>
          <p:nvPr>
            <p:ph type="dt" sz="half" idx="10"/>
          </p:nvPr>
        </p:nvSpPr>
        <p:spPr/>
        <p:txBody>
          <a:body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xmlns="" id="{374986F6-0D2C-4CA3-8EBA-1E7D92632810}"/>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xmlns="" id="{330E7A05-BEE3-47B2-BDAE-175AA8465231}"/>
              </a:ext>
            </a:extLst>
          </p:cNvPr>
          <p:cNvSpPr>
            <a:spLocks noGrp="1"/>
          </p:cNvSpPr>
          <p:nvPr>
            <p:ph type="sldNum" sz="quarter" idx="12"/>
          </p:nvPr>
        </p:nvSpPr>
        <p:spPr/>
        <p:txBody>
          <a:body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3995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0AFDE-4122-4AA7-A4AB-E188C4D49A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982AF43-51F7-4346-9B4A-61DDD4810B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2A737D6-0E02-41D8-938D-DD54E0FBBDDA}"/>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41BA696C-B0D3-49AF-A4B7-08D9D0F784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53FBF9C-D1DA-4443-8928-C55A59D0EF56}"/>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417059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9257D-E4DF-471C-A989-6D9AFC568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5328FA9-3DE3-42A9-8460-1F27479D7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18F568A-2825-49F8-8E68-758DA6EE9543}"/>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AA300DA8-EE8E-4A40-91AC-8E6C6203C2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35E1EECD-0AF2-4450-81E8-CDEB37AEC0B7}"/>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195911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F6FB6-95AA-4A8A-B963-19D2C108A6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D0D6387-18C1-444C-B815-9C1B0BF317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6E83BD6-5BC7-463F-B7EE-CD7FE581BC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EEAC88C-CA09-4773-8173-F06303C37E7F}"/>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6" name="Footer Placeholder 5">
            <a:extLst>
              <a:ext uri="{FF2B5EF4-FFF2-40B4-BE49-F238E27FC236}">
                <a16:creationId xmlns:a16="http://schemas.microsoft.com/office/drawing/2014/main" xmlns="" id="{2BA9A22A-5705-4AF4-BD11-6BE22E0486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2CB1E2F7-74B1-421B-A804-841CB77B7C4B}"/>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405890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586B1-5C7C-4701-83A5-1A950BDEB5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7E5E61-07F2-465A-9DF4-025E6A96B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3CF07F0-5354-4DDA-B6A8-B600054A08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CC9DDAA-6711-4EBF-814C-489CC02A7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F2D4A87-7727-4FD3-B2AC-8A788B0751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A6C55F9-20D2-4112-9C8B-20D0EA9D772E}"/>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8" name="Footer Placeholder 7">
            <a:extLst>
              <a:ext uri="{FF2B5EF4-FFF2-40B4-BE49-F238E27FC236}">
                <a16:creationId xmlns:a16="http://schemas.microsoft.com/office/drawing/2014/main" xmlns="" id="{576F93BF-C833-4D28-9482-A9735C600D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0699C392-E32C-4581-B3E4-1FEE60F47E14}"/>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422563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AF63B-465A-419A-8AC8-0C95A2E250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CF56649-06CB-45AD-9C22-AD776ABD33AE}"/>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4" name="Footer Placeholder 3">
            <a:extLst>
              <a:ext uri="{FF2B5EF4-FFF2-40B4-BE49-F238E27FC236}">
                <a16:creationId xmlns:a16="http://schemas.microsoft.com/office/drawing/2014/main" xmlns="" id="{14A62FF5-98C5-4D7E-AAE4-F3739B20CDD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74350DB7-BD24-4C70-9BF3-0EF9B005C18D}"/>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243913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C8166C-D90C-4E15-A9A7-F6C8F1A96B98}"/>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3" name="Footer Placeholder 2">
            <a:extLst>
              <a:ext uri="{FF2B5EF4-FFF2-40B4-BE49-F238E27FC236}">
                <a16:creationId xmlns:a16="http://schemas.microsoft.com/office/drawing/2014/main" xmlns="" id="{F2468842-9A33-4491-AFAE-76A447C2BE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CC682936-6D12-4C59-8079-9BF83EEA0DED}"/>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146539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0EF14-AD5F-4B98-BA8D-0DD653217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E3B244-CE60-4C22-A46A-5961D5246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C944D1F-01C9-499D-98C0-9D5EBC75D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1FFAEE8-58A6-4B79-A9E8-54BB8B66B156}"/>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6" name="Footer Placeholder 5">
            <a:extLst>
              <a:ext uri="{FF2B5EF4-FFF2-40B4-BE49-F238E27FC236}">
                <a16:creationId xmlns:a16="http://schemas.microsoft.com/office/drawing/2014/main" xmlns="" id="{A7F0C9BD-EEA0-492D-8DFE-455D1AA8BDD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E2CE2E0-2B60-4969-AD38-31CCF47F1524}"/>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212385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0C6E0-1C19-4E26-80F0-8D5150983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FE91EE1-2438-40AB-8697-3FA8E2AD8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AEF8B426-3930-4DB3-950F-A5A665590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2951777-D342-4F96-809F-61149042FA92}"/>
              </a:ext>
            </a:extLst>
          </p:cNvPr>
          <p:cNvSpPr>
            <a:spLocks noGrp="1"/>
          </p:cNvSpPr>
          <p:nvPr>
            <p:ph type="dt" sz="half" idx="10"/>
          </p:nvPr>
        </p:nvSpPr>
        <p:spPr/>
        <p:txBody>
          <a:bodyPr/>
          <a:lstStyle/>
          <a:p>
            <a:fld id="{2C810773-EBE5-4E3B-809E-934993CC1499}" type="datetimeFigureOut">
              <a:rPr lang="en-GB" smtClean="0"/>
              <a:t>02/10/2019</a:t>
            </a:fld>
            <a:endParaRPr lang="en-GB" dirty="0"/>
          </a:p>
        </p:txBody>
      </p:sp>
      <p:sp>
        <p:nvSpPr>
          <p:cNvPr id="6" name="Footer Placeholder 5">
            <a:extLst>
              <a:ext uri="{FF2B5EF4-FFF2-40B4-BE49-F238E27FC236}">
                <a16:creationId xmlns:a16="http://schemas.microsoft.com/office/drawing/2014/main" xmlns="" id="{2C131DF7-338A-40FE-AD70-6163DB21CA9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B73079CF-AD62-42C1-9745-C07B3552578B}"/>
              </a:ext>
            </a:extLst>
          </p:cNvPr>
          <p:cNvSpPr>
            <a:spLocks noGrp="1"/>
          </p:cNvSpPr>
          <p:nvPr>
            <p:ph type="sldNum" sz="quarter" idx="12"/>
          </p:nvPr>
        </p:nvSpPr>
        <p:spPr/>
        <p:txBody>
          <a:bodyPr/>
          <a:lstStyle/>
          <a:p>
            <a:fld id="{ABB45C52-76D2-4323-B9D8-DFCCDF34A556}" type="slidenum">
              <a:rPr lang="en-GB" smtClean="0"/>
              <a:t>‹#›</a:t>
            </a:fld>
            <a:endParaRPr lang="en-GB" dirty="0"/>
          </a:p>
        </p:txBody>
      </p:sp>
    </p:spTree>
    <p:extLst>
      <p:ext uri="{BB962C8B-B14F-4D97-AF65-F5344CB8AC3E}">
        <p14:creationId xmlns:p14="http://schemas.microsoft.com/office/powerpoint/2010/main" val="424309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15205A-E736-4422-9C89-587BB90D9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D4FF41B-1F53-4758-9603-FF69C9956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6F67918-ECE0-4E6D-B879-B7935FA1E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10773-EBE5-4E3B-809E-934993CC1499}" type="datetimeFigureOut">
              <a:rPr lang="en-GB" smtClean="0"/>
              <a:t>02/10/2019</a:t>
            </a:fld>
            <a:endParaRPr lang="en-GB" dirty="0"/>
          </a:p>
        </p:txBody>
      </p:sp>
      <p:sp>
        <p:nvSpPr>
          <p:cNvPr id="5" name="Footer Placeholder 4">
            <a:extLst>
              <a:ext uri="{FF2B5EF4-FFF2-40B4-BE49-F238E27FC236}">
                <a16:creationId xmlns:a16="http://schemas.microsoft.com/office/drawing/2014/main" xmlns="" id="{E15013DE-BDF5-45D6-9218-849E64F73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8B7B9D2E-2493-4D0F-A22D-AE7E018C1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45C52-76D2-4323-B9D8-DFCCDF34A556}" type="slidenum">
              <a:rPr lang="en-GB" smtClean="0"/>
              <a:t>‹#›</a:t>
            </a:fld>
            <a:endParaRPr lang="en-GB" dirty="0"/>
          </a:p>
        </p:txBody>
      </p:sp>
    </p:spTree>
    <p:extLst>
      <p:ext uri="{BB962C8B-B14F-4D97-AF65-F5344CB8AC3E}">
        <p14:creationId xmlns:p14="http://schemas.microsoft.com/office/powerpoint/2010/main" val="388113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15205A-E736-4422-9C89-587BB90D9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D4FF41B-1F53-4758-9603-FF69C9956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96F67918-ECE0-4E6D-B879-B7935FA1E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2C810773-EBE5-4E3B-809E-934993CC1499}" type="datetimeFigureOut">
              <a:rPr lang="en-GB" smtClean="0">
                <a:solidFill>
                  <a:prstClr val="black">
                    <a:tint val="75000"/>
                  </a:prstClr>
                </a:solidFill>
              </a:rPr>
              <a:pPr/>
              <a:t>02/10/2019</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xmlns="" id="{E15013DE-BDF5-45D6-9218-849E64F73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xmlns="" id="{8B7B9D2E-2493-4D0F-A22D-AE7E018C1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BB45C52-76D2-4323-B9D8-DFCCDF34A5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09667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4.pn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9F5F4-2C34-4E0B-B11D-3C620E12B8A2}"/>
              </a:ext>
            </a:extLst>
          </p:cNvPr>
          <p:cNvSpPr>
            <a:spLocks noGrp="1"/>
          </p:cNvSpPr>
          <p:nvPr>
            <p:ph type="ctrTitle"/>
          </p:nvPr>
        </p:nvSpPr>
        <p:spPr>
          <a:xfrm>
            <a:off x="7046790" y="3164571"/>
            <a:ext cx="5145210" cy="1563810"/>
          </a:xfrm>
        </p:spPr>
        <p:txBody>
          <a:bodyPr>
            <a:normAutofit fontScale="90000"/>
          </a:bodyPr>
          <a:lstStyle/>
          <a:p>
            <a:r>
              <a:rPr lang="en-GB" dirty="0">
                <a:solidFill>
                  <a:srgbClr val="00C0B5"/>
                </a:solidFill>
              </a:rPr>
              <a:t/>
            </a:r>
            <a:br>
              <a:rPr lang="en-GB" dirty="0">
                <a:solidFill>
                  <a:srgbClr val="00C0B5"/>
                </a:solidFill>
              </a:rPr>
            </a:br>
            <a:r>
              <a:rPr lang="en-GB" sz="4900" b="1" dirty="0">
                <a:solidFill>
                  <a:srgbClr val="00C0B5"/>
                </a:solidFill>
                <a:latin typeface="Arial" panose="020B0604020202020204" pitchFamily="34" charset="0"/>
                <a:cs typeface="Arial" panose="020B0604020202020204" pitchFamily="34" charset="0"/>
              </a:rPr>
              <a:t>How we support</a:t>
            </a:r>
            <a:r>
              <a:rPr lang="en-GB" sz="5300" b="1" dirty="0">
                <a:solidFill>
                  <a:srgbClr val="00C0B5"/>
                </a:solidFill>
                <a:latin typeface="Arial" panose="020B0604020202020204" pitchFamily="34" charset="0"/>
                <a:cs typeface="Arial" panose="020B0604020202020204" pitchFamily="34" charset="0"/>
              </a:rPr>
              <a:t/>
            </a:r>
            <a:br>
              <a:rPr lang="en-GB" sz="5300" b="1" dirty="0">
                <a:solidFill>
                  <a:srgbClr val="00C0B5"/>
                </a:solidFill>
                <a:latin typeface="Arial" panose="020B0604020202020204" pitchFamily="34" charset="0"/>
                <a:cs typeface="Arial" panose="020B0604020202020204" pitchFamily="34" charset="0"/>
              </a:rPr>
            </a:br>
            <a:r>
              <a:rPr lang="en-GB" sz="4900" b="1" dirty="0">
                <a:solidFill>
                  <a:srgbClr val="00C0B5"/>
                </a:solidFill>
                <a:latin typeface="Arial" panose="020B0604020202020204" pitchFamily="34" charset="0"/>
                <a:cs typeface="Arial" panose="020B0604020202020204" pitchFamily="34" charset="0"/>
              </a:rPr>
              <a:t>Windmill Care Ltd</a:t>
            </a:r>
            <a:r>
              <a:rPr lang="en-GB" sz="5300" b="1" dirty="0">
                <a:solidFill>
                  <a:srgbClr val="00C0B5"/>
                </a:solidFill>
                <a:latin typeface="Arial" panose="020B0604020202020204" pitchFamily="34" charset="0"/>
                <a:cs typeface="Arial" panose="020B0604020202020204" pitchFamily="34" charset="0"/>
              </a:rPr>
              <a:t/>
            </a:r>
            <a:br>
              <a:rPr lang="en-GB" sz="5300" b="1" dirty="0">
                <a:solidFill>
                  <a:srgbClr val="00C0B5"/>
                </a:solidFill>
                <a:latin typeface="Arial" panose="020B0604020202020204" pitchFamily="34" charset="0"/>
                <a:cs typeface="Arial" panose="020B0604020202020204" pitchFamily="34" charset="0"/>
              </a:rPr>
            </a:br>
            <a:r>
              <a:rPr lang="en-GB" sz="5300" b="1" dirty="0">
                <a:solidFill>
                  <a:srgbClr val="00C0B5"/>
                </a:solidFill>
                <a:latin typeface="Arial" panose="020B0604020202020204" pitchFamily="34" charset="0"/>
                <a:cs typeface="Arial" panose="020B0604020202020204" pitchFamily="34" charset="0"/>
              </a:rPr>
              <a:t/>
            </a:r>
            <a:br>
              <a:rPr lang="en-GB" sz="5300" b="1" dirty="0">
                <a:solidFill>
                  <a:srgbClr val="00C0B5"/>
                </a:solidFill>
                <a:latin typeface="Arial" panose="020B0604020202020204" pitchFamily="34" charset="0"/>
                <a:cs typeface="Arial" panose="020B0604020202020204" pitchFamily="34" charset="0"/>
              </a:rPr>
            </a:br>
            <a:r>
              <a:rPr lang="en-GB" sz="3100" b="1" dirty="0">
                <a:solidFill>
                  <a:srgbClr val="00C0B5"/>
                </a:solidFill>
                <a:latin typeface="Arial" panose="020B0604020202020204" pitchFamily="34" charset="0"/>
                <a:cs typeface="Arial" panose="020B0604020202020204" pitchFamily="34" charset="0"/>
              </a:rPr>
              <a:t>18 September 2019</a:t>
            </a:r>
            <a:br>
              <a:rPr lang="en-GB" sz="3100" b="1" dirty="0">
                <a:solidFill>
                  <a:srgbClr val="00C0B5"/>
                </a:solidFill>
                <a:latin typeface="Arial" panose="020B0604020202020204" pitchFamily="34" charset="0"/>
                <a:cs typeface="Arial" panose="020B0604020202020204" pitchFamily="34" charset="0"/>
              </a:rPr>
            </a:br>
            <a:r>
              <a:rPr lang="en-GB" sz="3100" b="1" dirty="0">
                <a:solidFill>
                  <a:srgbClr val="00C0B5"/>
                </a:solidFill>
                <a:latin typeface="Arial" panose="020B0604020202020204" pitchFamily="34" charset="0"/>
                <a:cs typeface="Arial" panose="020B0604020202020204" pitchFamily="34" charset="0"/>
              </a:rPr>
              <a:t>Claire Munt</a:t>
            </a:r>
          </a:p>
        </p:txBody>
      </p:sp>
      <p:pic>
        <p:nvPicPr>
          <p:cNvPr id="9" name="Picture 8" descr="cid:image001.jpg@01D306CA.BA65A3A0">
            <a:extLst>
              <a:ext uri="{FF2B5EF4-FFF2-40B4-BE49-F238E27FC236}">
                <a16:creationId xmlns:a16="http://schemas.microsoft.com/office/drawing/2014/main" xmlns="" id="{7B2C173D-7FEA-489B-8D1F-17DDDC9E10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78385" y="6010412"/>
            <a:ext cx="2943225" cy="657225"/>
          </a:xfrm>
          <a:prstGeom prst="rect">
            <a:avLst/>
          </a:prstGeom>
          <a:noFill/>
          <a:ln>
            <a:no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3057"/>
          <a:stretch/>
        </p:blipFill>
        <p:spPr>
          <a:xfrm flipH="1">
            <a:off x="-1" y="0"/>
            <a:ext cx="6885122" cy="6858000"/>
          </a:xfrm>
          <a:prstGeom prst="rect">
            <a:avLst/>
          </a:prstGeom>
        </p:spPr>
      </p:pic>
    </p:spTree>
    <p:extLst>
      <p:ext uri="{BB962C8B-B14F-4D97-AF65-F5344CB8AC3E}">
        <p14:creationId xmlns:p14="http://schemas.microsoft.com/office/powerpoint/2010/main" val="429203087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C6903CE-E200-4B3C-A3A4-6244DEBE9D38}"/>
              </a:ext>
            </a:extLst>
          </p:cNvPr>
          <p:cNvSpPr/>
          <p:nvPr/>
        </p:nvSpPr>
        <p:spPr>
          <a:xfrm>
            <a:off x="0" y="0"/>
            <a:ext cx="12192000" cy="6858000"/>
          </a:xfrm>
          <a:prstGeom prst="rect">
            <a:avLst/>
          </a:prstGeom>
          <a:solidFill>
            <a:srgbClr val="00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a:extLst>
              <a:ext uri="{FF2B5EF4-FFF2-40B4-BE49-F238E27FC236}">
                <a16:creationId xmlns:a16="http://schemas.microsoft.com/office/drawing/2014/main" xmlns="" id="{51F681C6-F88F-48C2-B910-D70C53724FAD}"/>
              </a:ext>
            </a:extLst>
          </p:cNvPr>
          <p:cNvSpPr>
            <a:spLocks noGrp="1"/>
          </p:cNvSpPr>
          <p:nvPr>
            <p:ph type="title" idx="4294967295"/>
          </p:nvPr>
        </p:nvSpPr>
        <p:spPr>
          <a:xfrm>
            <a:off x="399656" y="166930"/>
            <a:ext cx="10515600" cy="1114494"/>
          </a:xfrm>
        </p:spPr>
        <p:txBody>
          <a:bodyPr>
            <a:normAutofit/>
          </a:bodyPr>
          <a:lstStyle/>
          <a:p>
            <a:r>
              <a:rPr lang="en-GB" sz="3200" b="1" dirty="0">
                <a:solidFill>
                  <a:schemeClr val="bg1"/>
                </a:solidFill>
                <a:latin typeface="Arial" panose="020B0604020202020204" pitchFamily="34" charset="0"/>
                <a:ea typeface="Segoe UI Black" panose="020B0A02040204020203" pitchFamily="34" charset="0"/>
                <a:cs typeface="Arial" panose="020B0604020202020204" pitchFamily="34" charset="0"/>
              </a:rPr>
              <a:t>Our aim</a:t>
            </a:r>
          </a:p>
        </p:txBody>
      </p:sp>
      <p:grpSp>
        <p:nvGrpSpPr>
          <p:cNvPr id="15" name="Graphic 13">
            <a:extLst>
              <a:ext uri="{FF2B5EF4-FFF2-40B4-BE49-F238E27FC236}">
                <a16:creationId xmlns:a16="http://schemas.microsoft.com/office/drawing/2014/main" xmlns="" id="{321E26E4-16A1-494E-93B0-5EB6613AC302}"/>
              </a:ext>
            </a:extLst>
          </p:cNvPr>
          <p:cNvGrpSpPr/>
          <p:nvPr/>
        </p:nvGrpSpPr>
        <p:grpSpPr>
          <a:xfrm>
            <a:off x="9563100" y="6019242"/>
            <a:ext cx="2209800" cy="490842"/>
            <a:chOff x="8240107" y="3905250"/>
            <a:chExt cx="3066068" cy="681037"/>
          </a:xfrm>
        </p:grpSpPr>
        <p:sp>
          <p:nvSpPr>
            <p:cNvPr id="16" name="Freeform: Shape 15">
              <a:extLst>
                <a:ext uri="{FF2B5EF4-FFF2-40B4-BE49-F238E27FC236}">
                  <a16:creationId xmlns:a16="http://schemas.microsoft.com/office/drawing/2014/main" xmlns="" id="{8B37BB91-F17F-41AE-B5A2-1CA351F61874}"/>
                </a:ext>
              </a:extLst>
            </p:cNvPr>
            <p:cNvSpPr/>
            <p:nvPr/>
          </p:nvSpPr>
          <p:spPr>
            <a:xfrm>
              <a:off x="9418609" y="4455685"/>
              <a:ext cx="86881" cy="92487"/>
            </a:xfrm>
            <a:custGeom>
              <a:avLst/>
              <a:gdLst>
                <a:gd name="connsiteX0" fmla="*/ 70626 w 86881"/>
                <a:gd name="connsiteY0" fmla="*/ 39517 h 92486"/>
                <a:gd name="connsiteX1" fmla="*/ 63339 w 86881"/>
                <a:gd name="connsiteY1" fmla="*/ 21020 h 92486"/>
                <a:gd name="connsiteX2" fmla="*/ 45403 w 86881"/>
                <a:gd name="connsiteY2" fmla="*/ 14293 h 92486"/>
                <a:gd name="connsiteX3" fmla="*/ 35033 w 86881"/>
                <a:gd name="connsiteY3" fmla="*/ 16255 h 92486"/>
                <a:gd name="connsiteX4" fmla="*/ 26625 w 86881"/>
                <a:gd name="connsiteY4" fmla="*/ 21580 h 92486"/>
                <a:gd name="connsiteX5" fmla="*/ 20459 w 86881"/>
                <a:gd name="connsiteY5" fmla="*/ 29708 h 92486"/>
                <a:gd name="connsiteX6" fmla="*/ 17096 w 86881"/>
                <a:gd name="connsiteY6" fmla="*/ 39797 h 92486"/>
                <a:gd name="connsiteX7" fmla="*/ 70626 w 86881"/>
                <a:gd name="connsiteY7" fmla="*/ 39797 h 92486"/>
                <a:gd name="connsiteX8" fmla="*/ 20179 w 86881"/>
                <a:gd name="connsiteY8" fmla="*/ 63339 h 92486"/>
                <a:gd name="connsiteX9" fmla="*/ 26345 w 86881"/>
                <a:gd name="connsiteY9" fmla="*/ 72027 h 92486"/>
                <a:gd name="connsiteX10" fmla="*/ 35593 w 86881"/>
                <a:gd name="connsiteY10" fmla="*/ 77633 h 92486"/>
                <a:gd name="connsiteX11" fmla="*/ 47364 w 86881"/>
                <a:gd name="connsiteY11" fmla="*/ 79594 h 92486"/>
                <a:gd name="connsiteX12" fmla="*/ 57734 w 86881"/>
                <a:gd name="connsiteY12" fmla="*/ 78473 h 92486"/>
                <a:gd name="connsiteX13" fmla="*/ 65581 w 86881"/>
                <a:gd name="connsiteY13" fmla="*/ 75110 h 92486"/>
                <a:gd name="connsiteX14" fmla="*/ 71467 w 86881"/>
                <a:gd name="connsiteY14" fmla="*/ 70346 h 92486"/>
                <a:gd name="connsiteX15" fmla="*/ 75671 w 86881"/>
                <a:gd name="connsiteY15" fmla="*/ 64741 h 92486"/>
                <a:gd name="connsiteX16" fmla="*/ 77352 w 86881"/>
                <a:gd name="connsiteY16" fmla="*/ 65021 h 92486"/>
                <a:gd name="connsiteX17" fmla="*/ 80715 w 86881"/>
                <a:gd name="connsiteY17" fmla="*/ 66422 h 92486"/>
                <a:gd name="connsiteX18" fmla="*/ 84079 w 86881"/>
                <a:gd name="connsiteY18" fmla="*/ 69225 h 92486"/>
                <a:gd name="connsiteX19" fmla="*/ 85480 w 86881"/>
                <a:gd name="connsiteY19" fmla="*/ 73989 h 92486"/>
                <a:gd name="connsiteX20" fmla="*/ 82958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20179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626" y="39517"/>
                  </a:moveTo>
                  <a:cubicBezTo>
                    <a:pt x="70066" y="31670"/>
                    <a:pt x="67543" y="25504"/>
                    <a:pt x="63339" y="21020"/>
                  </a:cubicBezTo>
                  <a:cubicBezTo>
                    <a:pt x="58855" y="16535"/>
                    <a:pt x="52970" y="14293"/>
                    <a:pt x="45403" y="14293"/>
                  </a:cubicBezTo>
                  <a:cubicBezTo>
                    <a:pt x="41759" y="14293"/>
                    <a:pt x="38396" y="14854"/>
                    <a:pt x="35033" y="16255"/>
                  </a:cubicBezTo>
                  <a:cubicBezTo>
                    <a:pt x="31950" y="17376"/>
                    <a:pt x="29147" y="19338"/>
                    <a:pt x="26625" y="21580"/>
                  </a:cubicBezTo>
                  <a:cubicBezTo>
                    <a:pt x="24103" y="23822"/>
                    <a:pt x="22141" y="26625"/>
                    <a:pt x="20459" y="29708"/>
                  </a:cubicBezTo>
                  <a:cubicBezTo>
                    <a:pt x="18778" y="32791"/>
                    <a:pt x="17656" y="36154"/>
                    <a:pt x="17096" y="39797"/>
                  </a:cubicBezTo>
                  <a:lnTo>
                    <a:pt x="70626" y="39797"/>
                  </a:lnTo>
                  <a:close/>
                  <a:moveTo>
                    <a:pt x="20179" y="63339"/>
                  </a:moveTo>
                  <a:cubicBezTo>
                    <a:pt x="21860" y="66702"/>
                    <a:pt x="23822" y="69505"/>
                    <a:pt x="26345" y="72027"/>
                  </a:cubicBezTo>
                  <a:cubicBezTo>
                    <a:pt x="28867" y="74550"/>
                    <a:pt x="31950" y="76231"/>
                    <a:pt x="35593" y="77633"/>
                  </a:cubicBezTo>
                  <a:cubicBezTo>
                    <a:pt x="39237" y="79034"/>
                    <a:pt x="43160" y="79594"/>
                    <a:pt x="47364" y="79594"/>
                  </a:cubicBezTo>
                  <a:cubicBezTo>
                    <a:pt x="51288" y="79594"/>
                    <a:pt x="54931" y="79314"/>
                    <a:pt x="57734" y="78473"/>
                  </a:cubicBezTo>
                  <a:cubicBezTo>
                    <a:pt x="60817" y="77633"/>
                    <a:pt x="63339" y="76512"/>
                    <a:pt x="65581" y="75110"/>
                  </a:cubicBezTo>
                  <a:cubicBezTo>
                    <a:pt x="67823" y="73709"/>
                    <a:pt x="69785" y="72308"/>
                    <a:pt x="71467" y="70346"/>
                  </a:cubicBezTo>
                  <a:cubicBezTo>
                    <a:pt x="73148" y="68664"/>
                    <a:pt x="74550" y="66702"/>
                    <a:pt x="75671" y="64741"/>
                  </a:cubicBezTo>
                  <a:cubicBezTo>
                    <a:pt x="75671" y="64741"/>
                    <a:pt x="76231" y="64741"/>
                    <a:pt x="77352" y="65021"/>
                  </a:cubicBezTo>
                  <a:cubicBezTo>
                    <a:pt x="78473" y="65301"/>
                    <a:pt x="79314" y="65581"/>
                    <a:pt x="80715" y="66422"/>
                  </a:cubicBezTo>
                  <a:cubicBezTo>
                    <a:pt x="81837" y="66983"/>
                    <a:pt x="82958" y="68104"/>
                    <a:pt x="84079" y="69225"/>
                  </a:cubicBezTo>
                  <a:cubicBezTo>
                    <a:pt x="85200" y="70346"/>
                    <a:pt x="85480" y="72027"/>
                    <a:pt x="85480" y="73989"/>
                  </a:cubicBezTo>
                  <a:cubicBezTo>
                    <a:pt x="85480" y="75951"/>
                    <a:pt x="84639" y="78193"/>
                    <a:pt x="82958" y="80435"/>
                  </a:cubicBezTo>
                  <a:cubicBezTo>
                    <a:pt x="81276" y="82677"/>
                    <a:pt x="78754" y="84919"/>
                    <a:pt x="75391" y="86881"/>
                  </a:cubicBezTo>
                  <a:cubicBezTo>
                    <a:pt x="72027" y="88843"/>
                    <a:pt x="68104" y="90525"/>
                    <a:pt x="63339" y="91926"/>
                  </a:cubicBezTo>
                  <a:cubicBezTo>
                    <a:pt x="58575" y="93327"/>
                    <a:pt x="53250" y="93888"/>
                    <a:pt x="47084" y="93888"/>
                  </a:cubicBezTo>
                  <a:cubicBezTo>
                    <a:pt x="40077" y="93888"/>
                    <a:pt x="33631" y="92767"/>
                    <a:pt x="27746" y="90525"/>
                  </a:cubicBezTo>
                  <a:cubicBezTo>
                    <a:pt x="21860"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0" y="5886"/>
                    <a:pt x="27466" y="3643"/>
                  </a:cubicBezTo>
                  <a:cubicBezTo>
                    <a:pt x="33071" y="1121"/>
                    <a:pt x="38956" y="0"/>
                    <a:pt x="45683" y="0"/>
                  </a:cubicBezTo>
                  <a:cubicBezTo>
                    <a:pt x="52129" y="0"/>
                    <a:pt x="58014" y="1121"/>
                    <a:pt x="63339" y="3363"/>
                  </a:cubicBezTo>
                  <a:cubicBezTo>
                    <a:pt x="68664" y="5605"/>
                    <a:pt x="73148"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656" y="56052"/>
                    <a:pt x="18778" y="59976"/>
                    <a:pt x="20179" y="633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17" name="Freeform: Shape 16">
              <a:extLst>
                <a:ext uri="{FF2B5EF4-FFF2-40B4-BE49-F238E27FC236}">
                  <a16:creationId xmlns:a16="http://schemas.microsoft.com/office/drawing/2014/main" xmlns="" id="{D70CC986-3908-41C6-ACD8-B250CEF77014}"/>
                </a:ext>
              </a:extLst>
            </p:cNvPr>
            <p:cNvSpPr/>
            <p:nvPr/>
          </p:nvSpPr>
          <p:spPr>
            <a:xfrm>
              <a:off x="9540804" y="4455685"/>
              <a:ext cx="81276" cy="89684"/>
            </a:xfrm>
            <a:custGeom>
              <a:avLst/>
              <a:gdLst>
                <a:gd name="connsiteX0" fmla="*/ 18217 w 81276"/>
                <a:gd name="connsiteY0" fmla="*/ 15975 h 89683"/>
                <a:gd name="connsiteX1" fmla="*/ 30268 w 81276"/>
                <a:gd name="connsiteY1" fmla="*/ 4484 h 89683"/>
                <a:gd name="connsiteX2" fmla="*/ 47925 w 81276"/>
                <a:gd name="connsiteY2" fmla="*/ 0 h 89683"/>
                <a:gd name="connsiteX3" fmla="*/ 63339 w 81276"/>
                <a:gd name="connsiteY3" fmla="*/ 2803 h 89683"/>
                <a:gd name="connsiteX4" fmla="*/ 73989 w 81276"/>
                <a:gd name="connsiteY4" fmla="*/ 10650 h 89683"/>
                <a:gd name="connsiteX5" fmla="*/ 80155 w 81276"/>
                <a:gd name="connsiteY5" fmla="*/ 22701 h 89683"/>
                <a:gd name="connsiteX6" fmla="*/ 82117 w 81276"/>
                <a:gd name="connsiteY6" fmla="*/ 38116 h 89683"/>
                <a:gd name="connsiteX7" fmla="*/ 82117 w 81276"/>
                <a:gd name="connsiteY7" fmla="*/ 83238 h 89683"/>
                <a:gd name="connsiteX8" fmla="*/ 79875 w 81276"/>
                <a:gd name="connsiteY8" fmla="*/ 89964 h 89683"/>
                <a:gd name="connsiteX9" fmla="*/ 73989 w 81276"/>
                <a:gd name="connsiteY9" fmla="*/ 91926 h 89683"/>
                <a:gd name="connsiteX10" fmla="*/ 72027 w 81276"/>
                <a:gd name="connsiteY10" fmla="*/ 91926 h 89683"/>
                <a:gd name="connsiteX11" fmla="*/ 66142 w 81276"/>
                <a:gd name="connsiteY11" fmla="*/ 89964 h 89683"/>
                <a:gd name="connsiteX12" fmla="*/ 63900 w 81276"/>
                <a:gd name="connsiteY12" fmla="*/ 83238 h 89683"/>
                <a:gd name="connsiteX13" fmla="*/ 63900 w 81276"/>
                <a:gd name="connsiteY13" fmla="*/ 40358 h 89683"/>
                <a:gd name="connsiteX14" fmla="*/ 58575 w 81276"/>
                <a:gd name="connsiteY14" fmla="*/ 22701 h 89683"/>
                <a:gd name="connsiteX15" fmla="*/ 43441 w 81276"/>
                <a:gd name="connsiteY15" fmla="*/ 16255 h 89683"/>
                <a:gd name="connsiteX16" fmla="*/ 28026 w 81276"/>
                <a:gd name="connsiteY16" fmla="*/ 20459 h 89683"/>
                <a:gd name="connsiteX17" fmla="*/ 18217 w 81276"/>
                <a:gd name="connsiteY17" fmla="*/ 31670 h 89683"/>
                <a:gd name="connsiteX18" fmla="*/ 18217 w 81276"/>
                <a:gd name="connsiteY18" fmla="*/ 83238 h 89683"/>
                <a:gd name="connsiteX19" fmla="*/ 15975 w 81276"/>
                <a:gd name="connsiteY19" fmla="*/ 89964 h 89683"/>
                <a:gd name="connsiteX20" fmla="*/ 10089 w 81276"/>
                <a:gd name="connsiteY20" fmla="*/ 91926 h 89683"/>
                <a:gd name="connsiteX21" fmla="*/ 8128 w 81276"/>
                <a:gd name="connsiteY21" fmla="*/ 91926 h 89683"/>
                <a:gd name="connsiteX22" fmla="*/ 2242 w 81276"/>
                <a:gd name="connsiteY22" fmla="*/ 89964 h 89683"/>
                <a:gd name="connsiteX23" fmla="*/ 0 w 81276"/>
                <a:gd name="connsiteY23" fmla="*/ 83238 h 89683"/>
                <a:gd name="connsiteX24" fmla="*/ 0 w 81276"/>
                <a:gd name="connsiteY24" fmla="*/ 3083 h 89683"/>
                <a:gd name="connsiteX25" fmla="*/ 1962 w 81276"/>
                <a:gd name="connsiteY25" fmla="*/ 1962 h 89683"/>
                <a:gd name="connsiteX26" fmla="*/ 6726 w 81276"/>
                <a:gd name="connsiteY26" fmla="*/ 1121 h 89683"/>
                <a:gd name="connsiteX27" fmla="*/ 14293 w 81276"/>
                <a:gd name="connsiteY27" fmla="*/ 3924 h 89683"/>
                <a:gd name="connsiteX28" fmla="*/ 18217 w 81276"/>
                <a:gd name="connsiteY28" fmla="*/ 15975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276" h="89683">
                  <a:moveTo>
                    <a:pt x="18217" y="15975"/>
                  </a:moveTo>
                  <a:cubicBezTo>
                    <a:pt x="21300" y="11210"/>
                    <a:pt x="25224" y="7567"/>
                    <a:pt x="30268" y="4484"/>
                  </a:cubicBezTo>
                  <a:cubicBezTo>
                    <a:pt x="35313" y="1682"/>
                    <a:pt x="41198" y="0"/>
                    <a:pt x="47925" y="0"/>
                  </a:cubicBezTo>
                  <a:cubicBezTo>
                    <a:pt x="53810" y="0"/>
                    <a:pt x="58855" y="841"/>
                    <a:pt x="63339" y="2803"/>
                  </a:cubicBezTo>
                  <a:cubicBezTo>
                    <a:pt x="67543" y="4764"/>
                    <a:pt x="71187" y="7287"/>
                    <a:pt x="73989" y="10650"/>
                  </a:cubicBezTo>
                  <a:cubicBezTo>
                    <a:pt x="76792" y="14013"/>
                    <a:pt x="79034" y="17937"/>
                    <a:pt x="80155" y="22701"/>
                  </a:cubicBezTo>
                  <a:cubicBezTo>
                    <a:pt x="81556" y="27466"/>
                    <a:pt x="82117" y="32510"/>
                    <a:pt x="82117" y="38116"/>
                  </a:cubicBezTo>
                  <a:lnTo>
                    <a:pt x="82117" y="83238"/>
                  </a:lnTo>
                  <a:cubicBezTo>
                    <a:pt x="82117" y="86601"/>
                    <a:pt x="81276" y="88843"/>
                    <a:pt x="79875" y="89964"/>
                  </a:cubicBezTo>
                  <a:cubicBezTo>
                    <a:pt x="78193" y="91085"/>
                    <a:pt x="76512" y="91926"/>
                    <a:pt x="73989" y="91926"/>
                  </a:cubicBezTo>
                  <a:lnTo>
                    <a:pt x="72027" y="91926"/>
                  </a:lnTo>
                  <a:cubicBezTo>
                    <a:pt x="69505" y="91926"/>
                    <a:pt x="67543" y="91365"/>
                    <a:pt x="66142" y="89964"/>
                  </a:cubicBezTo>
                  <a:cubicBezTo>
                    <a:pt x="64741" y="88843"/>
                    <a:pt x="63900" y="86321"/>
                    <a:pt x="63900" y="83238"/>
                  </a:cubicBezTo>
                  <a:lnTo>
                    <a:pt x="63900" y="40358"/>
                  </a:lnTo>
                  <a:cubicBezTo>
                    <a:pt x="63900" y="32791"/>
                    <a:pt x="62218" y="26905"/>
                    <a:pt x="58575" y="22701"/>
                  </a:cubicBezTo>
                  <a:cubicBezTo>
                    <a:pt x="54931" y="18497"/>
                    <a:pt x="49887" y="16255"/>
                    <a:pt x="43441" y="16255"/>
                  </a:cubicBezTo>
                  <a:cubicBezTo>
                    <a:pt x="37555" y="16255"/>
                    <a:pt x="32510" y="17657"/>
                    <a:pt x="28026" y="20459"/>
                  </a:cubicBezTo>
                  <a:cubicBezTo>
                    <a:pt x="23822" y="23262"/>
                    <a:pt x="20459" y="27185"/>
                    <a:pt x="18217" y="31670"/>
                  </a:cubicBezTo>
                  <a:lnTo>
                    <a:pt x="18217" y="83238"/>
                  </a:lnTo>
                  <a:cubicBezTo>
                    <a:pt x="18217" y="86601"/>
                    <a:pt x="17376" y="88843"/>
                    <a:pt x="15975" y="89964"/>
                  </a:cubicBezTo>
                  <a:cubicBezTo>
                    <a:pt x="14293" y="91085"/>
                    <a:pt x="12332" y="91926"/>
                    <a:pt x="10089" y="91926"/>
                  </a:cubicBezTo>
                  <a:lnTo>
                    <a:pt x="8128" y="91926"/>
                  </a:lnTo>
                  <a:cubicBezTo>
                    <a:pt x="5605" y="91926"/>
                    <a:pt x="3643" y="91365"/>
                    <a:pt x="2242" y="89964"/>
                  </a:cubicBezTo>
                  <a:cubicBezTo>
                    <a:pt x="841" y="88843"/>
                    <a:pt x="0" y="86321"/>
                    <a:pt x="0" y="83238"/>
                  </a:cubicBezTo>
                  <a:lnTo>
                    <a:pt x="0" y="3083"/>
                  </a:lnTo>
                  <a:cubicBezTo>
                    <a:pt x="0" y="2803"/>
                    <a:pt x="560" y="2522"/>
                    <a:pt x="1962" y="1962"/>
                  </a:cubicBezTo>
                  <a:cubicBezTo>
                    <a:pt x="3363" y="1401"/>
                    <a:pt x="4764" y="1121"/>
                    <a:pt x="6726" y="1121"/>
                  </a:cubicBezTo>
                  <a:cubicBezTo>
                    <a:pt x="9529" y="1121"/>
                    <a:pt x="12051" y="1962"/>
                    <a:pt x="14293" y="3924"/>
                  </a:cubicBezTo>
                  <a:cubicBezTo>
                    <a:pt x="16816" y="6446"/>
                    <a:pt x="17937" y="10370"/>
                    <a:pt x="18217" y="15975"/>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18" name="Freeform: Shape 17">
              <a:extLst>
                <a:ext uri="{FF2B5EF4-FFF2-40B4-BE49-F238E27FC236}">
                  <a16:creationId xmlns:a16="http://schemas.microsoft.com/office/drawing/2014/main" xmlns="" id="{18422FA0-89F0-47DF-BE79-0F86C94AF1B2}"/>
                </a:ext>
              </a:extLst>
            </p:cNvPr>
            <p:cNvSpPr/>
            <p:nvPr/>
          </p:nvSpPr>
          <p:spPr>
            <a:xfrm>
              <a:off x="9656552" y="4455685"/>
              <a:ext cx="86881" cy="92487"/>
            </a:xfrm>
            <a:custGeom>
              <a:avLst/>
              <a:gdLst>
                <a:gd name="connsiteX0" fmla="*/ 70346 w 86881"/>
                <a:gd name="connsiteY0" fmla="*/ 39517 h 92486"/>
                <a:gd name="connsiteX1" fmla="*/ 63059 w 86881"/>
                <a:gd name="connsiteY1" fmla="*/ 21020 h 92486"/>
                <a:gd name="connsiteX2" fmla="*/ 45122 w 86881"/>
                <a:gd name="connsiteY2" fmla="*/ 14293 h 92486"/>
                <a:gd name="connsiteX3" fmla="*/ 34752 w 86881"/>
                <a:gd name="connsiteY3" fmla="*/ 16255 h 92486"/>
                <a:gd name="connsiteX4" fmla="*/ 26345 w 86881"/>
                <a:gd name="connsiteY4" fmla="*/ 21580 h 92486"/>
                <a:gd name="connsiteX5" fmla="*/ 20179 w 86881"/>
                <a:gd name="connsiteY5" fmla="*/ 29708 h 92486"/>
                <a:gd name="connsiteX6" fmla="*/ 16816 w 86881"/>
                <a:gd name="connsiteY6" fmla="*/ 39797 h 92486"/>
                <a:gd name="connsiteX7" fmla="*/ 70346 w 86881"/>
                <a:gd name="connsiteY7" fmla="*/ 39797 h 92486"/>
                <a:gd name="connsiteX8" fmla="*/ 19899 w 86881"/>
                <a:gd name="connsiteY8" fmla="*/ 63339 h 92486"/>
                <a:gd name="connsiteX9" fmla="*/ 26345 w 86881"/>
                <a:gd name="connsiteY9" fmla="*/ 72027 h 92486"/>
                <a:gd name="connsiteX10" fmla="*/ 35593 w 86881"/>
                <a:gd name="connsiteY10" fmla="*/ 77633 h 92486"/>
                <a:gd name="connsiteX11" fmla="*/ 47364 w 86881"/>
                <a:gd name="connsiteY11" fmla="*/ 79594 h 92486"/>
                <a:gd name="connsiteX12" fmla="*/ 57734 w 86881"/>
                <a:gd name="connsiteY12" fmla="*/ 78473 h 92486"/>
                <a:gd name="connsiteX13" fmla="*/ 65581 w 86881"/>
                <a:gd name="connsiteY13" fmla="*/ 75110 h 92486"/>
                <a:gd name="connsiteX14" fmla="*/ 71467 w 86881"/>
                <a:gd name="connsiteY14" fmla="*/ 70346 h 92486"/>
                <a:gd name="connsiteX15" fmla="*/ 75671 w 86881"/>
                <a:gd name="connsiteY15" fmla="*/ 64741 h 92486"/>
                <a:gd name="connsiteX16" fmla="*/ 77352 w 86881"/>
                <a:gd name="connsiteY16" fmla="*/ 65021 h 92486"/>
                <a:gd name="connsiteX17" fmla="*/ 80716 w 86881"/>
                <a:gd name="connsiteY17" fmla="*/ 66422 h 92486"/>
                <a:gd name="connsiteX18" fmla="*/ 84079 w 86881"/>
                <a:gd name="connsiteY18" fmla="*/ 69225 h 92486"/>
                <a:gd name="connsiteX19" fmla="*/ 85480 w 86881"/>
                <a:gd name="connsiteY19" fmla="*/ 73989 h 92486"/>
                <a:gd name="connsiteX20" fmla="*/ 82958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19899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346" y="39517"/>
                  </a:moveTo>
                  <a:cubicBezTo>
                    <a:pt x="69785" y="31670"/>
                    <a:pt x="67263" y="25504"/>
                    <a:pt x="63059" y="21020"/>
                  </a:cubicBezTo>
                  <a:cubicBezTo>
                    <a:pt x="58575" y="16535"/>
                    <a:pt x="52689" y="14293"/>
                    <a:pt x="45122" y="14293"/>
                  </a:cubicBezTo>
                  <a:cubicBezTo>
                    <a:pt x="41479" y="14293"/>
                    <a:pt x="38116" y="14854"/>
                    <a:pt x="34752" y="16255"/>
                  </a:cubicBezTo>
                  <a:cubicBezTo>
                    <a:pt x="31670" y="17376"/>
                    <a:pt x="28867" y="19338"/>
                    <a:pt x="26345" y="21580"/>
                  </a:cubicBezTo>
                  <a:cubicBezTo>
                    <a:pt x="23822" y="23822"/>
                    <a:pt x="21861" y="26625"/>
                    <a:pt x="20179" y="29708"/>
                  </a:cubicBezTo>
                  <a:cubicBezTo>
                    <a:pt x="18497" y="32791"/>
                    <a:pt x="17376" y="36154"/>
                    <a:pt x="16816" y="39797"/>
                  </a:cubicBezTo>
                  <a:lnTo>
                    <a:pt x="70346" y="39797"/>
                  </a:lnTo>
                  <a:close/>
                  <a:moveTo>
                    <a:pt x="19899" y="63339"/>
                  </a:moveTo>
                  <a:cubicBezTo>
                    <a:pt x="21580" y="66702"/>
                    <a:pt x="23542" y="69505"/>
                    <a:pt x="26345" y="72027"/>
                  </a:cubicBezTo>
                  <a:cubicBezTo>
                    <a:pt x="28867" y="74550"/>
                    <a:pt x="31950" y="76231"/>
                    <a:pt x="35593" y="77633"/>
                  </a:cubicBezTo>
                  <a:cubicBezTo>
                    <a:pt x="39237" y="79034"/>
                    <a:pt x="43160" y="79594"/>
                    <a:pt x="47364" y="79594"/>
                  </a:cubicBezTo>
                  <a:cubicBezTo>
                    <a:pt x="51288" y="79594"/>
                    <a:pt x="54651" y="79314"/>
                    <a:pt x="57734" y="78473"/>
                  </a:cubicBezTo>
                  <a:cubicBezTo>
                    <a:pt x="60817" y="77633"/>
                    <a:pt x="63339" y="76512"/>
                    <a:pt x="65581" y="75110"/>
                  </a:cubicBezTo>
                  <a:cubicBezTo>
                    <a:pt x="67823" y="73709"/>
                    <a:pt x="69785" y="72308"/>
                    <a:pt x="71467" y="70346"/>
                  </a:cubicBezTo>
                  <a:cubicBezTo>
                    <a:pt x="73148" y="68664"/>
                    <a:pt x="74550" y="66702"/>
                    <a:pt x="75671" y="64741"/>
                  </a:cubicBezTo>
                  <a:cubicBezTo>
                    <a:pt x="75671" y="64741"/>
                    <a:pt x="76231" y="64741"/>
                    <a:pt x="77352" y="65021"/>
                  </a:cubicBezTo>
                  <a:cubicBezTo>
                    <a:pt x="78473" y="65301"/>
                    <a:pt x="79314" y="65581"/>
                    <a:pt x="80716" y="66422"/>
                  </a:cubicBezTo>
                  <a:cubicBezTo>
                    <a:pt x="81837" y="66983"/>
                    <a:pt x="82958" y="68104"/>
                    <a:pt x="84079" y="69225"/>
                  </a:cubicBezTo>
                  <a:cubicBezTo>
                    <a:pt x="85200" y="70346"/>
                    <a:pt x="85480" y="72027"/>
                    <a:pt x="85480" y="73989"/>
                  </a:cubicBezTo>
                  <a:cubicBezTo>
                    <a:pt x="85480" y="75951"/>
                    <a:pt x="84639" y="78193"/>
                    <a:pt x="82958" y="80435"/>
                  </a:cubicBezTo>
                  <a:cubicBezTo>
                    <a:pt x="81276" y="82677"/>
                    <a:pt x="78754" y="84919"/>
                    <a:pt x="75391" y="86881"/>
                  </a:cubicBezTo>
                  <a:cubicBezTo>
                    <a:pt x="72027" y="88843"/>
                    <a:pt x="68104" y="90525"/>
                    <a:pt x="63339" y="91926"/>
                  </a:cubicBezTo>
                  <a:cubicBezTo>
                    <a:pt x="58575" y="93327"/>
                    <a:pt x="53250" y="93888"/>
                    <a:pt x="47084" y="93888"/>
                  </a:cubicBezTo>
                  <a:cubicBezTo>
                    <a:pt x="40078" y="93888"/>
                    <a:pt x="33632" y="92767"/>
                    <a:pt x="27746" y="90525"/>
                  </a:cubicBezTo>
                  <a:cubicBezTo>
                    <a:pt x="21861"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1" y="5886"/>
                    <a:pt x="27466" y="3643"/>
                  </a:cubicBezTo>
                  <a:cubicBezTo>
                    <a:pt x="33071" y="1401"/>
                    <a:pt x="38956" y="0"/>
                    <a:pt x="45683" y="0"/>
                  </a:cubicBezTo>
                  <a:cubicBezTo>
                    <a:pt x="52129" y="0"/>
                    <a:pt x="58014" y="1121"/>
                    <a:pt x="63339" y="3363"/>
                  </a:cubicBezTo>
                  <a:cubicBezTo>
                    <a:pt x="68664" y="5605"/>
                    <a:pt x="73148"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376" y="56052"/>
                    <a:pt x="18217" y="59976"/>
                    <a:pt x="19899" y="633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19" name="Freeform: Shape 18">
              <a:extLst>
                <a:ext uri="{FF2B5EF4-FFF2-40B4-BE49-F238E27FC236}">
                  <a16:creationId xmlns:a16="http://schemas.microsoft.com/office/drawing/2014/main" xmlns="" id="{391C7776-217B-4B23-84CB-99736F4B9931}"/>
                </a:ext>
              </a:extLst>
            </p:cNvPr>
            <p:cNvSpPr/>
            <p:nvPr/>
          </p:nvSpPr>
          <p:spPr>
            <a:xfrm>
              <a:off x="9778746" y="4455965"/>
              <a:ext cx="53250" cy="89684"/>
            </a:xfrm>
            <a:custGeom>
              <a:avLst/>
              <a:gdLst>
                <a:gd name="connsiteX0" fmla="*/ 17937 w 53249"/>
                <a:gd name="connsiteY0" fmla="*/ 16816 h 89683"/>
                <a:gd name="connsiteX1" fmla="*/ 40638 w 53249"/>
                <a:gd name="connsiteY1" fmla="*/ 0 h 89683"/>
                <a:gd name="connsiteX2" fmla="*/ 51568 w 53249"/>
                <a:gd name="connsiteY2" fmla="*/ 3083 h 89683"/>
                <a:gd name="connsiteX3" fmla="*/ 55492 w 53249"/>
                <a:gd name="connsiteY3" fmla="*/ 11771 h 89683"/>
                <a:gd name="connsiteX4" fmla="*/ 54651 w 53249"/>
                <a:gd name="connsiteY4" fmla="*/ 16255 h 89683"/>
                <a:gd name="connsiteX5" fmla="*/ 52689 w 53249"/>
                <a:gd name="connsiteY5" fmla="*/ 19338 h 89683"/>
                <a:gd name="connsiteX6" fmla="*/ 50727 w 53249"/>
                <a:gd name="connsiteY6" fmla="*/ 21020 h 89683"/>
                <a:gd name="connsiteX7" fmla="*/ 49606 w 53249"/>
                <a:gd name="connsiteY7" fmla="*/ 21300 h 89683"/>
                <a:gd name="connsiteX8" fmla="*/ 44842 w 53249"/>
                <a:gd name="connsiteY8" fmla="*/ 18497 h 89683"/>
                <a:gd name="connsiteX9" fmla="*/ 38396 w 53249"/>
                <a:gd name="connsiteY9" fmla="*/ 17376 h 89683"/>
                <a:gd name="connsiteX10" fmla="*/ 29147 w 53249"/>
                <a:gd name="connsiteY10" fmla="*/ 19899 h 89683"/>
                <a:gd name="connsiteX11" fmla="*/ 22982 w 53249"/>
                <a:gd name="connsiteY11" fmla="*/ 26905 h 89683"/>
                <a:gd name="connsiteX12" fmla="*/ 19338 w 53249"/>
                <a:gd name="connsiteY12" fmla="*/ 37835 h 89683"/>
                <a:gd name="connsiteX13" fmla="*/ 18217 w 53249"/>
                <a:gd name="connsiteY13" fmla="*/ 51848 h 89683"/>
                <a:gd name="connsiteX14" fmla="*/ 18217 w 53249"/>
                <a:gd name="connsiteY14" fmla="*/ 83238 h 89683"/>
                <a:gd name="connsiteX15" fmla="*/ 15975 w 53249"/>
                <a:gd name="connsiteY15" fmla="*/ 89964 h 89683"/>
                <a:gd name="connsiteX16" fmla="*/ 10089 w 53249"/>
                <a:gd name="connsiteY16" fmla="*/ 91926 h 89683"/>
                <a:gd name="connsiteX17" fmla="*/ 8128 w 53249"/>
                <a:gd name="connsiteY17" fmla="*/ 91926 h 89683"/>
                <a:gd name="connsiteX18" fmla="*/ 2242 w 53249"/>
                <a:gd name="connsiteY18" fmla="*/ 89964 h 89683"/>
                <a:gd name="connsiteX19" fmla="*/ 0 w 53249"/>
                <a:gd name="connsiteY19" fmla="*/ 83238 h 89683"/>
                <a:gd name="connsiteX20" fmla="*/ 0 w 53249"/>
                <a:gd name="connsiteY20" fmla="*/ 3083 h 89683"/>
                <a:gd name="connsiteX21" fmla="*/ 1962 w 53249"/>
                <a:gd name="connsiteY21" fmla="*/ 1962 h 89683"/>
                <a:gd name="connsiteX22" fmla="*/ 6726 w 53249"/>
                <a:gd name="connsiteY22" fmla="*/ 1121 h 89683"/>
                <a:gd name="connsiteX23" fmla="*/ 10930 w 53249"/>
                <a:gd name="connsiteY23" fmla="*/ 1682 h 89683"/>
                <a:gd name="connsiteX24" fmla="*/ 14574 w 53249"/>
                <a:gd name="connsiteY24" fmla="*/ 4204 h 89683"/>
                <a:gd name="connsiteX25" fmla="*/ 17376 w 53249"/>
                <a:gd name="connsiteY25" fmla="*/ 8968 h 89683"/>
                <a:gd name="connsiteX26" fmla="*/ 17937 w 53249"/>
                <a:gd name="connsiteY26" fmla="*/ 16816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49" h="89683">
                  <a:moveTo>
                    <a:pt x="17937" y="16816"/>
                  </a:moveTo>
                  <a:cubicBezTo>
                    <a:pt x="21860" y="5605"/>
                    <a:pt x="29428" y="0"/>
                    <a:pt x="40638" y="0"/>
                  </a:cubicBezTo>
                  <a:cubicBezTo>
                    <a:pt x="45403" y="0"/>
                    <a:pt x="49046" y="1121"/>
                    <a:pt x="51568" y="3083"/>
                  </a:cubicBezTo>
                  <a:cubicBezTo>
                    <a:pt x="54091" y="5045"/>
                    <a:pt x="55492" y="8128"/>
                    <a:pt x="55492" y="11771"/>
                  </a:cubicBezTo>
                  <a:cubicBezTo>
                    <a:pt x="55492" y="13453"/>
                    <a:pt x="55212" y="14854"/>
                    <a:pt x="54651" y="16255"/>
                  </a:cubicBezTo>
                  <a:cubicBezTo>
                    <a:pt x="54091" y="17376"/>
                    <a:pt x="53530" y="18497"/>
                    <a:pt x="52689" y="19338"/>
                  </a:cubicBezTo>
                  <a:cubicBezTo>
                    <a:pt x="52129" y="20179"/>
                    <a:pt x="51288" y="20739"/>
                    <a:pt x="50727" y="21020"/>
                  </a:cubicBezTo>
                  <a:cubicBezTo>
                    <a:pt x="50167" y="21300"/>
                    <a:pt x="49887" y="21300"/>
                    <a:pt x="49606" y="21300"/>
                  </a:cubicBezTo>
                  <a:cubicBezTo>
                    <a:pt x="48205" y="20179"/>
                    <a:pt x="46523" y="19338"/>
                    <a:pt x="44842" y="18497"/>
                  </a:cubicBezTo>
                  <a:cubicBezTo>
                    <a:pt x="42880" y="17657"/>
                    <a:pt x="40918" y="17376"/>
                    <a:pt x="38396" y="17376"/>
                  </a:cubicBezTo>
                  <a:cubicBezTo>
                    <a:pt x="34753" y="17376"/>
                    <a:pt x="31670" y="18217"/>
                    <a:pt x="29147" y="19899"/>
                  </a:cubicBezTo>
                  <a:cubicBezTo>
                    <a:pt x="26625" y="21580"/>
                    <a:pt x="24383" y="23822"/>
                    <a:pt x="22982" y="26905"/>
                  </a:cubicBezTo>
                  <a:cubicBezTo>
                    <a:pt x="21300" y="29988"/>
                    <a:pt x="20179" y="33631"/>
                    <a:pt x="19338" y="37835"/>
                  </a:cubicBezTo>
                  <a:cubicBezTo>
                    <a:pt x="18497" y="42039"/>
                    <a:pt x="18217" y="46804"/>
                    <a:pt x="18217" y="51848"/>
                  </a:cubicBezTo>
                  <a:lnTo>
                    <a:pt x="18217" y="83238"/>
                  </a:lnTo>
                  <a:cubicBezTo>
                    <a:pt x="18217" y="86601"/>
                    <a:pt x="17376" y="88843"/>
                    <a:pt x="15975" y="89964"/>
                  </a:cubicBezTo>
                  <a:cubicBezTo>
                    <a:pt x="14293" y="91085"/>
                    <a:pt x="12612" y="91926"/>
                    <a:pt x="10089"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8128" y="1121"/>
                    <a:pt x="9529" y="1401"/>
                    <a:pt x="10930" y="1682"/>
                  </a:cubicBezTo>
                  <a:cubicBezTo>
                    <a:pt x="12332" y="2242"/>
                    <a:pt x="13453" y="2803"/>
                    <a:pt x="14574" y="4204"/>
                  </a:cubicBezTo>
                  <a:cubicBezTo>
                    <a:pt x="15695" y="5325"/>
                    <a:pt x="16536" y="7007"/>
                    <a:pt x="17376" y="8968"/>
                  </a:cubicBezTo>
                  <a:cubicBezTo>
                    <a:pt x="17656" y="11210"/>
                    <a:pt x="17937" y="13733"/>
                    <a:pt x="17937" y="1681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0" name="Freeform: Shape 19">
              <a:extLst>
                <a:ext uri="{FF2B5EF4-FFF2-40B4-BE49-F238E27FC236}">
                  <a16:creationId xmlns:a16="http://schemas.microsoft.com/office/drawing/2014/main" xmlns="" id="{6C884171-19A5-4A80-9E75-47311467E2DD}"/>
                </a:ext>
              </a:extLst>
            </p:cNvPr>
            <p:cNvSpPr/>
            <p:nvPr/>
          </p:nvSpPr>
          <p:spPr>
            <a:xfrm>
              <a:off x="9850774" y="4445876"/>
              <a:ext cx="89684" cy="140131"/>
            </a:xfrm>
            <a:custGeom>
              <a:avLst/>
              <a:gdLst>
                <a:gd name="connsiteX0" fmla="*/ 44842 w 89683"/>
                <a:gd name="connsiteY0" fmla="*/ 63620 h 140131"/>
                <a:gd name="connsiteX1" fmla="*/ 59976 w 89683"/>
                <a:gd name="connsiteY1" fmla="*/ 58014 h 140131"/>
                <a:gd name="connsiteX2" fmla="*/ 65862 w 89683"/>
                <a:gd name="connsiteY2" fmla="*/ 43441 h 140131"/>
                <a:gd name="connsiteX3" fmla="*/ 59976 w 89683"/>
                <a:gd name="connsiteY3" fmla="*/ 28867 h 140131"/>
                <a:gd name="connsiteX4" fmla="*/ 44562 w 89683"/>
                <a:gd name="connsiteY4" fmla="*/ 23262 h 140131"/>
                <a:gd name="connsiteX5" fmla="*/ 29708 w 89683"/>
                <a:gd name="connsiteY5" fmla="*/ 28867 h 140131"/>
                <a:gd name="connsiteX6" fmla="*/ 23822 w 89683"/>
                <a:gd name="connsiteY6" fmla="*/ 43441 h 140131"/>
                <a:gd name="connsiteX7" fmla="*/ 29708 w 89683"/>
                <a:gd name="connsiteY7" fmla="*/ 58014 h 140131"/>
                <a:gd name="connsiteX8" fmla="*/ 44842 w 89683"/>
                <a:gd name="connsiteY8" fmla="*/ 63620 h 140131"/>
                <a:gd name="connsiteX9" fmla="*/ 45403 w 89683"/>
                <a:gd name="connsiteY9" fmla="*/ 99773 h 140131"/>
                <a:gd name="connsiteX10" fmla="*/ 34752 w 89683"/>
                <a:gd name="connsiteY10" fmla="*/ 101455 h 140131"/>
                <a:gd name="connsiteX11" fmla="*/ 25784 w 89683"/>
                <a:gd name="connsiteY11" fmla="*/ 104538 h 140131"/>
                <a:gd name="connsiteX12" fmla="*/ 19618 w 89683"/>
                <a:gd name="connsiteY12" fmla="*/ 109302 h 140131"/>
                <a:gd name="connsiteX13" fmla="*/ 17376 w 89683"/>
                <a:gd name="connsiteY13" fmla="*/ 115468 h 140131"/>
                <a:gd name="connsiteX14" fmla="*/ 44001 w 89683"/>
                <a:gd name="connsiteY14" fmla="*/ 127800 h 140131"/>
                <a:gd name="connsiteX15" fmla="*/ 65021 w 89683"/>
                <a:gd name="connsiteY15" fmla="*/ 124156 h 140131"/>
                <a:gd name="connsiteX16" fmla="*/ 72588 w 89683"/>
                <a:gd name="connsiteY16" fmla="*/ 113786 h 140131"/>
                <a:gd name="connsiteX17" fmla="*/ 70066 w 89683"/>
                <a:gd name="connsiteY17" fmla="*/ 108181 h 140131"/>
                <a:gd name="connsiteX18" fmla="*/ 63900 w 89683"/>
                <a:gd name="connsiteY18" fmla="*/ 104538 h 140131"/>
                <a:gd name="connsiteX19" fmla="*/ 55212 w 89683"/>
                <a:gd name="connsiteY19" fmla="*/ 102015 h 140131"/>
                <a:gd name="connsiteX20" fmla="*/ 45403 w 89683"/>
                <a:gd name="connsiteY20" fmla="*/ 99773 h 140131"/>
                <a:gd name="connsiteX21" fmla="*/ 70626 w 89683"/>
                <a:gd name="connsiteY21" fmla="*/ 7007 h 140131"/>
                <a:gd name="connsiteX22" fmla="*/ 75390 w 89683"/>
                <a:gd name="connsiteY22" fmla="*/ 1682 h 140131"/>
                <a:gd name="connsiteX23" fmla="*/ 81276 w 89683"/>
                <a:gd name="connsiteY23" fmla="*/ 0 h 140131"/>
                <a:gd name="connsiteX24" fmla="*/ 85760 w 89683"/>
                <a:gd name="connsiteY24" fmla="*/ 1121 h 140131"/>
                <a:gd name="connsiteX25" fmla="*/ 88843 w 89683"/>
                <a:gd name="connsiteY25" fmla="*/ 3643 h 140131"/>
                <a:gd name="connsiteX26" fmla="*/ 90525 w 89683"/>
                <a:gd name="connsiteY26" fmla="*/ 6166 h 140131"/>
                <a:gd name="connsiteX27" fmla="*/ 90805 w 89683"/>
                <a:gd name="connsiteY27" fmla="*/ 7567 h 140131"/>
                <a:gd name="connsiteX28" fmla="*/ 75671 w 89683"/>
                <a:gd name="connsiteY28" fmla="*/ 23262 h 140131"/>
                <a:gd name="connsiteX29" fmla="*/ 81276 w 89683"/>
                <a:gd name="connsiteY29" fmla="*/ 32510 h 140131"/>
                <a:gd name="connsiteX30" fmla="*/ 83238 w 89683"/>
                <a:gd name="connsiteY30" fmla="*/ 43160 h 140131"/>
                <a:gd name="connsiteX31" fmla="*/ 80435 w 89683"/>
                <a:gd name="connsiteY31" fmla="*/ 56052 h 140131"/>
                <a:gd name="connsiteX32" fmla="*/ 72588 w 89683"/>
                <a:gd name="connsiteY32" fmla="*/ 66422 h 140131"/>
                <a:gd name="connsiteX33" fmla="*/ 60537 w 89683"/>
                <a:gd name="connsiteY33" fmla="*/ 73148 h 140131"/>
                <a:gd name="connsiteX34" fmla="*/ 44842 w 89683"/>
                <a:gd name="connsiteY34" fmla="*/ 75671 h 140131"/>
                <a:gd name="connsiteX35" fmla="*/ 43160 w 89683"/>
                <a:gd name="connsiteY35" fmla="*/ 75671 h 140131"/>
                <a:gd name="connsiteX36" fmla="*/ 41479 w 89683"/>
                <a:gd name="connsiteY36" fmla="*/ 75391 h 140131"/>
                <a:gd name="connsiteX37" fmla="*/ 40638 w 89683"/>
                <a:gd name="connsiteY37" fmla="*/ 78754 h 140131"/>
                <a:gd name="connsiteX38" fmla="*/ 42320 w 89683"/>
                <a:gd name="connsiteY38" fmla="*/ 82397 h 140131"/>
                <a:gd name="connsiteX39" fmla="*/ 47084 w 89683"/>
                <a:gd name="connsiteY39" fmla="*/ 84639 h 140131"/>
                <a:gd name="connsiteX40" fmla="*/ 54651 w 89683"/>
                <a:gd name="connsiteY40" fmla="*/ 86601 h 140131"/>
                <a:gd name="connsiteX41" fmla="*/ 65021 w 89683"/>
                <a:gd name="connsiteY41" fmla="*/ 89123 h 140131"/>
                <a:gd name="connsiteX42" fmla="*/ 74550 w 89683"/>
                <a:gd name="connsiteY42" fmla="*/ 92206 h 140131"/>
                <a:gd name="connsiteX43" fmla="*/ 82677 w 89683"/>
                <a:gd name="connsiteY43" fmla="*/ 96971 h 140131"/>
                <a:gd name="connsiteX44" fmla="*/ 88563 w 89683"/>
                <a:gd name="connsiteY44" fmla="*/ 103697 h 140131"/>
                <a:gd name="connsiteX45" fmla="*/ 90805 w 89683"/>
                <a:gd name="connsiteY45" fmla="*/ 113226 h 140131"/>
                <a:gd name="connsiteX46" fmla="*/ 78473 w 89683"/>
                <a:gd name="connsiteY46" fmla="*/ 133125 h 140131"/>
                <a:gd name="connsiteX47" fmla="*/ 44001 w 89683"/>
                <a:gd name="connsiteY47" fmla="*/ 140411 h 140131"/>
                <a:gd name="connsiteX48" fmla="*/ 10650 w 89683"/>
                <a:gd name="connsiteY48" fmla="*/ 134526 h 140131"/>
                <a:gd name="connsiteX49" fmla="*/ 0 w 89683"/>
                <a:gd name="connsiteY49" fmla="*/ 116029 h 140131"/>
                <a:gd name="connsiteX50" fmla="*/ 2242 w 89683"/>
                <a:gd name="connsiteY50" fmla="*/ 107060 h 140131"/>
                <a:gd name="connsiteX51" fmla="*/ 8408 w 89683"/>
                <a:gd name="connsiteY51" fmla="*/ 100054 h 140131"/>
                <a:gd name="connsiteX52" fmla="*/ 17376 w 89683"/>
                <a:gd name="connsiteY52" fmla="*/ 94729 h 140131"/>
                <a:gd name="connsiteX53" fmla="*/ 28587 w 89683"/>
                <a:gd name="connsiteY53" fmla="*/ 91365 h 140131"/>
                <a:gd name="connsiteX54" fmla="*/ 25784 w 89683"/>
                <a:gd name="connsiteY54" fmla="*/ 87722 h 140131"/>
                <a:gd name="connsiteX55" fmla="*/ 24663 w 89683"/>
                <a:gd name="connsiteY55" fmla="*/ 82958 h 140131"/>
                <a:gd name="connsiteX56" fmla="*/ 26064 w 89683"/>
                <a:gd name="connsiteY56" fmla="*/ 77633 h 140131"/>
                <a:gd name="connsiteX57" fmla="*/ 29708 w 89683"/>
                <a:gd name="connsiteY57" fmla="*/ 73148 h 140131"/>
                <a:gd name="connsiteX58" fmla="*/ 12612 w 89683"/>
                <a:gd name="connsiteY58" fmla="*/ 61938 h 140131"/>
                <a:gd name="connsiteX59" fmla="*/ 6446 w 89683"/>
                <a:gd name="connsiteY59" fmla="*/ 43721 h 140131"/>
                <a:gd name="connsiteX60" fmla="*/ 9249 w 89683"/>
                <a:gd name="connsiteY60" fmla="*/ 30549 h 140131"/>
                <a:gd name="connsiteX61" fmla="*/ 17096 w 89683"/>
                <a:gd name="connsiteY61" fmla="*/ 19899 h 140131"/>
                <a:gd name="connsiteX62" fmla="*/ 29147 w 89683"/>
                <a:gd name="connsiteY62" fmla="*/ 12612 h 140131"/>
                <a:gd name="connsiteX63" fmla="*/ 44562 w 89683"/>
                <a:gd name="connsiteY63" fmla="*/ 10089 h 140131"/>
                <a:gd name="connsiteX64" fmla="*/ 55772 w 89683"/>
                <a:gd name="connsiteY64" fmla="*/ 11491 h 140131"/>
                <a:gd name="connsiteX65" fmla="*/ 65862 w 89683"/>
                <a:gd name="connsiteY65" fmla="*/ 15414 h 140131"/>
                <a:gd name="connsiteX66" fmla="*/ 70626 w 89683"/>
                <a:gd name="connsiteY66" fmla="*/ 7007 h 14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9683" h="140131">
                  <a:moveTo>
                    <a:pt x="44842" y="63620"/>
                  </a:moveTo>
                  <a:cubicBezTo>
                    <a:pt x="51008" y="63620"/>
                    <a:pt x="56052" y="61658"/>
                    <a:pt x="59976" y="58014"/>
                  </a:cubicBezTo>
                  <a:cubicBezTo>
                    <a:pt x="63900" y="54371"/>
                    <a:pt x="65862" y="49326"/>
                    <a:pt x="65862" y="43441"/>
                  </a:cubicBezTo>
                  <a:cubicBezTo>
                    <a:pt x="65862" y="37555"/>
                    <a:pt x="63900" y="32791"/>
                    <a:pt x="59976" y="28867"/>
                  </a:cubicBezTo>
                  <a:cubicBezTo>
                    <a:pt x="56052" y="25224"/>
                    <a:pt x="51008" y="23262"/>
                    <a:pt x="44562" y="23262"/>
                  </a:cubicBezTo>
                  <a:cubicBezTo>
                    <a:pt x="38396" y="23262"/>
                    <a:pt x="33631" y="25224"/>
                    <a:pt x="29708" y="28867"/>
                  </a:cubicBezTo>
                  <a:cubicBezTo>
                    <a:pt x="25784" y="32510"/>
                    <a:pt x="23822" y="37555"/>
                    <a:pt x="23822" y="43441"/>
                  </a:cubicBezTo>
                  <a:cubicBezTo>
                    <a:pt x="23822" y="49326"/>
                    <a:pt x="25784" y="54371"/>
                    <a:pt x="29708" y="58014"/>
                  </a:cubicBezTo>
                  <a:cubicBezTo>
                    <a:pt x="33631" y="61938"/>
                    <a:pt x="38676" y="63620"/>
                    <a:pt x="44842" y="63620"/>
                  </a:cubicBezTo>
                  <a:moveTo>
                    <a:pt x="45403" y="99773"/>
                  </a:moveTo>
                  <a:cubicBezTo>
                    <a:pt x="41759" y="100054"/>
                    <a:pt x="38116" y="100614"/>
                    <a:pt x="34752" y="101455"/>
                  </a:cubicBezTo>
                  <a:cubicBezTo>
                    <a:pt x="31389" y="102296"/>
                    <a:pt x="28306" y="103417"/>
                    <a:pt x="25784" y="104538"/>
                  </a:cubicBezTo>
                  <a:cubicBezTo>
                    <a:pt x="23262" y="105939"/>
                    <a:pt x="21300" y="107340"/>
                    <a:pt x="19618" y="109302"/>
                  </a:cubicBezTo>
                  <a:cubicBezTo>
                    <a:pt x="18217" y="111264"/>
                    <a:pt x="17376" y="113226"/>
                    <a:pt x="17376" y="115468"/>
                  </a:cubicBezTo>
                  <a:cubicBezTo>
                    <a:pt x="17376" y="123876"/>
                    <a:pt x="26345" y="127800"/>
                    <a:pt x="44001" y="127800"/>
                  </a:cubicBezTo>
                  <a:cubicBezTo>
                    <a:pt x="52969" y="127800"/>
                    <a:pt x="59976" y="126679"/>
                    <a:pt x="65021" y="124156"/>
                  </a:cubicBezTo>
                  <a:cubicBezTo>
                    <a:pt x="70066" y="121634"/>
                    <a:pt x="72588" y="118271"/>
                    <a:pt x="72588" y="113786"/>
                  </a:cubicBezTo>
                  <a:cubicBezTo>
                    <a:pt x="72588" y="111544"/>
                    <a:pt x="71747" y="109583"/>
                    <a:pt x="70066" y="108181"/>
                  </a:cubicBezTo>
                  <a:cubicBezTo>
                    <a:pt x="68384" y="106780"/>
                    <a:pt x="66422" y="105379"/>
                    <a:pt x="63900" y="104538"/>
                  </a:cubicBezTo>
                  <a:cubicBezTo>
                    <a:pt x="61377" y="103417"/>
                    <a:pt x="58294" y="102576"/>
                    <a:pt x="55212" y="102015"/>
                  </a:cubicBezTo>
                  <a:cubicBezTo>
                    <a:pt x="51849" y="101175"/>
                    <a:pt x="48766" y="100614"/>
                    <a:pt x="45403" y="99773"/>
                  </a:cubicBezTo>
                  <a:moveTo>
                    <a:pt x="70626" y="7007"/>
                  </a:moveTo>
                  <a:cubicBezTo>
                    <a:pt x="72027" y="4484"/>
                    <a:pt x="73709" y="2803"/>
                    <a:pt x="75390" y="1682"/>
                  </a:cubicBezTo>
                  <a:cubicBezTo>
                    <a:pt x="77072" y="561"/>
                    <a:pt x="79034" y="0"/>
                    <a:pt x="81276" y="0"/>
                  </a:cubicBezTo>
                  <a:cubicBezTo>
                    <a:pt x="82958" y="0"/>
                    <a:pt x="84359" y="280"/>
                    <a:pt x="85760" y="1121"/>
                  </a:cubicBezTo>
                  <a:cubicBezTo>
                    <a:pt x="86881" y="1962"/>
                    <a:pt x="88002" y="2803"/>
                    <a:pt x="88843" y="3643"/>
                  </a:cubicBezTo>
                  <a:cubicBezTo>
                    <a:pt x="89684" y="4484"/>
                    <a:pt x="90244" y="5325"/>
                    <a:pt x="90525" y="6166"/>
                  </a:cubicBezTo>
                  <a:cubicBezTo>
                    <a:pt x="90805" y="7007"/>
                    <a:pt x="90805" y="7567"/>
                    <a:pt x="90805" y="7567"/>
                  </a:cubicBezTo>
                  <a:lnTo>
                    <a:pt x="75671" y="23262"/>
                  </a:lnTo>
                  <a:cubicBezTo>
                    <a:pt x="78193" y="26064"/>
                    <a:pt x="80155" y="29147"/>
                    <a:pt x="81276" y="32510"/>
                  </a:cubicBezTo>
                  <a:cubicBezTo>
                    <a:pt x="82677" y="35874"/>
                    <a:pt x="83238" y="39517"/>
                    <a:pt x="83238" y="43160"/>
                  </a:cubicBezTo>
                  <a:cubicBezTo>
                    <a:pt x="83238" y="47925"/>
                    <a:pt x="82397" y="52129"/>
                    <a:pt x="80435" y="56052"/>
                  </a:cubicBezTo>
                  <a:cubicBezTo>
                    <a:pt x="78473" y="59976"/>
                    <a:pt x="75951" y="63339"/>
                    <a:pt x="72588" y="66422"/>
                  </a:cubicBezTo>
                  <a:cubicBezTo>
                    <a:pt x="69225" y="69225"/>
                    <a:pt x="65021" y="71467"/>
                    <a:pt x="60537" y="73148"/>
                  </a:cubicBezTo>
                  <a:cubicBezTo>
                    <a:pt x="55772" y="74830"/>
                    <a:pt x="50727" y="75671"/>
                    <a:pt x="44842" y="75671"/>
                  </a:cubicBezTo>
                  <a:lnTo>
                    <a:pt x="43160" y="75671"/>
                  </a:lnTo>
                  <a:cubicBezTo>
                    <a:pt x="42600" y="75671"/>
                    <a:pt x="42039" y="75671"/>
                    <a:pt x="41479" y="75391"/>
                  </a:cubicBezTo>
                  <a:cubicBezTo>
                    <a:pt x="40918" y="76231"/>
                    <a:pt x="40638" y="77352"/>
                    <a:pt x="40638" y="78754"/>
                  </a:cubicBezTo>
                  <a:cubicBezTo>
                    <a:pt x="40638" y="80155"/>
                    <a:pt x="41199" y="81276"/>
                    <a:pt x="42320" y="82397"/>
                  </a:cubicBezTo>
                  <a:cubicBezTo>
                    <a:pt x="43441" y="83238"/>
                    <a:pt x="44842" y="84079"/>
                    <a:pt x="47084" y="84639"/>
                  </a:cubicBezTo>
                  <a:cubicBezTo>
                    <a:pt x="49046" y="85200"/>
                    <a:pt x="51568" y="86041"/>
                    <a:pt x="54651" y="86601"/>
                  </a:cubicBezTo>
                  <a:cubicBezTo>
                    <a:pt x="57734" y="87162"/>
                    <a:pt x="61097" y="88002"/>
                    <a:pt x="65021" y="89123"/>
                  </a:cubicBezTo>
                  <a:cubicBezTo>
                    <a:pt x="68104" y="89964"/>
                    <a:pt x="71467" y="91085"/>
                    <a:pt x="74550" y="92206"/>
                  </a:cubicBezTo>
                  <a:cubicBezTo>
                    <a:pt x="77633" y="93327"/>
                    <a:pt x="80435" y="95009"/>
                    <a:pt x="82677" y="96971"/>
                  </a:cubicBezTo>
                  <a:cubicBezTo>
                    <a:pt x="85200" y="98933"/>
                    <a:pt x="87161" y="101175"/>
                    <a:pt x="88563" y="103697"/>
                  </a:cubicBezTo>
                  <a:cubicBezTo>
                    <a:pt x="90244" y="106219"/>
                    <a:pt x="90805" y="109583"/>
                    <a:pt x="90805" y="113226"/>
                  </a:cubicBezTo>
                  <a:cubicBezTo>
                    <a:pt x="90805" y="121634"/>
                    <a:pt x="86601" y="128360"/>
                    <a:pt x="78473" y="133125"/>
                  </a:cubicBezTo>
                  <a:cubicBezTo>
                    <a:pt x="70346" y="137889"/>
                    <a:pt x="58855" y="140411"/>
                    <a:pt x="44001" y="140411"/>
                  </a:cubicBezTo>
                  <a:cubicBezTo>
                    <a:pt x="28867" y="140411"/>
                    <a:pt x="17937" y="138450"/>
                    <a:pt x="10650" y="134526"/>
                  </a:cubicBezTo>
                  <a:cubicBezTo>
                    <a:pt x="3643" y="130602"/>
                    <a:pt x="0" y="124436"/>
                    <a:pt x="0" y="116029"/>
                  </a:cubicBezTo>
                  <a:cubicBezTo>
                    <a:pt x="0" y="112946"/>
                    <a:pt x="841" y="109863"/>
                    <a:pt x="2242" y="107060"/>
                  </a:cubicBezTo>
                  <a:cubicBezTo>
                    <a:pt x="3643" y="104258"/>
                    <a:pt x="5605" y="102015"/>
                    <a:pt x="8408" y="100054"/>
                  </a:cubicBezTo>
                  <a:cubicBezTo>
                    <a:pt x="10930" y="98092"/>
                    <a:pt x="14013" y="96410"/>
                    <a:pt x="17376" y="94729"/>
                  </a:cubicBezTo>
                  <a:cubicBezTo>
                    <a:pt x="20739" y="93327"/>
                    <a:pt x="24663" y="92206"/>
                    <a:pt x="28587" y="91365"/>
                  </a:cubicBezTo>
                  <a:cubicBezTo>
                    <a:pt x="27466" y="90244"/>
                    <a:pt x="26625" y="89123"/>
                    <a:pt x="25784" y="87722"/>
                  </a:cubicBezTo>
                  <a:cubicBezTo>
                    <a:pt x="25224" y="86321"/>
                    <a:pt x="24663" y="84639"/>
                    <a:pt x="24663" y="82958"/>
                  </a:cubicBezTo>
                  <a:cubicBezTo>
                    <a:pt x="24663" y="80996"/>
                    <a:pt x="25224" y="79314"/>
                    <a:pt x="26064" y="77633"/>
                  </a:cubicBezTo>
                  <a:cubicBezTo>
                    <a:pt x="26905" y="75951"/>
                    <a:pt x="28306" y="74550"/>
                    <a:pt x="29708" y="73148"/>
                  </a:cubicBezTo>
                  <a:cubicBezTo>
                    <a:pt x="22421" y="70906"/>
                    <a:pt x="16816" y="66983"/>
                    <a:pt x="12612" y="61938"/>
                  </a:cubicBezTo>
                  <a:cubicBezTo>
                    <a:pt x="8408" y="56613"/>
                    <a:pt x="6446" y="50727"/>
                    <a:pt x="6446" y="43721"/>
                  </a:cubicBezTo>
                  <a:cubicBezTo>
                    <a:pt x="6446" y="38956"/>
                    <a:pt x="7287" y="34753"/>
                    <a:pt x="9249" y="30549"/>
                  </a:cubicBezTo>
                  <a:cubicBezTo>
                    <a:pt x="11210" y="26345"/>
                    <a:pt x="13733" y="22982"/>
                    <a:pt x="17096" y="19899"/>
                  </a:cubicBezTo>
                  <a:cubicBezTo>
                    <a:pt x="20459" y="16816"/>
                    <a:pt x="24383" y="14293"/>
                    <a:pt x="29147" y="12612"/>
                  </a:cubicBezTo>
                  <a:cubicBezTo>
                    <a:pt x="33912" y="10930"/>
                    <a:pt x="38956" y="10089"/>
                    <a:pt x="44562" y="10089"/>
                  </a:cubicBezTo>
                  <a:cubicBezTo>
                    <a:pt x="48485" y="10089"/>
                    <a:pt x="52409" y="10650"/>
                    <a:pt x="55772" y="11491"/>
                  </a:cubicBezTo>
                  <a:cubicBezTo>
                    <a:pt x="59416" y="12332"/>
                    <a:pt x="62779" y="13733"/>
                    <a:pt x="65862" y="15414"/>
                  </a:cubicBezTo>
                  <a:lnTo>
                    <a:pt x="70626" y="7007"/>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1" name="Freeform: Shape 20">
              <a:extLst>
                <a:ext uri="{FF2B5EF4-FFF2-40B4-BE49-F238E27FC236}">
                  <a16:creationId xmlns:a16="http://schemas.microsoft.com/office/drawing/2014/main" xmlns="" id="{059DFF3A-5B02-4DE2-97EC-D1F4416FAB52}"/>
                </a:ext>
              </a:extLst>
            </p:cNvPr>
            <p:cNvSpPr/>
            <p:nvPr/>
          </p:nvSpPr>
          <p:spPr>
            <a:xfrm>
              <a:off x="9960864" y="4457366"/>
              <a:ext cx="86881" cy="126118"/>
            </a:xfrm>
            <a:custGeom>
              <a:avLst/>
              <a:gdLst>
                <a:gd name="connsiteX0" fmla="*/ 34525 w 86881"/>
                <a:gd name="connsiteY0" fmla="*/ 126118 h 126117"/>
                <a:gd name="connsiteX1" fmla="*/ 30881 w 86881"/>
                <a:gd name="connsiteY1" fmla="*/ 125557 h 126117"/>
                <a:gd name="connsiteX2" fmla="*/ 27518 w 86881"/>
                <a:gd name="connsiteY2" fmla="*/ 124156 h 126117"/>
                <a:gd name="connsiteX3" fmla="*/ 25276 w 86881"/>
                <a:gd name="connsiteY3" fmla="*/ 122475 h 126117"/>
                <a:gd name="connsiteX4" fmla="*/ 24716 w 86881"/>
                <a:gd name="connsiteY4" fmla="*/ 121354 h 126117"/>
                <a:gd name="connsiteX5" fmla="*/ 39569 w 86881"/>
                <a:gd name="connsiteY5" fmla="*/ 85200 h 126117"/>
                <a:gd name="connsiteX6" fmla="*/ 34525 w 86881"/>
                <a:gd name="connsiteY6" fmla="*/ 83798 h 126117"/>
                <a:gd name="connsiteX7" fmla="*/ 31722 w 86881"/>
                <a:gd name="connsiteY7" fmla="*/ 79875 h 126117"/>
                <a:gd name="connsiteX8" fmla="*/ 53 w 86881"/>
                <a:gd name="connsiteY8" fmla="*/ 5325 h 126117"/>
                <a:gd name="connsiteX9" fmla="*/ 2575 w 86881"/>
                <a:gd name="connsiteY9" fmla="*/ 2242 h 126117"/>
                <a:gd name="connsiteX10" fmla="*/ 9862 w 86881"/>
                <a:gd name="connsiteY10" fmla="*/ 0 h 126117"/>
                <a:gd name="connsiteX11" fmla="*/ 16588 w 86881"/>
                <a:gd name="connsiteY11" fmla="*/ 2242 h 126117"/>
                <a:gd name="connsiteX12" fmla="*/ 21633 w 86881"/>
                <a:gd name="connsiteY12" fmla="*/ 10370 h 126117"/>
                <a:gd name="connsiteX13" fmla="*/ 45735 w 86881"/>
                <a:gd name="connsiteY13" fmla="*/ 72027 h 126117"/>
                <a:gd name="connsiteX14" fmla="*/ 67035 w 86881"/>
                <a:gd name="connsiteY14" fmla="*/ 10930 h 126117"/>
                <a:gd name="connsiteX15" fmla="*/ 72080 w 86881"/>
                <a:gd name="connsiteY15" fmla="*/ 2522 h 126117"/>
                <a:gd name="connsiteX16" fmla="*/ 78526 w 86881"/>
                <a:gd name="connsiteY16" fmla="*/ 280 h 126117"/>
                <a:gd name="connsiteX17" fmla="*/ 82169 w 86881"/>
                <a:gd name="connsiteY17" fmla="*/ 841 h 126117"/>
                <a:gd name="connsiteX18" fmla="*/ 85252 w 86881"/>
                <a:gd name="connsiteY18" fmla="*/ 2242 h 126117"/>
                <a:gd name="connsiteX19" fmla="*/ 87494 w 86881"/>
                <a:gd name="connsiteY19" fmla="*/ 3924 h 126117"/>
                <a:gd name="connsiteX20" fmla="*/ 88055 w 86881"/>
                <a:gd name="connsiteY20" fmla="*/ 5045 h 126117"/>
                <a:gd name="connsiteX21" fmla="*/ 46016 w 86881"/>
                <a:gd name="connsiteY21" fmla="*/ 116029 h 126117"/>
                <a:gd name="connsiteX22" fmla="*/ 40691 w 86881"/>
                <a:gd name="connsiteY22" fmla="*/ 124156 h 126117"/>
                <a:gd name="connsiteX23" fmla="*/ 34525 w 86881"/>
                <a:gd name="connsiteY23" fmla="*/ 126118 h 1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881" h="126117">
                  <a:moveTo>
                    <a:pt x="34525" y="126118"/>
                  </a:moveTo>
                  <a:cubicBezTo>
                    <a:pt x="33404" y="126118"/>
                    <a:pt x="32002" y="125838"/>
                    <a:pt x="30881" y="125557"/>
                  </a:cubicBezTo>
                  <a:cubicBezTo>
                    <a:pt x="29760" y="124997"/>
                    <a:pt x="28639" y="124717"/>
                    <a:pt x="27518" y="124156"/>
                  </a:cubicBezTo>
                  <a:cubicBezTo>
                    <a:pt x="26677" y="123596"/>
                    <a:pt x="25837" y="123035"/>
                    <a:pt x="25276" y="122475"/>
                  </a:cubicBezTo>
                  <a:cubicBezTo>
                    <a:pt x="24716" y="121914"/>
                    <a:pt x="24716" y="121634"/>
                    <a:pt x="24716" y="121354"/>
                  </a:cubicBezTo>
                  <a:lnTo>
                    <a:pt x="39569" y="85200"/>
                  </a:lnTo>
                  <a:cubicBezTo>
                    <a:pt x="37327" y="84919"/>
                    <a:pt x="35926" y="84359"/>
                    <a:pt x="34525" y="83798"/>
                  </a:cubicBezTo>
                  <a:cubicBezTo>
                    <a:pt x="33404" y="83238"/>
                    <a:pt x="32283" y="81837"/>
                    <a:pt x="31722" y="79875"/>
                  </a:cubicBezTo>
                  <a:lnTo>
                    <a:pt x="53" y="5325"/>
                  </a:lnTo>
                  <a:cubicBezTo>
                    <a:pt x="-228" y="4764"/>
                    <a:pt x="613" y="3643"/>
                    <a:pt x="2575" y="2242"/>
                  </a:cubicBezTo>
                  <a:cubicBezTo>
                    <a:pt x="4537" y="841"/>
                    <a:pt x="6779" y="0"/>
                    <a:pt x="9862" y="0"/>
                  </a:cubicBezTo>
                  <a:cubicBezTo>
                    <a:pt x="12384" y="0"/>
                    <a:pt x="14626" y="841"/>
                    <a:pt x="16588" y="2242"/>
                  </a:cubicBezTo>
                  <a:cubicBezTo>
                    <a:pt x="18550" y="3643"/>
                    <a:pt x="20231" y="6446"/>
                    <a:pt x="21633" y="10370"/>
                  </a:cubicBezTo>
                  <a:lnTo>
                    <a:pt x="45735" y="72027"/>
                  </a:lnTo>
                  <a:lnTo>
                    <a:pt x="67035" y="10930"/>
                  </a:lnTo>
                  <a:cubicBezTo>
                    <a:pt x="68437" y="6726"/>
                    <a:pt x="70118" y="3924"/>
                    <a:pt x="72080" y="2522"/>
                  </a:cubicBezTo>
                  <a:cubicBezTo>
                    <a:pt x="74042" y="841"/>
                    <a:pt x="76284" y="280"/>
                    <a:pt x="78526" y="280"/>
                  </a:cubicBezTo>
                  <a:cubicBezTo>
                    <a:pt x="79647" y="280"/>
                    <a:pt x="81048" y="561"/>
                    <a:pt x="82169" y="841"/>
                  </a:cubicBezTo>
                  <a:cubicBezTo>
                    <a:pt x="83290" y="1401"/>
                    <a:pt x="84411" y="1682"/>
                    <a:pt x="85252" y="2242"/>
                  </a:cubicBezTo>
                  <a:cubicBezTo>
                    <a:pt x="86093" y="2803"/>
                    <a:pt x="86934" y="3363"/>
                    <a:pt x="87494" y="3924"/>
                  </a:cubicBezTo>
                  <a:cubicBezTo>
                    <a:pt x="88055" y="4484"/>
                    <a:pt x="88335" y="4764"/>
                    <a:pt x="88055" y="5045"/>
                  </a:cubicBezTo>
                  <a:lnTo>
                    <a:pt x="46016" y="116029"/>
                  </a:lnTo>
                  <a:cubicBezTo>
                    <a:pt x="44614" y="119952"/>
                    <a:pt x="42652" y="122755"/>
                    <a:pt x="40691" y="124156"/>
                  </a:cubicBezTo>
                  <a:cubicBezTo>
                    <a:pt x="38729" y="125277"/>
                    <a:pt x="36487" y="126118"/>
                    <a:pt x="34525" y="126118"/>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2" name="Freeform: Shape 21">
              <a:extLst>
                <a:ext uri="{FF2B5EF4-FFF2-40B4-BE49-F238E27FC236}">
                  <a16:creationId xmlns:a16="http://schemas.microsoft.com/office/drawing/2014/main" xmlns="" id="{43353E6F-A0E7-4866-96B0-69BDA019A7D0}"/>
                </a:ext>
              </a:extLst>
            </p:cNvPr>
            <p:cNvSpPr/>
            <p:nvPr/>
          </p:nvSpPr>
          <p:spPr>
            <a:xfrm>
              <a:off x="10117303" y="4418690"/>
              <a:ext cx="64460" cy="128921"/>
            </a:xfrm>
            <a:custGeom>
              <a:avLst/>
              <a:gdLst>
                <a:gd name="connsiteX0" fmla="*/ 8128 w 64460"/>
                <a:gd name="connsiteY0" fmla="*/ 54651 h 128920"/>
                <a:gd name="connsiteX1" fmla="*/ 1962 w 64460"/>
                <a:gd name="connsiteY1" fmla="*/ 52970 h 128920"/>
                <a:gd name="connsiteX2" fmla="*/ 0 w 64460"/>
                <a:gd name="connsiteY2" fmla="*/ 47645 h 128920"/>
                <a:gd name="connsiteX3" fmla="*/ 0 w 64460"/>
                <a:gd name="connsiteY3" fmla="*/ 46243 h 128920"/>
                <a:gd name="connsiteX4" fmla="*/ 1962 w 64460"/>
                <a:gd name="connsiteY4" fmla="*/ 41199 h 128920"/>
                <a:gd name="connsiteX5" fmla="*/ 8128 w 64460"/>
                <a:gd name="connsiteY5" fmla="*/ 39517 h 128920"/>
                <a:gd name="connsiteX6" fmla="*/ 18497 w 64460"/>
                <a:gd name="connsiteY6" fmla="*/ 39517 h 128920"/>
                <a:gd name="connsiteX7" fmla="*/ 18497 w 64460"/>
                <a:gd name="connsiteY7" fmla="*/ 32791 h 128920"/>
                <a:gd name="connsiteX8" fmla="*/ 26064 w 64460"/>
                <a:gd name="connsiteY8" fmla="*/ 7847 h 128920"/>
                <a:gd name="connsiteX9" fmla="*/ 46804 w 64460"/>
                <a:gd name="connsiteY9" fmla="*/ 0 h 128920"/>
                <a:gd name="connsiteX10" fmla="*/ 61938 w 64460"/>
                <a:gd name="connsiteY10" fmla="*/ 3643 h 128920"/>
                <a:gd name="connsiteX11" fmla="*/ 66702 w 64460"/>
                <a:gd name="connsiteY11" fmla="*/ 12051 h 128920"/>
                <a:gd name="connsiteX12" fmla="*/ 66142 w 64460"/>
                <a:gd name="connsiteY12" fmla="*/ 15414 h 128920"/>
                <a:gd name="connsiteX13" fmla="*/ 64741 w 64460"/>
                <a:gd name="connsiteY13" fmla="*/ 17937 h 128920"/>
                <a:gd name="connsiteX14" fmla="*/ 63339 w 64460"/>
                <a:gd name="connsiteY14" fmla="*/ 19618 h 128920"/>
                <a:gd name="connsiteX15" fmla="*/ 62498 w 64460"/>
                <a:gd name="connsiteY15" fmla="*/ 19899 h 128920"/>
                <a:gd name="connsiteX16" fmla="*/ 56893 w 64460"/>
                <a:gd name="connsiteY16" fmla="*/ 16255 h 128920"/>
                <a:gd name="connsiteX17" fmla="*/ 49046 w 64460"/>
                <a:gd name="connsiteY17" fmla="*/ 14574 h 128920"/>
                <a:gd name="connsiteX18" fmla="*/ 39237 w 64460"/>
                <a:gd name="connsiteY18" fmla="*/ 19058 h 128920"/>
                <a:gd name="connsiteX19" fmla="*/ 36154 w 64460"/>
                <a:gd name="connsiteY19" fmla="*/ 32791 h 128920"/>
                <a:gd name="connsiteX20" fmla="*/ 36154 w 64460"/>
                <a:gd name="connsiteY20" fmla="*/ 39237 h 128920"/>
                <a:gd name="connsiteX21" fmla="*/ 51288 w 64460"/>
                <a:gd name="connsiteY21" fmla="*/ 39237 h 128920"/>
                <a:gd name="connsiteX22" fmla="*/ 57454 w 64460"/>
                <a:gd name="connsiteY22" fmla="*/ 40918 h 128920"/>
                <a:gd name="connsiteX23" fmla="*/ 59416 w 64460"/>
                <a:gd name="connsiteY23" fmla="*/ 45963 h 128920"/>
                <a:gd name="connsiteX24" fmla="*/ 59416 w 64460"/>
                <a:gd name="connsiteY24" fmla="*/ 47364 h 128920"/>
                <a:gd name="connsiteX25" fmla="*/ 57454 w 64460"/>
                <a:gd name="connsiteY25" fmla="*/ 52409 h 128920"/>
                <a:gd name="connsiteX26" fmla="*/ 51288 w 64460"/>
                <a:gd name="connsiteY26" fmla="*/ 54091 h 128920"/>
                <a:gd name="connsiteX27" fmla="*/ 36714 w 64460"/>
                <a:gd name="connsiteY27" fmla="*/ 54091 h 128920"/>
                <a:gd name="connsiteX28" fmla="*/ 36714 w 64460"/>
                <a:gd name="connsiteY28" fmla="*/ 120232 h 128920"/>
                <a:gd name="connsiteX29" fmla="*/ 34472 w 64460"/>
                <a:gd name="connsiteY29" fmla="*/ 126959 h 128920"/>
                <a:gd name="connsiteX30" fmla="*/ 28587 w 64460"/>
                <a:gd name="connsiteY30" fmla="*/ 128921 h 128920"/>
                <a:gd name="connsiteX31" fmla="*/ 26625 w 64460"/>
                <a:gd name="connsiteY31" fmla="*/ 128921 h 128920"/>
                <a:gd name="connsiteX32" fmla="*/ 20739 w 64460"/>
                <a:gd name="connsiteY32" fmla="*/ 126959 h 128920"/>
                <a:gd name="connsiteX33" fmla="*/ 18497 w 64460"/>
                <a:gd name="connsiteY33" fmla="*/ 120232 h 128920"/>
                <a:gd name="connsiteX34" fmla="*/ 18497 w 64460"/>
                <a:gd name="connsiteY34" fmla="*/ 54091 h 128920"/>
                <a:gd name="connsiteX35" fmla="*/ 8128 w 64460"/>
                <a:gd name="connsiteY35" fmla="*/ 54091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460" h="128920">
                  <a:moveTo>
                    <a:pt x="8128" y="54651"/>
                  </a:moveTo>
                  <a:cubicBezTo>
                    <a:pt x="5045" y="54651"/>
                    <a:pt x="3083" y="54091"/>
                    <a:pt x="1962" y="52970"/>
                  </a:cubicBezTo>
                  <a:cubicBezTo>
                    <a:pt x="841" y="51848"/>
                    <a:pt x="0" y="50167"/>
                    <a:pt x="0" y="47645"/>
                  </a:cubicBezTo>
                  <a:lnTo>
                    <a:pt x="0" y="46243"/>
                  </a:lnTo>
                  <a:cubicBezTo>
                    <a:pt x="0" y="44001"/>
                    <a:pt x="561" y="42320"/>
                    <a:pt x="1962" y="41199"/>
                  </a:cubicBezTo>
                  <a:cubicBezTo>
                    <a:pt x="3083" y="40077"/>
                    <a:pt x="5325" y="39517"/>
                    <a:pt x="8128" y="39517"/>
                  </a:cubicBezTo>
                  <a:lnTo>
                    <a:pt x="18497" y="39517"/>
                  </a:lnTo>
                  <a:lnTo>
                    <a:pt x="18497" y="32791"/>
                  </a:lnTo>
                  <a:cubicBezTo>
                    <a:pt x="18497" y="21580"/>
                    <a:pt x="21020" y="13172"/>
                    <a:pt x="26064" y="7847"/>
                  </a:cubicBezTo>
                  <a:cubicBezTo>
                    <a:pt x="31109" y="2522"/>
                    <a:pt x="38116" y="0"/>
                    <a:pt x="46804" y="0"/>
                  </a:cubicBezTo>
                  <a:cubicBezTo>
                    <a:pt x="53810" y="0"/>
                    <a:pt x="58855" y="1121"/>
                    <a:pt x="61938" y="3643"/>
                  </a:cubicBezTo>
                  <a:cubicBezTo>
                    <a:pt x="65301" y="6166"/>
                    <a:pt x="66702" y="8968"/>
                    <a:pt x="66702" y="12051"/>
                  </a:cubicBezTo>
                  <a:cubicBezTo>
                    <a:pt x="66702" y="13172"/>
                    <a:pt x="66422" y="14293"/>
                    <a:pt x="66142" y="15414"/>
                  </a:cubicBezTo>
                  <a:cubicBezTo>
                    <a:pt x="65581" y="16535"/>
                    <a:pt x="65301" y="17376"/>
                    <a:pt x="64741" y="17937"/>
                  </a:cubicBezTo>
                  <a:cubicBezTo>
                    <a:pt x="64180" y="18497"/>
                    <a:pt x="63620" y="19058"/>
                    <a:pt x="63339" y="19618"/>
                  </a:cubicBezTo>
                  <a:cubicBezTo>
                    <a:pt x="62779" y="19899"/>
                    <a:pt x="62498" y="20179"/>
                    <a:pt x="62498" y="19899"/>
                  </a:cubicBezTo>
                  <a:cubicBezTo>
                    <a:pt x="61097" y="18497"/>
                    <a:pt x="59135" y="17376"/>
                    <a:pt x="56893" y="16255"/>
                  </a:cubicBezTo>
                  <a:cubicBezTo>
                    <a:pt x="54651" y="15134"/>
                    <a:pt x="51849" y="14574"/>
                    <a:pt x="49046" y="14574"/>
                  </a:cubicBezTo>
                  <a:cubicBezTo>
                    <a:pt x="44562" y="14574"/>
                    <a:pt x="41479" y="15975"/>
                    <a:pt x="39237" y="19058"/>
                  </a:cubicBezTo>
                  <a:cubicBezTo>
                    <a:pt x="37275" y="21860"/>
                    <a:pt x="36154" y="26625"/>
                    <a:pt x="36154" y="32791"/>
                  </a:cubicBezTo>
                  <a:lnTo>
                    <a:pt x="36154" y="39237"/>
                  </a:lnTo>
                  <a:lnTo>
                    <a:pt x="51288" y="39237"/>
                  </a:lnTo>
                  <a:cubicBezTo>
                    <a:pt x="54371" y="39237"/>
                    <a:pt x="56333" y="39797"/>
                    <a:pt x="57454" y="40918"/>
                  </a:cubicBezTo>
                  <a:cubicBezTo>
                    <a:pt x="58575" y="42039"/>
                    <a:pt x="59416" y="43721"/>
                    <a:pt x="59416" y="45963"/>
                  </a:cubicBezTo>
                  <a:lnTo>
                    <a:pt x="59416" y="47364"/>
                  </a:lnTo>
                  <a:cubicBezTo>
                    <a:pt x="59416" y="49606"/>
                    <a:pt x="58855" y="51288"/>
                    <a:pt x="57454" y="52409"/>
                  </a:cubicBezTo>
                  <a:cubicBezTo>
                    <a:pt x="56333" y="53530"/>
                    <a:pt x="54091" y="54091"/>
                    <a:pt x="51288" y="54091"/>
                  </a:cubicBezTo>
                  <a:lnTo>
                    <a:pt x="36714" y="54091"/>
                  </a:lnTo>
                  <a:lnTo>
                    <a:pt x="36714" y="120232"/>
                  </a:lnTo>
                  <a:cubicBezTo>
                    <a:pt x="36714" y="123596"/>
                    <a:pt x="35874" y="125838"/>
                    <a:pt x="34472" y="126959"/>
                  </a:cubicBezTo>
                  <a:cubicBezTo>
                    <a:pt x="33071" y="128080"/>
                    <a:pt x="31109" y="128921"/>
                    <a:pt x="28587" y="128921"/>
                  </a:cubicBezTo>
                  <a:lnTo>
                    <a:pt x="26625" y="128921"/>
                  </a:lnTo>
                  <a:cubicBezTo>
                    <a:pt x="24103" y="128921"/>
                    <a:pt x="22141" y="128360"/>
                    <a:pt x="20739" y="126959"/>
                  </a:cubicBezTo>
                  <a:cubicBezTo>
                    <a:pt x="19058" y="125838"/>
                    <a:pt x="18497" y="123315"/>
                    <a:pt x="18497" y="120232"/>
                  </a:cubicBezTo>
                  <a:lnTo>
                    <a:pt x="18497" y="54091"/>
                  </a:lnTo>
                  <a:lnTo>
                    <a:pt x="8128" y="54091"/>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3" name="Freeform: Shape 22">
              <a:extLst>
                <a:ext uri="{FF2B5EF4-FFF2-40B4-BE49-F238E27FC236}">
                  <a16:creationId xmlns:a16="http://schemas.microsoft.com/office/drawing/2014/main" xmlns="" id="{1A5987AE-63D6-40CD-9EA6-F7766DFD16EC}"/>
                </a:ext>
              </a:extLst>
            </p:cNvPr>
            <p:cNvSpPr/>
            <p:nvPr/>
          </p:nvSpPr>
          <p:spPr>
            <a:xfrm>
              <a:off x="10200261" y="4456245"/>
              <a:ext cx="92487" cy="92487"/>
            </a:xfrm>
            <a:custGeom>
              <a:avLst/>
              <a:gdLst>
                <a:gd name="connsiteX0" fmla="*/ 46804 w 92486"/>
                <a:gd name="connsiteY0" fmla="*/ 78473 h 92486"/>
                <a:gd name="connsiteX1" fmla="*/ 58575 w 92486"/>
                <a:gd name="connsiteY1" fmla="*/ 75951 h 92486"/>
                <a:gd name="connsiteX2" fmla="*/ 67823 w 92486"/>
                <a:gd name="connsiteY2" fmla="*/ 69225 h 92486"/>
                <a:gd name="connsiteX3" fmla="*/ 73989 w 92486"/>
                <a:gd name="connsiteY3" fmla="*/ 59135 h 92486"/>
                <a:gd name="connsiteX4" fmla="*/ 76231 w 92486"/>
                <a:gd name="connsiteY4" fmla="*/ 46523 h 92486"/>
                <a:gd name="connsiteX5" fmla="*/ 73989 w 92486"/>
                <a:gd name="connsiteY5" fmla="*/ 33631 h 92486"/>
                <a:gd name="connsiteX6" fmla="*/ 67823 w 92486"/>
                <a:gd name="connsiteY6" fmla="*/ 23542 h 92486"/>
                <a:gd name="connsiteX7" fmla="*/ 58575 w 92486"/>
                <a:gd name="connsiteY7" fmla="*/ 16816 h 92486"/>
                <a:gd name="connsiteX8" fmla="*/ 46523 w 92486"/>
                <a:gd name="connsiteY8" fmla="*/ 14293 h 92486"/>
                <a:gd name="connsiteX9" fmla="*/ 34752 w 92486"/>
                <a:gd name="connsiteY9" fmla="*/ 16816 h 92486"/>
                <a:gd name="connsiteX10" fmla="*/ 25224 w 92486"/>
                <a:gd name="connsiteY10" fmla="*/ 23262 h 92486"/>
                <a:gd name="connsiteX11" fmla="*/ 18777 w 92486"/>
                <a:gd name="connsiteY11" fmla="*/ 33351 h 92486"/>
                <a:gd name="connsiteX12" fmla="*/ 16535 w 92486"/>
                <a:gd name="connsiteY12" fmla="*/ 45963 h 92486"/>
                <a:gd name="connsiteX13" fmla="*/ 18777 w 92486"/>
                <a:gd name="connsiteY13" fmla="*/ 58575 h 92486"/>
                <a:gd name="connsiteX14" fmla="*/ 25224 w 92486"/>
                <a:gd name="connsiteY14" fmla="*/ 68664 h 92486"/>
                <a:gd name="connsiteX15" fmla="*/ 34752 w 92486"/>
                <a:gd name="connsiteY15" fmla="*/ 75391 h 92486"/>
                <a:gd name="connsiteX16" fmla="*/ 46804 w 92486"/>
                <a:gd name="connsiteY16" fmla="*/ 78473 h 92486"/>
                <a:gd name="connsiteX17" fmla="*/ 46804 w 92486"/>
                <a:gd name="connsiteY17" fmla="*/ 93608 h 92486"/>
                <a:gd name="connsiteX18" fmla="*/ 27746 w 92486"/>
                <a:gd name="connsiteY18" fmla="*/ 90244 h 92486"/>
                <a:gd name="connsiteX19" fmla="*/ 12892 w 92486"/>
                <a:gd name="connsiteY19" fmla="*/ 80435 h 92486"/>
                <a:gd name="connsiteX20" fmla="*/ 3363 w 92486"/>
                <a:gd name="connsiteY20" fmla="*/ 65581 h 92486"/>
                <a:gd name="connsiteX21" fmla="*/ 0 w 92486"/>
                <a:gd name="connsiteY21" fmla="*/ 46523 h 92486"/>
                <a:gd name="connsiteX22" fmla="*/ 3363 w 92486"/>
                <a:gd name="connsiteY22" fmla="*/ 27746 h 92486"/>
                <a:gd name="connsiteX23" fmla="*/ 12892 w 92486"/>
                <a:gd name="connsiteY23" fmla="*/ 12892 h 92486"/>
                <a:gd name="connsiteX24" fmla="*/ 27746 w 92486"/>
                <a:gd name="connsiteY24" fmla="*/ 3363 h 92486"/>
                <a:gd name="connsiteX25" fmla="*/ 46804 w 92486"/>
                <a:gd name="connsiteY25" fmla="*/ 0 h 92486"/>
                <a:gd name="connsiteX26" fmla="*/ 65581 w 92486"/>
                <a:gd name="connsiteY26" fmla="*/ 3643 h 92486"/>
                <a:gd name="connsiteX27" fmla="*/ 80435 w 92486"/>
                <a:gd name="connsiteY27" fmla="*/ 13453 h 92486"/>
                <a:gd name="connsiteX28" fmla="*/ 89964 w 92486"/>
                <a:gd name="connsiteY28" fmla="*/ 28306 h 92486"/>
                <a:gd name="connsiteX29" fmla="*/ 93327 w 92486"/>
                <a:gd name="connsiteY29" fmla="*/ 47364 h 92486"/>
                <a:gd name="connsiteX30" fmla="*/ 89964 w 92486"/>
                <a:gd name="connsiteY30" fmla="*/ 66142 h 92486"/>
                <a:gd name="connsiteX31" fmla="*/ 80435 w 92486"/>
                <a:gd name="connsiteY31" fmla="*/ 80996 h 92486"/>
                <a:gd name="connsiteX32" fmla="*/ 65581 w 92486"/>
                <a:gd name="connsiteY32" fmla="*/ 90525 h 92486"/>
                <a:gd name="connsiteX33" fmla="*/ 46804 w 92486"/>
                <a:gd name="connsiteY33" fmla="*/ 93608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486" h="92486">
                  <a:moveTo>
                    <a:pt x="46804" y="78473"/>
                  </a:moveTo>
                  <a:cubicBezTo>
                    <a:pt x="51008" y="78473"/>
                    <a:pt x="55212" y="77633"/>
                    <a:pt x="58575" y="75951"/>
                  </a:cubicBezTo>
                  <a:cubicBezTo>
                    <a:pt x="62218" y="74269"/>
                    <a:pt x="65301" y="72027"/>
                    <a:pt x="67823" y="69225"/>
                  </a:cubicBezTo>
                  <a:cubicBezTo>
                    <a:pt x="70346" y="66422"/>
                    <a:pt x="72588" y="63059"/>
                    <a:pt x="73989" y="59135"/>
                  </a:cubicBezTo>
                  <a:cubicBezTo>
                    <a:pt x="75390" y="55212"/>
                    <a:pt x="76231" y="51008"/>
                    <a:pt x="76231" y="46523"/>
                  </a:cubicBezTo>
                  <a:cubicBezTo>
                    <a:pt x="76231" y="41759"/>
                    <a:pt x="75390" y="37555"/>
                    <a:pt x="73989" y="33631"/>
                  </a:cubicBezTo>
                  <a:cubicBezTo>
                    <a:pt x="72588" y="29708"/>
                    <a:pt x="70346" y="26345"/>
                    <a:pt x="67823" y="23542"/>
                  </a:cubicBezTo>
                  <a:cubicBezTo>
                    <a:pt x="65301" y="20739"/>
                    <a:pt x="62218" y="18497"/>
                    <a:pt x="58575" y="16816"/>
                  </a:cubicBezTo>
                  <a:cubicBezTo>
                    <a:pt x="54931" y="15134"/>
                    <a:pt x="51008" y="14293"/>
                    <a:pt x="46523" y="14293"/>
                  </a:cubicBezTo>
                  <a:cubicBezTo>
                    <a:pt x="42320" y="14293"/>
                    <a:pt x="38396" y="15134"/>
                    <a:pt x="34752" y="16816"/>
                  </a:cubicBezTo>
                  <a:cubicBezTo>
                    <a:pt x="31109" y="18497"/>
                    <a:pt x="28026" y="20739"/>
                    <a:pt x="25224" y="23262"/>
                  </a:cubicBezTo>
                  <a:cubicBezTo>
                    <a:pt x="22421" y="26064"/>
                    <a:pt x="20459" y="29428"/>
                    <a:pt x="18777" y="33351"/>
                  </a:cubicBezTo>
                  <a:cubicBezTo>
                    <a:pt x="17376" y="37275"/>
                    <a:pt x="16535" y="41479"/>
                    <a:pt x="16535" y="45963"/>
                  </a:cubicBezTo>
                  <a:cubicBezTo>
                    <a:pt x="16535" y="50447"/>
                    <a:pt x="17376" y="54651"/>
                    <a:pt x="18777" y="58575"/>
                  </a:cubicBezTo>
                  <a:cubicBezTo>
                    <a:pt x="20179" y="62498"/>
                    <a:pt x="22421" y="65862"/>
                    <a:pt x="25224" y="68664"/>
                  </a:cubicBezTo>
                  <a:cubicBezTo>
                    <a:pt x="28026" y="71467"/>
                    <a:pt x="31109" y="73709"/>
                    <a:pt x="34752" y="75391"/>
                  </a:cubicBezTo>
                  <a:cubicBezTo>
                    <a:pt x="38676" y="77633"/>
                    <a:pt x="42600" y="78473"/>
                    <a:pt x="46804" y="78473"/>
                  </a:cubicBezTo>
                  <a:moveTo>
                    <a:pt x="46804" y="93608"/>
                  </a:moveTo>
                  <a:cubicBezTo>
                    <a:pt x="39797" y="93608"/>
                    <a:pt x="33631" y="92487"/>
                    <a:pt x="27746" y="90244"/>
                  </a:cubicBezTo>
                  <a:cubicBezTo>
                    <a:pt x="21860" y="88002"/>
                    <a:pt x="17096" y="84639"/>
                    <a:pt x="12892" y="80435"/>
                  </a:cubicBezTo>
                  <a:cubicBezTo>
                    <a:pt x="8688" y="76231"/>
                    <a:pt x="5605" y="71187"/>
                    <a:pt x="3363" y="65581"/>
                  </a:cubicBezTo>
                  <a:cubicBezTo>
                    <a:pt x="1121" y="59696"/>
                    <a:pt x="0" y="53530"/>
                    <a:pt x="0" y="46523"/>
                  </a:cubicBezTo>
                  <a:cubicBezTo>
                    <a:pt x="0" y="39797"/>
                    <a:pt x="1121" y="33351"/>
                    <a:pt x="3363" y="27746"/>
                  </a:cubicBezTo>
                  <a:cubicBezTo>
                    <a:pt x="5605" y="21860"/>
                    <a:pt x="8968" y="17096"/>
                    <a:pt x="12892" y="12892"/>
                  </a:cubicBezTo>
                  <a:cubicBezTo>
                    <a:pt x="17096" y="8688"/>
                    <a:pt x="21860" y="5605"/>
                    <a:pt x="27746" y="3363"/>
                  </a:cubicBezTo>
                  <a:cubicBezTo>
                    <a:pt x="33631" y="1121"/>
                    <a:pt x="39797" y="0"/>
                    <a:pt x="46804" y="0"/>
                  </a:cubicBezTo>
                  <a:cubicBezTo>
                    <a:pt x="53530" y="0"/>
                    <a:pt x="59976" y="1121"/>
                    <a:pt x="65581" y="3643"/>
                  </a:cubicBezTo>
                  <a:cubicBezTo>
                    <a:pt x="71186" y="5885"/>
                    <a:pt x="76231" y="9249"/>
                    <a:pt x="80435" y="13453"/>
                  </a:cubicBezTo>
                  <a:cubicBezTo>
                    <a:pt x="84639" y="17656"/>
                    <a:pt x="87722" y="22421"/>
                    <a:pt x="89964" y="28306"/>
                  </a:cubicBezTo>
                  <a:cubicBezTo>
                    <a:pt x="92206" y="34192"/>
                    <a:pt x="93327" y="40358"/>
                    <a:pt x="93327" y="47364"/>
                  </a:cubicBezTo>
                  <a:cubicBezTo>
                    <a:pt x="93327" y="54091"/>
                    <a:pt x="92206" y="60537"/>
                    <a:pt x="89964" y="66142"/>
                  </a:cubicBezTo>
                  <a:cubicBezTo>
                    <a:pt x="87722" y="71747"/>
                    <a:pt x="84359" y="76792"/>
                    <a:pt x="80435" y="80996"/>
                  </a:cubicBezTo>
                  <a:cubicBezTo>
                    <a:pt x="76231" y="85200"/>
                    <a:pt x="71467" y="88283"/>
                    <a:pt x="65581" y="90525"/>
                  </a:cubicBezTo>
                  <a:cubicBezTo>
                    <a:pt x="59696" y="92767"/>
                    <a:pt x="53810" y="93608"/>
                    <a:pt x="46804" y="93608"/>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4" name="Freeform: Shape 23">
              <a:extLst>
                <a:ext uri="{FF2B5EF4-FFF2-40B4-BE49-F238E27FC236}">
                  <a16:creationId xmlns:a16="http://schemas.microsoft.com/office/drawing/2014/main" xmlns="" id="{7B146F48-125E-451F-AFDA-A8FFD637D5F2}"/>
                </a:ext>
              </a:extLst>
            </p:cNvPr>
            <p:cNvSpPr/>
            <p:nvPr/>
          </p:nvSpPr>
          <p:spPr>
            <a:xfrm>
              <a:off x="10328060" y="4455965"/>
              <a:ext cx="53250" cy="89684"/>
            </a:xfrm>
            <a:custGeom>
              <a:avLst/>
              <a:gdLst>
                <a:gd name="connsiteX0" fmla="*/ 17937 w 53249"/>
                <a:gd name="connsiteY0" fmla="*/ 16816 h 89683"/>
                <a:gd name="connsiteX1" fmla="*/ 40638 w 53249"/>
                <a:gd name="connsiteY1" fmla="*/ 0 h 89683"/>
                <a:gd name="connsiteX2" fmla="*/ 51568 w 53249"/>
                <a:gd name="connsiteY2" fmla="*/ 3083 h 89683"/>
                <a:gd name="connsiteX3" fmla="*/ 55492 w 53249"/>
                <a:gd name="connsiteY3" fmla="*/ 11771 h 89683"/>
                <a:gd name="connsiteX4" fmla="*/ 54651 w 53249"/>
                <a:gd name="connsiteY4" fmla="*/ 16255 h 89683"/>
                <a:gd name="connsiteX5" fmla="*/ 52689 w 53249"/>
                <a:gd name="connsiteY5" fmla="*/ 19338 h 89683"/>
                <a:gd name="connsiteX6" fmla="*/ 50727 w 53249"/>
                <a:gd name="connsiteY6" fmla="*/ 21020 h 89683"/>
                <a:gd name="connsiteX7" fmla="*/ 49606 w 53249"/>
                <a:gd name="connsiteY7" fmla="*/ 21300 h 89683"/>
                <a:gd name="connsiteX8" fmla="*/ 44842 w 53249"/>
                <a:gd name="connsiteY8" fmla="*/ 18497 h 89683"/>
                <a:gd name="connsiteX9" fmla="*/ 38396 w 53249"/>
                <a:gd name="connsiteY9" fmla="*/ 17376 h 89683"/>
                <a:gd name="connsiteX10" fmla="*/ 29147 w 53249"/>
                <a:gd name="connsiteY10" fmla="*/ 19899 h 89683"/>
                <a:gd name="connsiteX11" fmla="*/ 22982 w 53249"/>
                <a:gd name="connsiteY11" fmla="*/ 26905 h 89683"/>
                <a:gd name="connsiteX12" fmla="*/ 19338 w 53249"/>
                <a:gd name="connsiteY12" fmla="*/ 37835 h 89683"/>
                <a:gd name="connsiteX13" fmla="*/ 18217 w 53249"/>
                <a:gd name="connsiteY13" fmla="*/ 51848 h 89683"/>
                <a:gd name="connsiteX14" fmla="*/ 18217 w 53249"/>
                <a:gd name="connsiteY14" fmla="*/ 83238 h 89683"/>
                <a:gd name="connsiteX15" fmla="*/ 15975 w 53249"/>
                <a:gd name="connsiteY15" fmla="*/ 89964 h 89683"/>
                <a:gd name="connsiteX16" fmla="*/ 10089 w 53249"/>
                <a:gd name="connsiteY16" fmla="*/ 91926 h 89683"/>
                <a:gd name="connsiteX17" fmla="*/ 8128 w 53249"/>
                <a:gd name="connsiteY17" fmla="*/ 91926 h 89683"/>
                <a:gd name="connsiteX18" fmla="*/ 2242 w 53249"/>
                <a:gd name="connsiteY18" fmla="*/ 89964 h 89683"/>
                <a:gd name="connsiteX19" fmla="*/ 0 w 53249"/>
                <a:gd name="connsiteY19" fmla="*/ 83238 h 89683"/>
                <a:gd name="connsiteX20" fmla="*/ 0 w 53249"/>
                <a:gd name="connsiteY20" fmla="*/ 3083 h 89683"/>
                <a:gd name="connsiteX21" fmla="*/ 1962 w 53249"/>
                <a:gd name="connsiteY21" fmla="*/ 1962 h 89683"/>
                <a:gd name="connsiteX22" fmla="*/ 6726 w 53249"/>
                <a:gd name="connsiteY22" fmla="*/ 1121 h 89683"/>
                <a:gd name="connsiteX23" fmla="*/ 10930 w 53249"/>
                <a:gd name="connsiteY23" fmla="*/ 1682 h 89683"/>
                <a:gd name="connsiteX24" fmla="*/ 14574 w 53249"/>
                <a:gd name="connsiteY24" fmla="*/ 4204 h 89683"/>
                <a:gd name="connsiteX25" fmla="*/ 17376 w 53249"/>
                <a:gd name="connsiteY25" fmla="*/ 8968 h 89683"/>
                <a:gd name="connsiteX26" fmla="*/ 17937 w 53249"/>
                <a:gd name="connsiteY26" fmla="*/ 16816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49" h="89683">
                  <a:moveTo>
                    <a:pt x="17937" y="16816"/>
                  </a:moveTo>
                  <a:cubicBezTo>
                    <a:pt x="21860" y="5605"/>
                    <a:pt x="29428" y="0"/>
                    <a:pt x="40638" y="0"/>
                  </a:cubicBezTo>
                  <a:cubicBezTo>
                    <a:pt x="45403" y="0"/>
                    <a:pt x="49046" y="1121"/>
                    <a:pt x="51568" y="3083"/>
                  </a:cubicBezTo>
                  <a:cubicBezTo>
                    <a:pt x="54091" y="5045"/>
                    <a:pt x="55492" y="8128"/>
                    <a:pt x="55492" y="11771"/>
                  </a:cubicBezTo>
                  <a:cubicBezTo>
                    <a:pt x="55492" y="13453"/>
                    <a:pt x="55212" y="14854"/>
                    <a:pt x="54651" y="16255"/>
                  </a:cubicBezTo>
                  <a:cubicBezTo>
                    <a:pt x="54091" y="17376"/>
                    <a:pt x="53530" y="18497"/>
                    <a:pt x="52689" y="19338"/>
                  </a:cubicBezTo>
                  <a:cubicBezTo>
                    <a:pt x="52129" y="20179"/>
                    <a:pt x="51288" y="20739"/>
                    <a:pt x="50727" y="21020"/>
                  </a:cubicBezTo>
                  <a:cubicBezTo>
                    <a:pt x="50167" y="21300"/>
                    <a:pt x="49887" y="21300"/>
                    <a:pt x="49606" y="21300"/>
                  </a:cubicBezTo>
                  <a:cubicBezTo>
                    <a:pt x="48205" y="20179"/>
                    <a:pt x="46523" y="19338"/>
                    <a:pt x="44842" y="18497"/>
                  </a:cubicBezTo>
                  <a:cubicBezTo>
                    <a:pt x="42880" y="17657"/>
                    <a:pt x="40918" y="17376"/>
                    <a:pt x="38396" y="17376"/>
                  </a:cubicBezTo>
                  <a:cubicBezTo>
                    <a:pt x="34753" y="17376"/>
                    <a:pt x="31670" y="18217"/>
                    <a:pt x="29147" y="19899"/>
                  </a:cubicBezTo>
                  <a:cubicBezTo>
                    <a:pt x="26625" y="21580"/>
                    <a:pt x="24383" y="23822"/>
                    <a:pt x="22982" y="26905"/>
                  </a:cubicBezTo>
                  <a:cubicBezTo>
                    <a:pt x="21300" y="29988"/>
                    <a:pt x="20179" y="33631"/>
                    <a:pt x="19338" y="37835"/>
                  </a:cubicBezTo>
                  <a:cubicBezTo>
                    <a:pt x="18497" y="42039"/>
                    <a:pt x="18217" y="46804"/>
                    <a:pt x="18217" y="51848"/>
                  </a:cubicBezTo>
                  <a:lnTo>
                    <a:pt x="18217" y="83238"/>
                  </a:lnTo>
                  <a:cubicBezTo>
                    <a:pt x="18217" y="86601"/>
                    <a:pt x="17376" y="88843"/>
                    <a:pt x="15975" y="89964"/>
                  </a:cubicBezTo>
                  <a:cubicBezTo>
                    <a:pt x="14293" y="91085"/>
                    <a:pt x="12332" y="91926"/>
                    <a:pt x="10089"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8128" y="1121"/>
                    <a:pt x="9529" y="1401"/>
                    <a:pt x="10930" y="1682"/>
                  </a:cubicBezTo>
                  <a:cubicBezTo>
                    <a:pt x="12332" y="2242"/>
                    <a:pt x="13453" y="2803"/>
                    <a:pt x="14574" y="4204"/>
                  </a:cubicBezTo>
                  <a:cubicBezTo>
                    <a:pt x="15695" y="5325"/>
                    <a:pt x="16536" y="7007"/>
                    <a:pt x="17376" y="8968"/>
                  </a:cubicBezTo>
                  <a:cubicBezTo>
                    <a:pt x="17376" y="11210"/>
                    <a:pt x="17937" y="13733"/>
                    <a:pt x="17937" y="1681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5" name="Freeform: Shape 24">
              <a:extLst>
                <a:ext uri="{FF2B5EF4-FFF2-40B4-BE49-F238E27FC236}">
                  <a16:creationId xmlns:a16="http://schemas.microsoft.com/office/drawing/2014/main" xmlns="" id="{ED6FE682-DE2E-431C-8587-1462E07F3345}"/>
                </a:ext>
              </a:extLst>
            </p:cNvPr>
            <p:cNvSpPr/>
            <p:nvPr/>
          </p:nvSpPr>
          <p:spPr>
            <a:xfrm>
              <a:off x="10461465" y="4420372"/>
              <a:ext cx="89684" cy="128921"/>
            </a:xfrm>
            <a:custGeom>
              <a:avLst/>
              <a:gdLst>
                <a:gd name="connsiteX0" fmla="*/ 18217 w 89683"/>
                <a:gd name="connsiteY0" fmla="*/ 88002 h 128920"/>
                <a:gd name="connsiteX1" fmla="*/ 20459 w 89683"/>
                <a:gd name="connsiteY1" fmla="*/ 98372 h 128920"/>
                <a:gd name="connsiteX2" fmla="*/ 26345 w 89683"/>
                <a:gd name="connsiteY2" fmla="*/ 106780 h 128920"/>
                <a:gd name="connsiteX3" fmla="*/ 35033 w 89683"/>
                <a:gd name="connsiteY3" fmla="*/ 112385 h 128920"/>
                <a:gd name="connsiteX4" fmla="*/ 45683 w 89683"/>
                <a:gd name="connsiteY4" fmla="*/ 114347 h 128920"/>
                <a:gd name="connsiteX5" fmla="*/ 65862 w 89683"/>
                <a:gd name="connsiteY5" fmla="*/ 105659 h 128920"/>
                <a:gd name="connsiteX6" fmla="*/ 73429 w 89683"/>
                <a:gd name="connsiteY6" fmla="*/ 82677 h 128920"/>
                <a:gd name="connsiteX7" fmla="*/ 71467 w 89683"/>
                <a:gd name="connsiteY7" fmla="*/ 69785 h 128920"/>
                <a:gd name="connsiteX8" fmla="*/ 65862 w 89683"/>
                <a:gd name="connsiteY8" fmla="*/ 59696 h 128920"/>
                <a:gd name="connsiteX9" fmla="*/ 57174 w 89683"/>
                <a:gd name="connsiteY9" fmla="*/ 53250 h 128920"/>
                <a:gd name="connsiteX10" fmla="*/ 46243 w 89683"/>
                <a:gd name="connsiteY10" fmla="*/ 51008 h 128920"/>
                <a:gd name="connsiteX11" fmla="*/ 28867 w 89683"/>
                <a:gd name="connsiteY11" fmla="*/ 56052 h 128920"/>
                <a:gd name="connsiteX12" fmla="*/ 18217 w 89683"/>
                <a:gd name="connsiteY12" fmla="*/ 69505 h 128920"/>
                <a:gd name="connsiteX13" fmla="*/ 18217 w 89683"/>
                <a:gd name="connsiteY13" fmla="*/ 88002 h 128920"/>
                <a:gd name="connsiteX14" fmla="*/ 18217 w 89683"/>
                <a:gd name="connsiteY14" fmla="*/ 119111 h 128920"/>
                <a:gd name="connsiteX15" fmla="*/ 15975 w 89683"/>
                <a:gd name="connsiteY15" fmla="*/ 125838 h 128920"/>
                <a:gd name="connsiteX16" fmla="*/ 10090 w 89683"/>
                <a:gd name="connsiteY16" fmla="*/ 127800 h 128920"/>
                <a:gd name="connsiteX17" fmla="*/ 8128 w 89683"/>
                <a:gd name="connsiteY17" fmla="*/ 127800 h 128920"/>
                <a:gd name="connsiteX18" fmla="*/ 2242 w 89683"/>
                <a:gd name="connsiteY18" fmla="*/ 125838 h 128920"/>
                <a:gd name="connsiteX19" fmla="*/ 0 w 89683"/>
                <a:gd name="connsiteY19" fmla="*/ 119111 h 128920"/>
                <a:gd name="connsiteX20" fmla="*/ 0 w 89683"/>
                <a:gd name="connsiteY20" fmla="*/ 1962 h 128920"/>
                <a:gd name="connsiteX21" fmla="*/ 1962 w 89683"/>
                <a:gd name="connsiteY21" fmla="*/ 841 h 128920"/>
                <a:gd name="connsiteX22" fmla="*/ 6726 w 89683"/>
                <a:gd name="connsiteY22" fmla="*/ 0 h 128920"/>
                <a:gd name="connsiteX23" fmla="*/ 10930 w 89683"/>
                <a:gd name="connsiteY23" fmla="*/ 561 h 128920"/>
                <a:gd name="connsiteX24" fmla="*/ 14854 w 89683"/>
                <a:gd name="connsiteY24" fmla="*/ 3083 h 128920"/>
                <a:gd name="connsiteX25" fmla="*/ 17657 w 89683"/>
                <a:gd name="connsiteY25" fmla="*/ 7847 h 128920"/>
                <a:gd name="connsiteX26" fmla="*/ 18778 w 89683"/>
                <a:gd name="connsiteY26" fmla="*/ 15695 h 128920"/>
                <a:gd name="connsiteX27" fmla="*/ 18778 w 89683"/>
                <a:gd name="connsiteY27" fmla="*/ 51848 h 128920"/>
                <a:gd name="connsiteX28" fmla="*/ 31950 w 89683"/>
                <a:gd name="connsiteY28" fmla="*/ 40077 h 128920"/>
                <a:gd name="connsiteX29" fmla="*/ 50167 w 89683"/>
                <a:gd name="connsiteY29" fmla="*/ 35874 h 128920"/>
                <a:gd name="connsiteX30" fmla="*/ 66703 w 89683"/>
                <a:gd name="connsiteY30" fmla="*/ 39237 h 128920"/>
                <a:gd name="connsiteX31" fmla="*/ 79875 w 89683"/>
                <a:gd name="connsiteY31" fmla="*/ 48766 h 128920"/>
                <a:gd name="connsiteX32" fmla="*/ 88563 w 89683"/>
                <a:gd name="connsiteY32" fmla="*/ 63619 h 128920"/>
                <a:gd name="connsiteX33" fmla="*/ 91646 w 89683"/>
                <a:gd name="connsiteY33" fmla="*/ 82677 h 128920"/>
                <a:gd name="connsiteX34" fmla="*/ 88563 w 89683"/>
                <a:gd name="connsiteY34" fmla="*/ 101735 h 128920"/>
                <a:gd name="connsiteX35" fmla="*/ 79875 w 89683"/>
                <a:gd name="connsiteY35" fmla="*/ 116589 h 128920"/>
                <a:gd name="connsiteX36" fmla="*/ 66422 w 89683"/>
                <a:gd name="connsiteY36" fmla="*/ 126118 h 128920"/>
                <a:gd name="connsiteX37" fmla="*/ 49326 w 89683"/>
                <a:gd name="connsiteY37" fmla="*/ 129481 h 128920"/>
                <a:gd name="connsiteX38" fmla="*/ 30268 w 89683"/>
                <a:gd name="connsiteY38" fmla="*/ 124717 h 128920"/>
                <a:gd name="connsiteX39" fmla="*/ 18497 w 89683"/>
                <a:gd name="connsiteY39" fmla="*/ 113506 h 128920"/>
                <a:gd name="connsiteX40" fmla="*/ 18497 w 89683"/>
                <a:gd name="connsiteY40" fmla="*/ 119111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683" h="128920">
                  <a:moveTo>
                    <a:pt x="18217" y="88002"/>
                  </a:moveTo>
                  <a:cubicBezTo>
                    <a:pt x="18217" y="91646"/>
                    <a:pt x="19058" y="95289"/>
                    <a:pt x="20459" y="98372"/>
                  </a:cubicBezTo>
                  <a:cubicBezTo>
                    <a:pt x="21861" y="101455"/>
                    <a:pt x="23822" y="104258"/>
                    <a:pt x="26345" y="106780"/>
                  </a:cubicBezTo>
                  <a:cubicBezTo>
                    <a:pt x="28867" y="109022"/>
                    <a:pt x="31670" y="110984"/>
                    <a:pt x="35033" y="112385"/>
                  </a:cubicBezTo>
                  <a:cubicBezTo>
                    <a:pt x="38396" y="113786"/>
                    <a:pt x="41759" y="114347"/>
                    <a:pt x="45683" y="114347"/>
                  </a:cubicBezTo>
                  <a:cubicBezTo>
                    <a:pt x="54091" y="114347"/>
                    <a:pt x="60817" y="111544"/>
                    <a:pt x="65862" y="105659"/>
                  </a:cubicBezTo>
                  <a:cubicBezTo>
                    <a:pt x="70906" y="99773"/>
                    <a:pt x="73429" y="92206"/>
                    <a:pt x="73429" y="82677"/>
                  </a:cubicBezTo>
                  <a:cubicBezTo>
                    <a:pt x="73429" y="77913"/>
                    <a:pt x="72868" y="73709"/>
                    <a:pt x="71467" y="69785"/>
                  </a:cubicBezTo>
                  <a:cubicBezTo>
                    <a:pt x="70066" y="65862"/>
                    <a:pt x="68104" y="62498"/>
                    <a:pt x="65862" y="59696"/>
                  </a:cubicBezTo>
                  <a:cubicBezTo>
                    <a:pt x="63339" y="56893"/>
                    <a:pt x="60537" y="54651"/>
                    <a:pt x="57174" y="53250"/>
                  </a:cubicBezTo>
                  <a:cubicBezTo>
                    <a:pt x="53810" y="51568"/>
                    <a:pt x="50167" y="51008"/>
                    <a:pt x="46243" y="51008"/>
                  </a:cubicBezTo>
                  <a:cubicBezTo>
                    <a:pt x="39517" y="51008"/>
                    <a:pt x="33631" y="52689"/>
                    <a:pt x="28867" y="56052"/>
                  </a:cubicBezTo>
                  <a:cubicBezTo>
                    <a:pt x="24103" y="59416"/>
                    <a:pt x="20739" y="63900"/>
                    <a:pt x="18217" y="69505"/>
                  </a:cubicBezTo>
                  <a:lnTo>
                    <a:pt x="18217" y="88002"/>
                  </a:lnTo>
                  <a:close/>
                  <a:moveTo>
                    <a:pt x="18217" y="119111"/>
                  </a:moveTo>
                  <a:cubicBezTo>
                    <a:pt x="18217" y="122475"/>
                    <a:pt x="17376" y="124717"/>
                    <a:pt x="15975" y="125838"/>
                  </a:cubicBezTo>
                  <a:cubicBezTo>
                    <a:pt x="14574" y="126959"/>
                    <a:pt x="12612" y="127800"/>
                    <a:pt x="10090" y="127800"/>
                  </a:cubicBezTo>
                  <a:lnTo>
                    <a:pt x="8128" y="127800"/>
                  </a:lnTo>
                  <a:cubicBezTo>
                    <a:pt x="5605" y="127800"/>
                    <a:pt x="3644" y="127239"/>
                    <a:pt x="2242" y="125838"/>
                  </a:cubicBezTo>
                  <a:cubicBezTo>
                    <a:pt x="841" y="124717"/>
                    <a:pt x="0" y="122194"/>
                    <a:pt x="0" y="119111"/>
                  </a:cubicBezTo>
                  <a:lnTo>
                    <a:pt x="0" y="1962"/>
                  </a:lnTo>
                  <a:cubicBezTo>
                    <a:pt x="0" y="1682"/>
                    <a:pt x="561" y="1401"/>
                    <a:pt x="1962" y="841"/>
                  </a:cubicBezTo>
                  <a:cubicBezTo>
                    <a:pt x="3363" y="280"/>
                    <a:pt x="4764" y="0"/>
                    <a:pt x="6726" y="0"/>
                  </a:cubicBezTo>
                  <a:cubicBezTo>
                    <a:pt x="8128" y="0"/>
                    <a:pt x="9529" y="280"/>
                    <a:pt x="10930" y="561"/>
                  </a:cubicBezTo>
                  <a:cubicBezTo>
                    <a:pt x="12332" y="1121"/>
                    <a:pt x="13733" y="1682"/>
                    <a:pt x="14854" y="3083"/>
                  </a:cubicBezTo>
                  <a:cubicBezTo>
                    <a:pt x="15975" y="4204"/>
                    <a:pt x="16816" y="5885"/>
                    <a:pt x="17657" y="7847"/>
                  </a:cubicBezTo>
                  <a:cubicBezTo>
                    <a:pt x="18217" y="9809"/>
                    <a:pt x="18778" y="12612"/>
                    <a:pt x="18778" y="15695"/>
                  </a:cubicBezTo>
                  <a:lnTo>
                    <a:pt x="18778" y="51848"/>
                  </a:lnTo>
                  <a:cubicBezTo>
                    <a:pt x="22421" y="46804"/>
                    <a:pt x="26625" y="42880"/>
                    <a:pt x="31950" y="40077"/>
                  </a:cubicBezTo>
                  <a:cubicBezTo>
                    <a:pt x="36995" y="37275"/>
                    <a:pt x="43160" y="35874"/>
                    <a:pt x="50167" y="35874"/>
                  </a:cubicBezTo>
                  <a:cubicBezTo>
                    <a:pt x="56052" y="35874"/>
                    <a:pt x="61658" y="36995"/>
                    <a:pt x="66703" y="39237"/>
                  </a:cubicBezTo>
                  <a:cubicBezTo>
                    <a:pt x="71747" y="41479"/>
                    <a:pt x="76231" y="44562"/>
                    <a:pt x="79875" y="48766"/>
                  </a:cubicBezTo>
                  <a:cubicBezTo>
                    <a:pt x="83518" y="52970"/>
                    <a:pt x="86601" y="57734"/>
                    <a:pt x="88563" y="63619"/>
                  </a:cubicBezTo>
                  <a:cubicBezTo>
                    <a:pt x="90525" y="69505"/>
                    <a:pt x="91646" y="75671"/>
                    <a:pt x="91646" y="82677"/>
                  </a:cubicBezTo>
                  <a:cubicBezTo>
                    <a:pt x="91646" y="89684"/>
                    <a:pt x="90525" y="96130"/>
                    <a:pt x="88563" y="101735"/>
                  </a:cubicBezTo>
                  <a:cubicBezTo>
                    <a:pt x="86601" y="107621"/>
                    <a:pt x="83518" y="112385"/>
                    <a:pt x="79875" y="116589"/>
                  </a:cubicBezTo>
                  <a:cubicBezTo>
                    <a:pt x="76231" y="120793"/>
                    <a:pt x="71747" y="123876"/>
                    <a:pt x="66422" y="126118"/>
                  </a:cubicBezTo>
                  <a:cubicBezTo>
                    <a:pt x="61097" y="128360"/>
                    <a:pt x="55492" y="129481"/>
                    <a:pt x="49326" y="129481"/>
                  </a:cubicBezTo>
                  <a:cubicBezTo>
                    <a:pt x="42039" y="129481"/>
                    <a:pt x="35593" y="127800"/>
                    <a:pt x="30268" y="124717"/>
                  </a:cubicBezTo>
                  <a:cubicBezTo>
                    <a:pt x="24943" y="121634"/>
                    <a:pt x="21020" y="117990"/>
                    <a:pt x="18497" y="113506"/>
                  </a:cubicBezTo>
                  <a:lnTo>
                    <a:pt x="18497" y="119111"/>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6" name="Freeform: Shape 25">
              <a:extLst>
                <a:ext uri="{FF2B5EF4-FFF2-40B4-BE49-F238E27FC236}">
                  <a16:creationId xmlns:a16="http://schemas.microsoft.com/office/drawing/2014/main" xmlns="" id="{6540AF38-37E4-42F7-B43B-342672D149AC}"/>
                </a:ext>
              </a:extLst>
            </p:cNvPr>
            <p:cNvSpPr/>
            <p:nvPr/>
          </p:nvSpPr>
          <p:spPr>
            <a:xfrm>
              <a:off x="10585901" y="4457366"/>
              <a:ext cx="81276" cy="92487"/>
            </a:xfrm>
            <a:custGeom>
              <a:avLst/>
              <a:gdLst>
                <a:gd name="connsiteX0" fmla="*/ 64180 w 81276"/>
                <a:gd name="connsiteY0" fmla="*/ 76792 h 92486"/>
                <a:gd name="connsiteX1" fmla="*/ 52129 w 81276"/>
                <a:gd name="connsiteY1" fmla="*/ 88002 h 92486"/>
                <a:gd name="connsiteX2" fmla="*/ 34472 w 81276"/>
                <a:gd name="connsiteY2" fmla="*/ 92487 h 92486"/>
                <a:gd name="connsiteX3" fmla="*/ 19058 w 81276"/>
                <a:gd name="connsiteY3" fmla="*/ 89684 h 92486"/>
                <a:gd name="connsiteX4" fmla="*/ 8408 w 81276"/>
                <a:gd name="connsiteY4" fmla="*/ 81837 h 92486"/>
                <a:gd name="connsiteX5" fmla="*/ 1962 w 81276"/>
                <a:gd name="connsiteY5" fmla="*/ 69785 h 92486"/>
                <a:gd name="connsiteX6" fmla="*/ 0 w 81276"/>
                <a:gd name="connsiteY6" fmla="*/ 54371 h 92486"/>
                <a:gd name="connsiteX7" fmla="*/ 0 w 81276"/>
                <a:gd name="connsiteY7" fmla="*/ 9249 h 92486"/>
                <a:gd name="connsiteX8" fmla="*/ 2242 w 81276"/>
                <a:gd name="connsiteY8" fmla="*/ 2242 h 92486"/>
                <a:gd name="connsiteX9" fmla="*/ 8128 w 81276"/>
                <a:gd name="connsiteY9" fmla="*/ 280 h 92486"/>
                <a:gd name="connsiteX10" fmla="*/ 10089 w 81276"/>
                <a:gd name="connsiteY10" fmla="*/ 280 h 92486"/>
                <a:gd name="connsiteX11" fmla="*/ 15975 w 81276"/>
                <a:gd name="connsiteY11" fmla="*/ 2242 h 92486"/>
                <a:gd name="connsiteX12" fmla="*/ 18217 w 81276"/>
                <a:gd name="connsiteY12" fmla="*/ 9249 h 92486"/>
                <a:gd name="connsiteX13" fmla="*/ 18217 w 81276"/>
                <a:gd name="connsiteY13" fmla="*/ 52129 h 92486"/>
                <a:gd name="connsiteX14" fmla="*/ 23822 w 81276"/>
                <a:gd name="connsiteY14" fmla="*/ 70066 h 92486"/>
                <a:gd name="connsiteX15" fmla="*/ 39517 w 81276"/>
                <a:gd name="connsiteY15" fmla="*/ 76512 h 92486"/>
                <a:gd name="connsiteX16" fmla="*/ 54091 w 81276"/>
                <a:gd name="connsiteY16" fmla="*/ 72027 h 92486"/>
                <a:gd name="connsiteX17" fmla="*/ 63900 w 81276"/>
                <a:gd name="connsiteY17" fmla="*/ 60537 h 92486"/>
                <a:gd name="connsiteX18" fmla="*/ 63900 w 81276"/>
                <a:gd name="connsiteY18" fmla="*/ 8968 h 92486"/>
                <a:gd name="connsiteX19" fmla="*/ 66142 w 81276"/>
                <a:gd name="connsiteY19" fmla="*/ 1962 h 92486"/>
                <a:gd name="connsiteX20" fmla="*/ 72027 w 81276"/>
                <a:gd name="connsiteY20" fmla="*/ 0 h 92486"/>
                <a:gd name="connsiteX21" fmla="*/ 73989 w 81276"/>
                <a:gd name="connsiteY21" fmla="*/ 0 h 92486"/>
                <a:gd name="connsiteX22" fmla="*/ 79875 w 81276"/>
                <a:gd name="connsiteY22" fmla="*/ 1962 h 92486"/>
                <a:gd name="connsiteX23" fmla="*/ 82117 w 81276"/>
                <a:gd name="connsiteY23" fmla="*/ 8968 h 92486"/>
                <a:gd name="connsiteX24" fmla="*/ 82117 w 81276"/>
                <a:gd name="connsiteY24" fmla="*/ 88843 h 92486"/>
                <a:gd name="connsiteX25" fmla="*/ 80155 w 81276"/>
                <a:gd name="connsiteY25" fmla="*/ 89964 h 92486"/>
                <a:gd name="connsiteX26" fmla="*/ 75671 w 81276"/>
                <a:gd name="connsiteY26" fmla="*/ 90805 h 92486"/>
                <a:gd name="connsiteX27" fmla="*/ 71467 w 81276"/>
                <a:gd name="connsiteY27" fmla="*/ 90244 h 92486"/>
                <a:gd name="connsiteX28" fmla="*/ 67823 w 81276"/>
                <a:gd name="connsiteY28" fmla="*/ 88002 h 92486"/>
                <a:gd name="connsiteX29" fmla="*/ 65021 w 81276"/>
                <a:gd name="connsiteY29" fmla="*/ 83798 h 92486"/>
                <a:gd name="connsiteX30" fmla="*/ 64180 w 81276"/>
                <a:gd name="connsiteY30" fmla="*/ 76792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276" h="92486">
                  <a:moveTo>
                    <a:pt x="64180" y="76792"/>
                  </a:moveTo>
                  <a:cubicBezTo>
                    <a:pt x="61097" y="81276"/>
                    <a:pt x="57174" y="85200"/>
                    <a:pt x="52129" y="88002"/>
                  </a:cubicBezTo>
                  <a:cubicBezTo>
                    <a:pt x="47364" y="90805"/>
                    <a:pt x="41479" y="92487"/>
                    <a:pt x="34472" y="92487"/>
                  </a:cubicBezTo>
                  <a:cubicBezTo>
                    <a:pt x="28587" y="92487"/>
                    <a:pt x="23542" y="91646"/>
                    <a:pt x="19058" y="89684"/>
                  </a:cubicBezTo>
                  <a:cubicBezTo>
                    <a:pt x="14854" y="87722"/>
                    <a:pt x="11210" y="85200"/>
                    <a:pt x="8408" y="81837"/>
                  </a:cubicBezTo>
                  <a:cubicBezTo>
                    <a:pt x="5605" y="78473"/>
                    <a:pt x="3363" y="74550"/>
                    <a:pt x="1962" y="69785"/>
                  </a:cubicBezTo>
                  <a:cubicBezTo>
                    <a:pt x="561" y="65021"/>
                    <a:pt x="0" y="59976"/>
                    <a:pt x="0" y="54371"/>
                  </a:cubicBezTo>
                  <a:lnTo>
                    <a:pt x="0" y="9249"/>
                  </a:lnTo>
                  <a:cubicBezTo>
                    <a:pt x="0" y="5886"/>
                    <a:pt x="841" y="3643"/>
                    <a:pt x="2242" y="2242"/>
                  </a:cubicBezTo>
                  <a:cubicBezTo>
                    <a:pt x="3643" y="841"/>
                    <a:pt x="5605" y="280"/>
                    <a:pt x="8128" y="280"/>
                  </a:cubicBezTo>
                  <a:lnTo>
                    <a:pt x="10089" y="280"/>
                  </a:lnTo>
                  <a:cubicBezTo>
                    <a:pt x="12612" y="280"/>
                    <a:pt x="14574" y="841"/>
                    <a:pt x="15975" y="2242"/>
                  </a:cubicBezTo>
                  <a:cubicBezTo>
                    <a:pt x="17376" y="3363"/>
                    <a:pt x="18217" y="5886"/>
                    <a:pt x="18217" y="9249"/>
                  </a:cubicBezTo>
                  <a:lnTo>
                    <a:pt x="18217" y="52129"/>
                  </a:lnTo>
                  <a:cubicBezTo>
                    <a:pt x="18217" y="59976"/>
                    <a:pt x="20179" y="65862"/>
                    <a:pt x="23822" y="70066"/>
                  </a:cubicBezTo>
                  <a:cubicBezTo>
                    <a:pt x="27466" y="74269"/>
                    <a:pt x="32791" y="76512"/>
                    <a:pt x="39517" y="76512"/>
                  </a:cubicBezTo>
                  <a:cubicBezTo>
                    <a:pt x="45122" y="76512"/>
                    <a:pt x="49887" y="75110"/>
                    <a:pt x="54091" y="72027"/>
                  </a:cubicBezTo>
                  <a:cubicBezTo>
                    <a:pt x="58294" y="69225"/>
                    <a:pt x="61658" y="65301"/>
                    <a:pt x="63900" y="60537"/>
                  </a:cubicBezTo>
                  <a:lnTo>
                    <a:pt x="63900" y="8968"/>
                  </a:lnTo>
                  <a:cubicBezTo>
                    <a:pt x="63900" y="5605"/>
                    <a:pt x="64740" y="3363"/>
                    <a:pt x="66142" y="1962"/>
                  </a:cubicBezTo>
                  <a:cubicBezTo>
                    <a:pt x="67543" y="561"/>
                    <a:pt x="69505" y="0"/>
                    <a:pt x="72027" y="0"/>
                  </a:cubicBezTo>
                  <a:lnTo>
                    <a:pt x="73989" y="0"/>
                  </a:lnTo>
                  <a:cubicBezTo>
                    <a:pt x="76512" y="0"/>
                    <a:pt x="78473" y="561"/>
                    <a:pt x="79875" y="1962"/>
                  </a:cubicBezTo>
                  <a:cubicBezTo>
                    <a:pt x="81276" y="3083"/>
                    <a:pt x="82117" y="5605"/>
                    <a:pt x="82117" y="8968"/>
                  </a:cubicBezTo>
                  <a:lnTo>
                    <a:pt x="82117" y="88843"/>
                  </a:lnTo>
                  <a:cubicBezTo>
                    <a:pt x="82117" y="89123"/>
                    <a:pt x="81556" y="89404"/>
                    <a:pt x="80155" y="89964"/>
                  </a:cubicBezTo>
                  <a:cubicBezTo>
                    <a:pt x="78754" y="90525"/>
                    <a:pt x="77352" y="90805"/>
                    <a:pt x="75671" y="90805"/>
                  </a:cubicBezTo>
                  <a:cubicBezTo>
                    <a:pt x="74269" y="90805"/>
                    <a:pt x="72868" y="90525"/>
                    <a:pt x="71467" y="90244"/>
                  </a:cubicBezTo>
                  <a:cubicBezTo>
                    <a:pt x="70066" y="89684"/>
                    <a:pt x="68944" y="89123"/>
                    <a:pt x="67823" y="88002"/>
                  </a:cubicBezTo>
                  <a:cubicBezTo>
                    <a:pt x="66702" y="86881"/>
                    <a:pt x="65862" y="85480"/>
                    <a:pt x="65021" y="83798"/>
                  </a:cubicBezTo>
                  <a:cubicBezTo>
                    <a:pt x="64740" y="81837"/>
                    <a:pt x="64180" y="79594"/>
                    <a:pt x="64180" y="76792"/>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7" name="Freeform: Shape 26">
              <a:extLst>
                <a:ext uri="{FF2B5EF4-FFF2-40B4-BE49-F238E27FC236}">
                  <a16:creationId xmlns:a16="http://schemas.microsoft.com/office/drawing/2014/main" xmlns="" id="{78188FCE-2AFE-41A0-98B3-27418B88EC74}"/>
                </a:ext>
              </a:extLst>
            </p:cNvPr>
            <p:cNvSpPr/>
            <p:nvPr/>
          </p:nvSpPr>
          <p:spPr>
            <a:xfrm>
              <a:off x="10701089"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6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4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3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1 w 72868"/>
                <a:gd name="connsiteY37" fmla="*/ 37275 h 92486"/>
                <a:gd name="connsiteX38" fmla="*/ 42039 w 72868"/>
                <a:gd name="connsiteY38" fmla="*/ 39517 h 92486"/>
                <a:gd name="connsiteX39" fmla="*/ 52970 w 72868"/>
                <a:gd name="connsiteY39" fmla="*/ 42320 h 92486"/>
                <a:gd name="connsiteX40" fmla="*/ 63620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5" y="92767"/>
                    <a:pt x="21300" y="91646"/>
                  </a:cubicBezTo>
                  <a:cubicBezTo>
                    <a:pt x="16536" y="90525"/>
                    <a:pt x="12612" y="88843"/>
                    <a:pt x="9529" y="87162"/>
                  </a:cubicBezTo>
                  <a:cubicBezTo>
                    <a:pt x="6446" y="85200"/>
                    <a:pt x="3924" y="83238"/>
                    <a:pt x="2522" y="80996"/>
                  </a:cubicBezTo>
                  <a:cubicBezTo>
                    <a:pt x="841" y="78754"/>
                    <a:pt x="0" y="76512"/>
                    <a:pt x="0" y="74550"/>
                  </a:cubicBezTo>
                  <a:cubicBezTo>
                    <a:pt x="0" y="73148"/>
                    <a:pt x="280" y="71747"/>
                    <a:pt x="1121" y="70626"/>
                  </a:cubicBezTo>
                  <a:cubicBezTo>
                    <a:pt x="1682" y="69505"/>
                    <a:pt x="2522" y="68664"/>
                    <a:pt x="3363" y="67823"/>
                  </a:cubicBezTo>
                  <a:cubicBezTo>
                    <a:pt x="4204" y="66983"/>
                    <a:pt x="5045" y="66702"/>
                    <a:pt x="5886" y="66142"/>
                  </a:cubicBezTo>
                  <a:cubicBezTo>
                    <a:pt x="6726" y="65862"/>
                    <a:pt x="7287" y="65862"/>
                    <a:pt x="7287" y="65862"/>
                  </a:cubicBezTo>
                  <a:cubicBezTo>
                    <a:pt x="10370" y="69785"/>
                    <a:pt x="14293" y="72868"/>
                    <a:pt x="19338" y="75391"/>
                  </a:cubicBezTo>
                  <a:cubicBezTo>
                    <a:pt x="24383" y="77913"/>
                    <a:pt x="30268" y="79314"/>
                    <a:pt x="37555" y="79314"/>
                  </a:cubicBezTo>
                  <a:cubicBezTo>
                    <a:pt x="43721" y="79314"/>
                    <a:pt x="48766" y="78193"/>
                    <a:pt x="52129" y="75951"/>
                  </a:cubicBezTo>
                  <a:cubicBezTo>
                    <a:pt x="55492" y="73709"/>
                    <a:pt x="57174" y="70906"/>
                    <a:pt x="57174" y="67263"/>
                  </a:cubicBezTo>
                  <a:cubicBezTo>
                    <a:pt x="57174" y="65021"/>
                    <a:pt x="56613" y="63059"/>
                    <a:pt x="55492" y="61658"/>
                  </a:cubicBezTo>
                  <a:cubicBezTo>
                    <a:pt x="54371" y="60256"/>
                    <a:pt x="52970" y="58855"/>
                    <a:pt x="51008" y="58014"/>
                  </a:cubicBezTo>
                  <a:cubicBezTo>
                    <a:pt x="49046" y="57173"/>
                    <a:pt x="46804" y="56333"/>
                    <a:pt x="44001" y="55492"/>
                  </a:cubicBezTo>
                  <a:cubicBezTo>
                    <a:pt x="41199"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2" y="0"/>
                    <a:pt x="49326" y="561"/>
                    <a:pt x="53530" y="1682"/>
                  </a:cubicBezTo>
                  <a:cubicBezTo>
                    <a:pt x="57734" y="2803"/>
                    <a:pt x="61377" y="4204"/>
                    <a:pt x="64180" y="5885"/>
                  </a:cubicBezTo>
                  <a:cubicBezTo>
                    <a:pt x="66983" y="7567"/>
                    <a:pt x="69225" y="9529"/>
                    <a:pt x="70626" y="11771"/>
                  </a:cubicBezTo>
                  <a:cubicBezTo>
                    <a:pt x="72027" y="14013"/>
                    <a:pt x="72868" y="15975"/>
                    <a:pt x="72868" y="17937"/>
                  </a:cubicBezTo>
                  <a:cubicBezTo>
                    <a:pt x="72868" y="19338"/>
                    <a:pt x="72588" y="20739"/>
                    <a:pt x="71747" y="21860"/>
                  </a:cubicBezTo>
                  <a:cubicBezTo>
                    <a:pt x="70906" y="22981"/>
                    <a:pt x="70066" y="23822"/>
                    <a:pt x="69225" y="24663"/>
                  </a:cubicBezTo>
                  <a:cubicBezTo>
                    <a:pt x="68384" y="25504"/>
                    <a:pt x="67543" y="26064"/>
                    <a:pt x="66703" y="26345"/>
                  </a:cubicBezTo>
                  <a:cubicBezTo>
                    <a:pt x="65862" y="26625"/>
                    <a:pt x="65581" y="26625"/>
                    <a:pt x="65301" y="26625"/>
                  </a:cubicBezTo>
                  <a:cubicBezTo>
                    <a:pt x="62499"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1" y="37275"/>
                  </a:cubicBezTo>
                  <a:cubicBezTo>
                    <a:pt x="35313" y="38116"/>
                    <a:pt x="38396" y="38676"/>
                    <a:pt x="42039" y="39517"/>
                  </a:cubicBezTo>
                  <a:cubicBezTo>
                    <a:pt x="45403" y="40358"/>
                    <a:pt x="49046" y="41199"/>
                    <a:pt x="52970" y="42320"/>
                  </a:cubicBezTo>
                  <a:cubicBezTo>
                    <a:pt x="56893" y="43441"/>
                    <a:pt x="60256" y="44842"/>
                    <a:pt x="63620" y="46804"/>
                  </a:cubicBezTo>
                  <a:cubicBezTo>
                    <a:pt x="66983" y="48766"/>
                    <a:pt x="69505" y="51008"/>
                    <a:pt x="71747" y="54091"/>
                  </a:cubicBezTo>
                  <a:cubicBezTo>
                    <a:pt x="73709" y="57173"/>
                    <a:pt x="74830" y="61097"/>
                    <a:pt x="74830" y="65862"/>
                  </a:cubicBezTo>
                  <a:cubicBezTo>
                    <a:pt x="74830" y="74269"/>
                    <a:pt x="71467" y="81276"/>
                    <a:pt x="65021" y="86321"/>
                  </a:cubicBezTo>
                  <a:cubicBezTo>
                    <a:pt x="58295" y="90805"/>
                    <a:pt x="49326" y="93327"/>
                    <a:pt x="37555" y="9332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8" name="Freeform: Shape 27">
              <a:extLst>
                <a:ext uri="{FF2B5EF4-FFF2-40B4-BE49-F238E27FC236}">
                  <a16:creationId xmlns:a16="http://schemas.microsoft.com/office/drawing/2014/main" xmlns="" id="{CF67D818-D332-4ED6-A678-E2B6311F84C5}"/>
                </a:ext>
              </a:extLst>
            </p:cNvPr>
            <p:cNvSpPr/>
            <p:nvPr/>
          </p:nvSpPr>
          <p:spPr>
            <a:xfrm>
              <a:off x="10809270" y="4418410"/>
              <a:ext cx="19618" cy="128921"/>
            </a:xfrm>
            <a:custGeom>
              <a:avLst/>
              <a:gdLst>
                <a:gd name="connsiteX0" fmla="*/ 4204 w 19618"/>
                <a:gd name="connsiteY0" fmla="*/ 127800 h 128920"/>
                <a:gd name="connsiteX1" fmla="*/ 1962 w 19618"/>
                <a:gd name="connsiteY1" fmla="*/ 121073 h 128920"/>
                <a:gd name="connsiteX2" fmla="*/ 1962 w 19618"/>
                <a:gd name="connsiteY2" fmla="*/ 47925 h 128920"/>
                <a:gd name="connsiteX3" fmla="*/ 4204 w 19618"/>
                <a:gd name="connsiteY3" fmla="*/ 40918 h 128920"/>
                <a:gd name="connsiteX4" fmla="*/ 10370 w 19618"/>
                <a:gd name="connsiteY4" fmla="*/ 38956 h 128920"/>
                <a:gd name="connsiteX5" fmla="*/ 12331 w 19618"/>
                <a:gd name="connsiteY5" fmla="*/ 38956 h 128920"/>
                <a:gd name="connsiteX6" fmla="*/ 18217 w 19618"/>
                <a:gd name="connsiteY6" fmla="*/ 40918 h 128920"/>
                <a:gd name="connsiteX7" fmla="*/ 20459 w 19618"/>
                <a:gd name="connsiteY7" fmla="*/ 47925 h 128920"/>
                <a:gd name="connsiteX8" fmla="*/ 20459 w 19618"/>
                <a:gd name="connsiteY8" fmla="*/ 121073 h 128920"/>
                <a:gd name="connsiteX9" fmla="*/ 18217 w 19618"/>
                <a:gd name="connsiteY9" fmla="*/ 127800 h 128920"/>
                <a:gd name="connsiteX10" fmla="*/ 12331 w 19618"/>
                <a:gd name="connsiteY10" fmla="*/ 129761 h 128920"/>
                <a:gd name="connsiteX11" fmla="*/ 10370 w 19618"/>
                <a:gd name="connsiteY11" fmla="*/ 129761 h 128920"/>
                <a:gd name="connsiteX12" fmla="*/ 4204 w 19618"/>
                <a:gd name="connsiteY12" fmla="*/ 127800 h 128920"/>
                <a:gd name="connsiteX13" fmla="*/ 10930 w 19618"/>
                <a:gd name="connsiteY13" fmla="*/ 20739 h 128920"/>
                <a:gd name="connsiteX14" fmla="*/ 2803 w 19618"/>
                <a:gd name="connsiteY14" fmla="*/ 17937 h 128920"/>
                <a:gd name="connsiteX15" fmla="*/ 0 w 19618"/>
                <a:gd name="connsiteY15" fmla="*/ 10370 h 128920"/>
                <a:gd name="connsiteX16" fmla="*/ 2803 w 19618"/>
                <a:gd name="connsiteY16" fmla="*/ 2803 h 128920"/>
                <a:gd name="connsiteX17" fmla="*/ 10930 w 19618"/>
                <a:gd name="connsiteY17" fmla="*/ 0 h 128920"/>
                <a:gd name="connsiteX18" fmla="*/ 21580 w 19618"/>
                <a:gd name="connsiteY18" fmla="*/ 10370 h 128920"/>
                <a:gd name="connsiteX19" fmla="*/ 10930 w 19618"/>
                <a:gd name="connsiteY19" fmla="*/ 20739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18" h="128920">
                  <a:moveTo>
                    <a:pt x="4204" y="127800"/>
                  </a:moveTo>
                  <a:cubicBezTo>
                    <a:pt x="2522" y="126678"/>
                    <a:pt x="1962" y="124156"/>
                    <a:pt x="1962" y="121073"/>
                  </a:cubicBezTo>
                  <a:lnTo>
                    <a:pt x="1962" y="47925"/>
                  </a:lnTo>
                  <a:cubicBezTo>
                    <a:pt x="1962" y="44562"/>
                    <a:pt x="2803" y="42320"/>
                    <a:pt x="4204" y="40918"/>
                  </a:cubicBezTo>
                  <a:cubicBezTo>
                    <a:pt x="5885" y="39517"/>
                    <a:pt x="7847" y="38956"/>
                    <a:pt x="10370" y="38956"/>
                  </a:cubicBezTo>
                  <a:lnTo>
                    <a:pt x="12331" y="38956"/>
                  </a:lnTo>
                  <a:cubicBezTo>
                    <a:pt x="14854" y="38956"/>
                    <a:pt x="16816" y="39517"/>
                    <a:pt x="18217" y="40918"/>
                  </a:cubicBezTo>
                  <a:cubicBezTo>
                    <a:pt x="19618" y="42039"/>
                    <a:pt x="20459" y="44562"/>
                    <a:pt x="20459" y="47925"/>
                  </a:cubicBezTo>
                  <a:lnTo>
                    <a:pt x="20459" y="121073"/>
                  </a:lnTo>
                  <a:cubicBezTo>
                    <a:pt x="20459" y="124436"/>
                    <a:pt x="19618" y="126678"/>
                    <a:pt x="18217" y="127800"/>
                  </a:cubicBezTo>
                  <a:cubicBezTo>
                    <a:pt x="16816" y="128921"/>
                    <a:pt x="14854" y="129761"/>
                    <a:pt x="12331" y="129761"/>
                  </a:cubicBezTo>
                  <a:lnTo>
                    <a:pt x="10370" y="129761"/>
                  </a:lnTo>
                  <a:cubicBezTo>
                    <a:pt x="7567" y="129761"/>
                    <a:pt x="5605" y="129201"/>
                    <a:pt x="4204" y="127800"/>
                  </a:cubicBezTo>
                  <a:moveTo>
                    <a:pt x="10930" y="20739"/>
                  </a:moveTo>
                  <a:cubicBezTo>
                    <a:pt x="7567" y="20739"/>
                    <a:pt x="4764" y="19899"/>
                    <a:pt x="2803" y="17937"/>
                  </a:cubicBezTo>
                  <a:cubicBezTo>
                    <a:pt x="841" y="16255"/>
                    <a:pt x="0" y="13733"/>
                    <a:pt x="0" y="10370"/>
                  </a:cubicBezTo>
                  <a:cubicBezTo>
                    <a:pt x="0" y="7007"/>
                    <a:pt x="841" y="4484"/>
                    <a:pt x="2803" y="2803"/>
                  </a:cubicBezTo>
                  <a:cubicBezTo>
                    <a:pt x="4764" y="1121"/>
                    <a:pt x="7567" y="0"/>
                    <a:pt x="10930" y="0"/>
                  </a:cubicBezTo>
                  <a:cubicBezTo>
                    <a:pt x="18217" y="0"/>
                    <a:pt x="21580" y="3363"/>
                    <a:pt x="21580" y="10370"/>
                  </a:cubicBezTo>
                  <a:cubicBezTo>
                    <a:pt x="21860" y="17376"/>
                    <a:pt x="18217" y="20739"/>
                    <a:pt x="10930" y="207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9" name="Freeform: Shape 28">
              <a:extLst>
                <a:ext uri="{FF2B5EF4-FFF2-40B4-BE49-F238E27FC236}">
                  <a16:creationId xmlns:a16="http://schemas.microsoft.com/office/drawing/2014/main" xmlns="" id="{037D1706-7BD0-4CDF-8371-9256B3174885}"/>
                </a:ext>
              </a:extLst>
            </p:cNvPr>
            <p:cNvSpPr/>
            <p:nvPr/>
          </p:nvSpPr>
          <p:spPr>
            <a:xfrm>
              <a:off x="10869807" y="4455685"/>
              <a:ext cx="81276" cy="89684"/>
            </a:xfrm>
            <a:custGeom>
              <a:avLst/>
              <a:gdLst>
                <a:gd name="connsiteX0" fmla="*/ 17937 w 81276"/>
                <a:gd name="connsiteY0" fmla="*/ 15975 h 89683"/>
                <a:gd name="connsiteX1" fmla="*/ 29988 w 81276"/>
                <a:gd name="connsiteY1" fmla="*/ 4484 h 89683"/>
                <a:gd name="connsiteX2" fmla="*/ 47645 w 81276"/>
                <a:gd name="connsiteY2" fmla="*/ 0 h 89683"/>
                <a:gd name="connsiteX3" fmla="*/ 63059 w 81276"/>
                <a:gd name="connsiteY3" fmla="*/ 2803 h 89683"/>
                <a:gd name="connsiteX4" fmla="*/ 73709 w 81276"/>
                <a:gd name="connsiteY4" fmla="*/ 10650 h 89683"/>
                <a:gd name="connsiteX5" fmla="*/ 80155 w 81276"/>
                <a:gd name="connsiteY5" fmla="*/ 22701 h 89683"/>
                <a:gd name="connsiteX6" fmla="*/ 82117 w 81276"/>
                <a:gd name="connsiteY6" fmla="*/ 38116 h 89683"/>
                <a:gd name="connsiteX7" fmla="*/ 82117 w 81276"/>
                <a:gd name="connsiteY7" fmla="*/ 83238 h 89683"/>
                <a:gd name="connsiteX8" fmla="*/ 79875 w 81276"/>
                <a:gd name="connsiteY8" fmla="*/ 89964 h 89683"/>
                <a:gd name="connsiteX9" fmla="*/ 73989 w 81276"/>
                <a:gd name="connsiteY9" fmla="*/ 91926 h 89683"/>
                <a:gd name="connsiteX10" fmla="*/ 72027 w 81276"/>
                <a:gd name="connsiteY10" fmla="*/ 91926 h 89683"/>
                <a:gd name="connsiteX11" fmla="*/ 66142 w 81276"/>
                <a:gd name="connsiteY11" fmla="*/ 89964 h 89683"/>
                <a:gd name="connsiteX12" fmla="*/ 63900 w 81276"/>
                <a:gd name="connsiteY12" fmla="*/ 83238 h 89683"/>
                <a:gd name="connsiteX13" fmla="*/ 63900 w 81276"/>
                <a:gd name="connsiteY13" fmla="*/ 40358 h 89683"/>
                <a:gd name="connsiteX14" fmla="*/ 58575 w 81276"/>
                <a:gd name="connsiteY14" fmla="*/ 22701 h 89683"/>
                <a:gd name="connsiteX15" fmla="*/ 43441 w 81276"/>
                <a:gd name="connsiteY15" fmla="*/ 16255 h 89683"/>
                <a:gd name="connsiteX16" fmla="*/ 28026 w 81276"/>
                <a:gd name="connsiteY16" fmla="*/ 20459 h 89683"/>
                <a:gd name="connsiteX17" fmla="*/ 18217 w 81276"/>
                <a:gd name="connsiteY17" fmla="*/ 31670 h 89683"/>
                <a:gd name="connsiteX18" fmla="*/ 18217 w 81276"/>
                <a:gd name="connsiteY18" fmla="*/ 83238 h 89683"/>
                <a:gd name="connsiteX19" fmla="*/ 15975 w 81276"/>
                <a:gd name="connsiteY19" fmla="*/ 89964 h 89683"/>
                <a:gd name="connsiteX20" fmla="*/ 10090 w 81276"/>
                <a:gd name="connsiteY20" fmla="*/ 91926 h 89683"/>
                <a:gd name="connsiteX21" fmla="*/ 8128 w 81276"/>
                <a:gd name="connsiteY21" fmla="*/ 91926 h 89683"/>
                <a:gd name="connsiteX22" fmla="*/ 2242 w 81276"/>
                <a:gd name="connsiteY22" fmla="*/ 89964 h 89683"/>
                <a:gd name="connsiteX23" fmla="*/ 0 w 81276"/>
                <a:gd name="connsiteY23" fmla="*/ 83238 h 89683"/>
                <a:gd name="connsiteX24" fmla="*/ 0 w 81276"/>
                <a:gd name="connsiteY24" fmla="*/ 3083 h 89683"/>
                <a:gd name="connsiteX25" fmla="*/ 1962 w 81276"/>
                <a:gd name="connsiteY25" fmla="*/ 1962 h 89683"/>
                <a:gd name="connsiteX26" fmla="*/ 6726 w 81276"/>
                <a:gd name="connsiteY26" fmla="*/ 1121 h 89683"/>
                <a:gd name="connsiteX27" fmla="*/ 14293 w 81276"/>
                <a:gd name="connsiteY27" fmla="*/ 3924 h 89683"/>
                <a:gd name="connsiteX28" fmla="*/ 17937 w 81276"/>
                <a:gd name="connsiteY28" fmla="*/ 15975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276" h="89683">
                  <a:moveTo>
                    <a:pt x="17937" y="15975"/>
                  </a:moveTo>
                  <a:cubicBezTo>
                    <a:pt x="21020" y="11210"/>
                    <a:pt x="24943" y="7567"/>
                    <a:pt x="29988" y="4484"/>
                  </a:cubicBezTo>
                  <a:cubicBezTo>
                    <a:pt x="35033" y="1682"/>
                    <a:pt x="40918" y="0"/>
                    <a:pt x="47645" y="0"/>
                  </a:cubicBezTo>
                  <a:cubicBezTo>
                    <a:pt x="53530" y="0"/>
                    <a:pt x="58855" y="841"/>
                    <a:pt x="63059" y="2803"/>
                  </a:cubicBezTo>
                  <a:cubicBezTo>
                    <a:pt x="67263" y="4764"/>
                    <a:pt x="70906" y="7287"/>
                    <a:pt x="73709" y="10650"/>
                  </a:cubicBezTo>
                  <a:cubicBezTo>
                    <a:pt x="76512" y="14013"/>
                    <a:pt x="78754" y="17937"/>
                    <a:pt x="80155" y="22701"/>
                  </a:cubicBezTo>
                  <a:cubicBezTo>
                    <a:pt x="81556" y="27466"/>
                    <a:pt x="82117" y="32510"/>
                    <a:pt x="82117" y="38116"/>
                  </a:cubicBezTo>
                  <a:lnTo>
                    <a:pt x="82117" y="83238"/>
                  </a:lnTo>
                  <a:cubicBezTo>
                    <a:pt x="82117" y="86601"/>
                    <a:pt x="81276" y="88843"/>
                    <a:pt x="79875" y="89964"/>
                  </a:cubicBezTo>
                  <a:cubicBezTo>
                    <a:pt x="78193" y="91085"/>
                    <a:pt x="76512" y="91926"/>
                    <a:pt x="73989" y="91926"/>
                  </a:cubicBezTo>
                  <a:lnTo>
                    <a:pt x="72027" y="91926"/>
                  </a:lnTo>
                  <a:cubicBezTo>
                    <a:pt x="69505" y="91926"/>
                    <a:pt x="67543" y="91365"/>
                    <a:pt x="66142" y="89964"/>
                  </a:cubicBezTo>
                  <a:cubicBezTo>
                    <a:pt x="64741" y="88843"/>
                    <a:pt x="63900" y="86321"/>
                    <a:pt x="63900" y="83238"/>
                  </a:cubicBezTo>
                  <a:lnTo>
                    <a:pt x="63900" y="40358"/>
                  </a:lnTo>
                  <a:cubicBezTo>
                    <a:pt x="63900" y="32791"/>
                    <a:pt x="62218" y="26905"/>
                    <a:pt x="58575" y="22701"/>
                  </a:cubicBezTo>
                  <a:cubicBezTo>
                    <a:pt x="54931" y="18497"/>
                    <a:pt x="49887" y="16255"/>
                    <a:pt x="43441" y="16255"/>
                  </a:cubicBezTo>
                  <a:cubicBezTo>
                    <a:pt x="37555" y="16255"/>
                    <a:pt x="32511" y="17657"/>
                    <a:pt x="28026" y="20459"/>
                  </a:cubicBezTo>
                  <a:cubicBezTo>
                    <a:pt x="23822" y="23262"/>
                    <a:pt x="20459" y="27185"/>
                    <a:pt x="18217" y="31670"/>
                  </a:cubicBezTo>
                  <a:lnTo>
                    <a:pt x="18217" y="83238"/>
                  </a:lnTo>
                  <a:cubicBezTo>
                    <a:pt x="18217" y="86601"/>
                    <a:pt x="17376" y="88843"/>
                    <a:pt x="15975" y="89964"/>
                  </a:cubicBezTo>
                  <a:cubicBezTo>
                    <a:pt x="14293" y="91085"/>
                    <a:pt x="12612" y="91926"/>
                    <a:pt x="10090"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9529" y="1121"/>
                    <a:pt x="12051" y="1962"/>
                    <a:pt x="14293" y="3924"/>
                  </a:cubicBezTo>
                  <a:cubicBezTo>
                    <a:pt x="16536" y="6446"/>
                    <a:pt x="17656" y="10370"/>
                    <a:pt x="17937" y="15975"/>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0" name="Freeform: Shape 29">
              <a:extLst>
                <a:ext uri="{FF2B5EF4-FFF2-40B4-BE49-F238E27FC236}">
                  <a16:creationId xmlns:a16="http://schemas.microsoft.com/office/drawing/2014/main" xmlns="" id="{66091E1F-6D88-4B61-B3C6-10A7D06CE654}"/>
                </a:ext>
              </a:extLst>
            </p:cNvPr>
            <p:cNvSpPr/>
            <p:nvPr/>
          </p:nvSpPr>
          <p:spPr>
            <a:xfrm>
              <a:off x="10985555" y="4455685"/>
              <a:ext cx="86881" cy="92487"/>
            </a:xfrm>
            <a:custGeom>
              <a:avLst/>
              <a:gdLst>
                <a:gd name="connsiteX0" fmla="*/ 70066 w 86881"/>
                <a:gd name="connsiteY0" fmla="*/ 39517 h 92486"/>
                <a:gd name="connsiteX1" fmla="*/ 62779 w 86881"/>
                <a:gd name="connsiteY1" fmla="*/ 21020 h 92486"/>
                <a:gd name="connsiteX2" fmla="*/ 44842 w 86881"/>
                <a:gd name="connsiteY2" fmla="*/ 14293 h 92486"/>
                <a:gd name="connsiteX3" fmla="*/ 34472 w 86881"/>
                <a:gd name="connsiteY3" fmla="*/ 16255 h 92486"/>
                <a:gd name="connsiteX4" fmla="*/ 26065 w 86881"/>
                <a:gd name="connsiteY4" fmla="*/ 21580 h 92486"/>
                <a:gd name="connsiteX5" fmla="*/ 19899 w 86881"/>
                <a:gd name="connsiteY5" fmla="*/ 29708 h 92486"/>
                <a:gd name="connsiteX6" fmla="*/ 16536 w 86881"/>
                <a:gd name="connsiteY6" fmla="*/ 39797 h 92486"/>
                <a:gd name="connsiteX7" fmla="*/ 70066 w 86881"/>
                <a:gd name="connsiteY7" fmla="*/ 39797 h 92486"/>
                <a:gd name="connsiteX8" fmla="*/ 19618 w 86881"/>
                <a:gd name="connsiteY8" fmla="*/ 63339 h 92486"/>
                <a:gd name="connsiteX9" fmla="*/ 26065 w 86881"/>
                <a:gd name="connsiteY9" fmla="*/ 72027 h 92486"/>
                <a:gd name="connsiteX10" fmla="*/ 35313 w 86881"/>
                <a:gd name="connsiteY10" fmla="*/ 77633 h 92486"/>
                <a:gd name="connsiteX11" fmla="*/ 47084 w 86881"/>
                <a:gd name="connsiteY11" fmla="*/ 79594 h 92486"/>
                <a:gd name="connsiteX12" fmla="*/ 57454 w 86881"/>
                <a:gd name="connsiteY12" fmla="*/ 78473 h 92486"/>
                <a:gd name="connsiteX13" fmla="*/ 65301 w 86881"/>
                <a:gd name="connsiteY13" fmla="*/ 75110 h 92486"/>
                <a:gd name="connsiteX14" fmla="*/ 71187 w 86881"/>
                <a:gd name="connsiteY14" fmla="*/ 70346 h 92486"/>
                <a:gd name="connsiteX15" fmla="*/ 75391 w 86881"/>
                <a:gd name="connsiteY15" fmla="*/ 64741 h 92486"/>
                <a:gd name="connsiteX16" fmla="*/ 77072 w 86881"/>
                <a:gd name="connsiteY16" fmla="*/ 65021 h 92486"/>
                <a:gd name="connsiteX17" fmla="*/ 80435 w 86881"/>
                <a:gd name="connsiteY17" fmla="*/ 66422 h 92486"/>
                <a:gd name="connsiteX18" fmla="*/ 83798 w 86881"/>
                <a:gd name="connsiteY18" fmla="*/ 69225 h 92486"/>
                <a:gd name="connsiteX19" fmla="*/ 85200 w 86881"/>
                <a:gd name="connsiteY19" fmla="*/ 73989 h 92486"/>
                <a:gd name="connsiteX20" fmla="*/ 82677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19618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066" y="39517"/>
                  </a:moveTo>
                  <a:cubicBezTo>
                    <a:pt x="69505" y="31670"/>
                    <a:pt x="66983" y="25504"/>
                    <a:pt x="62779" y="21020"/>
                  </a:cubicBezTo>
                  <a:cubicBezTo>
                    <a:pt x="58295" y="16535"/>
                    <a:pt x="52409" y="14293"/>
                    <a:pt x="44842" y="14293"/>
                  </a:cubicBezTo>
                  <a:cubicBezTo>
                    <a:pt x="41199" y="14293"/>
                    <a:pt x="37835" y="14854"/>
                    <a:pt x="34472" y="16255"/>
                  </a:cubicBezTo>
                  <a:cubicBezTo>
                    <a:pt x="31389" y="17376"/>
                    <a:pt x="28587" y="19338"/>
                    <a:pt x="26065" y="21580"/>
                  </a:cubicBezTo>
                  <a:cubicBezTo>
                    <a:pt x="23542" y="23822"/>
                    <a:pt x="21580" y="26625"/>
                    <a:pt x="19899" y="29708"/>
                  </a:cubicBezTo>
                  <a:cubicBezTo>
                    <a:pt x="18217" y="32791"/>
                    <a:pt x="17096" y="36154"/>
                    <a:pt x="16536" y="39797"/>
                  </a:cubicBezTo>
                  <a:lnTo>
                    <a:pt x="70066" y="39797"/>
                  </a:lnTo>
                  <a:close/>
                  <a:moveTo>
                    <a:pt x="19618" y="63339"/>
                  </a:moveTo>
                  <a:cubicBezTo>
                    <a:pt x="21300" y="66702"/>
                    <a:pt x="23262" y="69505"/>
                    <a:pt x="26065" y="72027"/>
                  </a:cubicBezTo>
                  <a:cubicBezTo>
                    <a:pt x="28587" y="74550"/>
                    <a:pt x="31670" y="76231"/>
                    <a:pt x="35313" y="77633"/>
                  </a:cubicBezTo>
                  <a:cubicBezTo>
                    <a:pt x="38957" y="79034"/>
                    <a:pt x="42880" y="79594"/>
                    <a:pt x="47084" y="79594"/>
                  </a:cubicBezTo>
                  <a:cubicBezTo>
                    <a:pt x="51008" y="79594"/>
                    <a:pt x="54371" y="79314"/>
                    <a:pt x="57454" y="78473"/>
                  </a:cubicBezTo>
                  <a:cubicBezTo>
                    <a:pt x="60537" y="77633"/>
                    <a:pt x="63059" y="76512"/>
                    <a:pt x="65301" y="75110"/>
                  </a:cubicBezTo>
                  <a:cubicBezTo>
                    <a:pt x="67543" y="73709"/>
                    <a:pt x="69505" y="72308"/>
                    <a:pt x="71187" y="70346"/>
                  </a:cubicBezTo>
                  <a:cubicBezTo>
                    <a:pt x="72868" y="68664"/>
                    <a:pt x="74269" y="66702"/>
                    <a:pt x="75391" y="64741"/>
                  </a:cubicBezTo>
                  <a:cubicBezTo>
                    <a:pt x="75391" y="64741"/>
                    <a:pt x="75951" y="64741"/>
                    <a:pt x="77072" y="65021"/>
                  </a:cubicBezTo>
                  <a:cubicBezTo>
                    <a:pt x="78193" y="65301"/>
                    <a:pt x="79034" y="65581"/>
                    <a:pt x="80435" y="66422"/>
                  </a:cubicBezTo>
                  <a:cubicBezTo>
                    <a:pt x="81556" y="66983"/>
                    <a:pt x="82677" y="68104"/>
                    <a:pt x="83798" y="69225"/>
                  </a:cubicBezTo>
                  <a:cubicBezTo>
                    <a:pt x="84920" y="70346"/>
                    <a:pt x="85200" y="72027"/>
                    <a:pt x="85200" y="73989"/>
                  </a:cubicBezTo>
                  <a:cubicBezTo>
                    <a:pt x="85200" y="75951"/>
                    <a:pt x="84359" y="78193"/>
                    <a:pt x="82677" y="80435"/>
                  </a:cubicBezTo>
                  <a:cubicBezTo>
                    <a:pt x="80996" y="82677"/>
                    <a:pt x="78473" y="84919"/>
                    <a:pt x="75391" y="86881"/>
                  </a:cubicBezTo>
                  <a:cubicBezTo>
                    <a:pt x="72027" y="88843"/>
                    <a:pt x="68104" y="90525"/>
                    <a:pt x="63339" y="91926"/>
                  </a:cubicBezTo>
                  <a:cubicBezTo>
                    <a:pt x="58575" y="93327"/>
                    <a:pt x="53250" y="93888"/>
                    <a:pt x="47084" y="93888"/>
                  </a:cubicBezTo>
                  <a:cubicBezTo>
                    <a:pt x="40078" y="93888"/>
                    <a:pt x="33631" y="92767"/>
                    <a:pt x="27746" y="90525"/>
                  </a:cubicBezTo>
                  <a:cubicBezTo>
                    <a:pt x="21861"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1" y="5886"/>
                    <a:pt x="27466" y="3643"/>
                  </a:cubicBezTo>
                  <a:cubicBezTo>
                    <a:pt x="33071" y="1121"/>
                    <a:pt x="38957" y="0"/>
                    <a:pt x="45683" y="0"/>
                  </a:cubicBezTo>
                  <a:cubicBezTo>
                    <a:pt x="52129" y="0"/>
                    <a:pt x="58014" y="1121"/>
                    <a:pt x="63339" y="3363"/>
                  </a:cubicBezTo>
                  <a:cubicBezTo>
                    <a:pt x="68664" y="5605"/>
                    <a:pt x="73149"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096" y="56052"/>
                    <a:pt x="17937" y="59976"/>
                    <a:pt x="19618" y="633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1" name="Freeform: Shape 30">
              <a:extLst>
                <a:ext uri="{FF2B5EF4-FFF2-40B4-BE49-F238E27FC236}">
                  <a16:creationId xmlns:a16="http://schemas.microsoft.com/office/drawing/2014/main" xmlns="" id="{8E202DDC-E113-4C9F-89E7-DA8714CE6017}"/>
                </a:ext>
              </a:extLst>
            </p:cNvPr>
            <p:cNvSpPr/>
            <p:nvPr/>
          </p:nvSpPr>
          <p:spPr>
            <a:xfrm>
              <a:off x="11100743"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5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3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2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1 w 72868"/>
                <a:gd name="connsiteY37" fmla="*/ 37275 h 92486"/>
                <a:gd name="connsiteX38" fmla="*/ 42039 w 72868"/>
                <a:gd name="connsiteY38" fmla="*/ 39517 h 92486"/>
                <a:gd name="connsiteX39" fmla="*/ 52969 w 72868"/>
                <a:gd name="connsiteY39" fmla="*/ 42320 h 92486"/>
                <a:gd name="connsiteX40" fmla="*/ 63620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4" y="92767"/>
                    <a:pt x="21300" y="91646"/>
                  </a:cubicBezTo>
                  <a:cubicBezTo>
                    <a:pt x="16535" y="90525"/>
                    <a:pt x="12612" y="88843"/>
                    <a:pt x="9529" y="87162"/>
                  </a:cubicBezTo>
                  <a:cubicBezTo>
                    <a:pt x="6446" y="85200"/>
                    <a:pt x="3924" y="83238"/>
                    <a:pt x="2522" y="80996"/>
                  </a:cubicBezTo>
                  <a:cubicBezTo>
                    <a:pt x="841" y="78754"/>
                    <a:pt x="0" y="76512"/>
                    <a:pt x="0" y="74550"/>
                  </a:cubicBezTo>
                  <a:cubicBezTo>
                    <a:pt x="0" y="73148"/>
                    <a:pt x="280" y="71747"/>
                    <a:pt x="1121" y="70626"/>
                  </a:cubicBezTo>
                  <a:cubicBezTo>
                    <a:pt x="1682" y="69505"/>
                    <a:pt x="2522" y="68664"/>
                    <a:pt x="3363" y="67823"/>
                  </a:cubicBezTo>
                  <a:cubicBezTo>
                    <a:pt x="4204" y="66983"/>
                    <a:pt x="5045" y="66702"/>
                    <a:pt x="5885" y="66142"/>
                  </a:cubicBezTo>
                  <a:cubicBezTo>
                    <a:pt x="6726" y="65862"/>
                    <a:pt x="7287" y="65862"/>
                    <a:pt x="7287" y="65862"/>
                  </a:cubicBezTo>
                  <a:cubicBezTo>
                    <a:pt x="10370" y="69785"/>
                    <a:pt x="14293" y="72868"/>
                    <a:pt x="19338" y="75391"/>
                  </a:cubicBezTo>
                  <a:cubicBezTo>
                    <a:pt x="24383" y="77913"/>
                    <a:pt x="30268" y="79314"/>
                    <a:pt x="37555" y="79314"/>
                  </a:cubicBezTo>
                  <a:cubicBezTo>
                    <a:pt x="43721" y="79314"/>
                    <a:pt x="48766" y="78193"/>
                    <a:pt x="52129" y="75951"/>
                  </a:cubicBezTo>
                  <a:cubicBezTo>
                    <a:pt x="55492" y="73709"/>
                    <a:pt x="57173" y="70906"/>
                    <a:pt x="57173" y="67263"/>
                  </a:cubicBezTo>
                  <a:cubicBezTo>
                    <a:pt x="57173" y="65021"/>
                    <a:pt x="56613" y="63059"/>
                    <a:pt x="55492" y="61658"/>
                  </a:cubicBezTo>
                  <a:cubicBezTo>
                    <a:pt x="54371" y="60256"/>
                    <a:pt x="52969" y="58855"/>
                    <a:pt x="51008" y="58014"/>
                  </a:cubicBezTo>
                  <a:cubicBezTo>
                    <a:pt x="49046" y="57173"/>
                    <a:pt x="46804" y="56333"/>
                    <a:pt x="44001" y="55492"/>
                  </a:cubicBezTo>
                  <a:cubicBezTo>
                    <a:pt x="41199"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1" y="0"/>
                    <a:pt x="49326" y="561"/>
                    <a:pt x="53530" y="1682"/>
                  </a:cubicBezTo>
                  <a:cubicBezTo>
                    <a:pt x="57734" y="2803"/>
                    <a:pt x="61377" y="4204"/>
                    <a:pt x="64180" y="5885"/>
                  </a:cubicBezTo>
                  <a:cubicBezTo>
                    <a:pt x="66983" y="7567"/>
                    <a:pt x="69225" y="9529"/>
                    <a:pt x="70626" y="11771"/>
                  </a:cubicBezTo>
                  <a:cubicBezTo>
                    <a:pt x="72027" y="13733"/>
                    <a:pt x="72868" y="15975"/>
                    <a:pt x="72868" y="17937"/>
                  </a:cubicBezTo>
                  <a:cubicBezTo>
                    <a:pt x="72868" y="19338"/>
                    <a:pt x="72588" y="20739"/>
                    <a:pt x="71747" y="21860"/>
                  </a:cubicBezTo>
                  <a:cubicBezTo>
                    <a:pt x="70906" y="22981"/>
                    <a:pt x="70065" y="23822"/>
                    <a:pt x="69225" y="24663"/>
                  </a:cubicBezTo>
                  <a:cubicBezTo>
                    <a:pt x="68384" y="25504"/>
                    <a:pt x="67543" y="26064"/>
                    <a:pt x="66702" y="26345"/>
                  </a:cubicBezTo>
                  <a:cubicBezTo>
                    <a:pt x="65861" y="26625"/>
                    <a:pt x="65581" y="26625"/>
                    <a:pt x="65301" y="26625"/>
                  </a:cubicBezTo>
                  <a:cubicBezTo>
                    <a:pt x="62498"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1" y="37275"/>
                  </a:cubicBezTo>
                  <a:cubicBezTo>
                    <a:pt x="35313" y="38116"/>
                    <a:pt x="38396" y="38676"/>
                    <a:pt x="42039" y="39517"/>
                  </a:cubicBezTo>
                  <a:cubicBezTo>
                    <a:pt x="45403" y="40358"/>
                    <a:pt x="49046" y="41199"/>
                    <a:pt x="52969" y="42320"/>
                  </a:cubicBezTo>
                  <a:cubicBezTo>
                    <a:pt x="56893" y="43441"/>
                    <a:pt x="60256" y="44842"/>
                    <a:pt x="63620" y="46804"/>
                  </a:cubicBezTo>
                  <a:cubicBezTo>
                    <a:pt x="66983" y="48766"/>
                    <a:pt x="69505" y="51008"/>
                    <a:pt x="71747" y="54091"/>
                  </a:cubicBezTo>
                  <a:cubicBezTo>
                    <a:pt x="73709" y="57173"/>
                    <a:pt x="74830" y="61097"/>
                    <a:pt x="74830" y="65862"/>
                  </a:cubicBezTo>
                  <a:cubicBezTo>
                    <a:pt x="74830" y="74269"/>
                    <a:pt x="71467" y="81276"/>
                    <a:pt x="65021" y="86321"/>
                  </a:cubicBezTo>
                  <a:cubicBezTo>
                    <a:pt x="58294" y="90805"/>
                    <a:pt x="49326" y="93327"/>
                    <a:pt x="37555" y="9332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2" name="Freeform: Shape 31">
              <a:extLst>
                <a:ext uri="{FF2B5EF4-FFF2-40B4-BE49-F238E27FC236}">
                  <a16:creationId xmlns:a16="http://schemas.microsoft.com/office/drawing/2014/main" xmlns="" id="{5E24E216-5895-4A38-9162-94DBB055AA24}"/>
                </a:ext>
              </a:extLst>
            </p:cNvPr>
            <p:cNvSpPr/>
            <p:nvPr/>
          </p:nvSpPr>
          <p:spPr>
            <a:xfrm>
              <a:off x="11203879"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5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4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3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0 w 72868"/>
                <a:gd name="connsiteY37" fmla="*/ 37275 h 92486"/>
                <a:gd name="connsiteX38" fmla="*/ 42039 w 72868"/>
                <a:gd name="connsiteY38" fmla="*/ 39517 h 92486"/>
                <a:gd name="connsiteX39" fmla="*/ 52970 w 72868"/>
                <a:gd name="connsiteY39" fmla="*/ 42320 h 92486"/>
                <a:gd name="connsiteX40" fmla="*/ 63619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5" y="92767"/>
                    <a:pt x="21300" y="91646"/>
                  </a:cubicBezTo>
                  <a:cubicBezTo>
                    <a:pt x="16536" y="90525"/>
                    <a:pt x="12612" y="88843"/>
                    <a:pt x="9529" y="87162"/>
                  </a:cubicBezTo>
                  <a:cubicBezTo>
                    <a:pt x="6446" y="85200"/>
                    <a:pt x="3924" y="83238"/>
                    <a:pt x="2522" y="80996"/>
                  </a:cubicBezTo>
                  <a:cubicBezTo>
                    <a:pt x="1121" y="78754"/>
                    <a:pt x="0" y="76512"/>
                    <a:pt x="0" y="74550"/>
                  </a:cubicBezTo>
                  <a:cubicBezTo>
                    <a:pt x="0" y="73148"/>
                    <a:pt x="280" y="71747"/>
                    <a:pt x="1121" y="70626"/>
                  </a:cubicBezTo>
                  <a:cubicBezTo>
                    <a:pt x="1682" y="69505"/>
                    <a:pt x="2522" y="68664"/>
                    <a:pt x="3363" y="67823"/>
                  </a:cubicBezTo>
                  <a:cubicBezTo>
                    <a:pt x="4204" y="66983"/>
                    <a:pt x="5045" y="66702"/>
                    <a:pt x="5885" y="66142"/>
                  </a:cubicBezTo>
                  <a:cubicBezTo>
                    <a:pt x="6726" y="65862"/>
                    <a:pt x="7287" y="65862"/>
                    <a:pt x="7287" y="65862"/>
                  </a:cubicBezTo>
                  <a:cubicBezTo>
                    <a:pt x="10370" y="69785"/>
                    <a:pt x="14293" y="72868"/>
                    <a:pt x="19338" y="75391"/>
                  </a:cubicBezTo>
                  <a:cubicBezTo>
                    <a:pt x="24383" y="77913"/>
                    <a:pt x="30268" y="79314"/>
                    <a:pt x="37555" y="79314"/>
                  </a:cubicBezTo>
                  <a:cubicBezTo>
                    <a:pt x="44001" y="79314"/>
                    <a:pt x="48766" y="78193"/>
                    <a:pt x="52129" y="75951"/>
                  </a:cubicBezTo>
                  <a:cubicBezTo>
                    <a:pt x="55492" y="73709"/>
                    <a:pt x="57174" y="70906"/>
                    <a:pt x="57174" y="67263"/>
                  </a:cubicBezTo>
                  <a:cubicBezTo>
                    <a:pt x="57174" y="65021"/>
                    <a:pt x="56613" y="63059"/>
                    <a:pt x="55492" y="61658"/>
                  </a:cubicBezTo>
                  <a:cubicBezTo>
                    <a:pt x="54371" y="60256"/>
                    <a:pt x="52970" y="58855"/>
                    <a:pt x="51008" y="58014"/>
                  </a:cubicBezTo>
                  <a:cubicBezTo>
                    <a:pt x="49046" y="57173"/>
                    <a:pt x="46804" y="56333"/>
                    <a:pt x="44001" y="55492"/>
                  </a:cubicBezTo>
                  <a:cubicBezTo>
                    <a:pt x="41198"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2" y="0"/>
                    <a:pt x="49326" y="561"/>
                    <a:pt x="53530" y="1682"/>
                  </a:cubicBezTo>
                  <a:cubicBezTo>
                    <a:pt x="57734" y="2803"/>
                    <a:pt x="61377" y="4204"/>
                    <a:pt x="64180" y="5885"/>
                  </a:cubicBezTo>
                  <a:cubicBezTo>
                    <a:pt x="66983" y="7567"/>
                    <a:pt x="69225" y="9529"/>
                    <a:pt x="70626" y="11771"/>
                  </a:cubicBezTo>
                  <a:cubicBezTo>
                    <a:pt x="72027" y="13733"/>
                    <a:pt x="72868" y="15975"/>
                    <a:pt x="72868" y="17937"/>
                  </a:cubicBezTo>
                  <a:cubicBezTo>
                    <a:pt x="72868" y="19338"/>
                    <a:pt x="72588" y="20739"/>
                    <a:pt x="71747" y="21860"/>
                  </a:cubicBezTo>
                  <a:cubicBezTo>
                    <a:pt x="70906" y="22981"/>
                    <a:pt x="70066" y="23822"/>
                    <a:pt x="69225" y="24663"/>
                  </a:cubicBezTo>
                  <a:cubicBezTo>
                    <a:pt x="68384" y="25504"/>
                    <a:pt x="67543" y="26064"/>
                    <a:pt x="66703" y="26345"/>
                  </a:cubicBezTo>
                  <a:cubicBezTo>
                    <a:pt x="65862" y="26625"/>
                    <a:pt x="65581" y="26625"/>
                    <a:pt x="65301" y="26625"/>
                  </a:cubicBezTo>
                  <a:cubicBezTo>
                    <a:pt x="62499"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0" y="37275"/>
                  </a:cubicBezTo>
                  <a:cubicBezTo>
                    <a:pt x="35313" y="38116"/>
                    <a:pt x="38396" y="38676"/>
                    <a:pt x="42039" y="39517"/>
                  </a:cubicBezTo>
                  <a:cubicBezTo>
                    <a:pt x="45402" y="40358"/>
                    <a:pt x="49046" y="41199"/>
                    <a:pt x="52970" y="42320"/>
                  </a:cubicBezTo>
                  <a:cubicBezTo>
                    <a:pt x="56893" y="43441"/>
                    <a:pt x="60256" y="44842"/>
                    <a:pt x="63619" y="46804"/>
                  </a:cubicBezTo>
                  <a:cubicBezTo>
                    <a:pt x="66983" y="48766"/>
                    <a:pt x="69505" y="51008"/>
                    <a:pt x="71747" y="54091"/>
                  </a:cubicBezTo>
                  <a:cubicBezTo>
                    <a:pt x="73709" y="57173"/>
                    <a:pt x="74830" y="61097"/>
                    <a:pt x="74830" y="65862"/>
                  </a:cubicBezTo>
                  <a:cubicBezTo>
                    <a:pt x="74830" y="74269"/>
                    <a:pt x="71467" y="81276"/>
                    <a:pt x="65021" y="86321"/>
                  </a:cubicBezTo>
                  <a:cubicBezTo>
                    <a:pt x="58295" y="90805"/>
                    <a:pt x="49046" y="93327"/>
                    <a:pt x="37555" y="9332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3" name="Freeform: Shape 32">
              <a:extLst>
                <a:ext uri="{FF2B5EF4-FFF2-40B4-BE49-F238E27FC236}">
                  <a16:creationId xmlns:a16="http://schemas.microsoft.com/office/drawing/2014/main" xmlns="" id="{7B7420AC-3BD9-40E5-BF38-0E090A3C360C}"/>
                </a:ext>
              </a:extLst>
            </p:cNvPr>
            <p:cNvSpPr/>
            <p:nvPr/>
          </p:nvSpPr>
          <p:spPr>
            <a:xfrm>
              <a:off x="8240107" y="4020718"/>
              <a:ext cx="280262" cy="392367"/>
            </a:xfrm>
            <a:custGeom>
              <a:avLst/>
              <a:gdLst>
                <a:gd name="connsiteX0" fmla="*/ 56893 w 280262"/>
                <a:gd name="connsiteY0" fmla="*/ 161711 h 392366"/>
                <a:gd name="connsiteX1" fmla="*/ 81837 w 280262"/>
                <a:gd name="connsiteY1" fmla="*/ 218885 h 392366"/>
                <a:gd name="connsiteX2" fmla="*/ 141532 w 280262"/>
                <a:gd name="connsiteY2" fmla="*/ 241866 h 392366"/>
                <a:gd name="connsiteX3" fmla="*/ 203470 w 280262"/>
                <a:gd name="connsiteY3" fmla="*/ 214961 h 392366"/>
                <a:gd name="connsiteX4" fmla="*/ 227293 w 280262"/>
                <a:gd name="connsiteY4" fmla="*/ 144335 h 392366"/>
                <a:gd name="connsiteX5" fmla="*/ 203470 w 280262"/>
                <a:gd name="connsiteY5" fmla="*/ 74269 h 392366"/>
                <a:gd name="connsiteX6" fmla="*/ 142653 w 280262"/>
                <a:gd name="connsiteY6" fmla="*/ 47084 h 392366"/>
                <a:gd name="connsiteX7" fmla="*/ 56893 w 280262"/>
                <a:gd name="connsiteY7" fmla="*/ 103977 h 392366"/>
                <a:gd name="connsiteX8" fmla="*/ 56893 w 280262"/>
                <a:gd name="connsiteY8" fmla="*/ 104538 h 392366"/>
                <a:gd name="connsiteX9" fmla="*/ 56893 w 280262"/>
                <a:gd name="connsiteY9" fmla="*/ 105098 h 392366"/>
                <a:gd name="connsiteX10" fmla="*/ 56893 w 280262"/>
                <a:gd name="connsiteY10" fmla="*/ 105939 h 392366"/>
                <a:gd name="connsiteX11" fmla="*/ 56893 w 280262"/>
                <a:gd name="connsiteY11" fmla="*/ 106500 h 392366"/>
                <a:gd name="connsiteX12" fmla="*/ 56893 w 280262"/>
                <a:gd name="connsiteY12" fmla="*/ 107060 h 392366"/>
                <a:gd name="connsiteX13" fmla="*/ 56893 w 280262"/>
                <a:gd name="connsiteY13" fmla="*/ 107621 h 392366"/>
                <a:gd name="connsiteX14" fmla="*/ 56893 w 280262"/>
                <a:gd name="connsiteY14" fmla="*/ 108181 h 392366"/>
                <a:gd name="connsiteX15" fmla="*/ 56893 w 280262"/>
                <a:gd name="connsiteY15" fmla="*/ 108742 h 392366"/>
                <a:gd name="connsiteX16" fmla="*/ 56893 w 280262"/>
                <a:gd name="connsiteY16" fmla="*/ 109583 h 392366"/>
                <a:gd name="connsiteX17" fmla="*/ 56893 w 280262"/>
                <a:gd name="connsiteY17" fmla="*/ 110143 h 392366"/>
                <a:gd name="connsiteX18" fmla="*/ 56893 w 280262"/>
                <a:gd name="connsiteY18" fmla="*/ 110704 h 392366"/>
                <a:gd name="connsiteX19" fmla="*/ 56893 w 280262"/>
                <a:gd name="connsiteY19" fmla="*/ 111264 h 392366"/>
                <a:gd name="connsiteX20" fmla="*/ 56893 w 280262"/>
                <a:gd name="connsiteY20" fmla="*/ 111825 h 392366"/>
                <a:gd name="connsiteX21" fmla="*/ 56893 w 280262"/>
                <a:gd name="connsiteY21" fmla="*/ 112385 h 392366"/>
                <a:gd name="connsiteX22" fmla="*/ 56893 w 280262"/>
                <a:gd name="connsiteY22" fmla="*/ 112946 h 392366"/>
                <a:gd name="connsiteX23" fmla="*/ 56893 w 280262"/>
                <a:gd name="connsiteY23" fmla="*/ 113506 h 392366"/>
                <a:gd name="connsiteX24" fmla="*/ 56893 w 280262"/>
                <a:gd name="connsiteY24" fmla="*/ 114067 h 392366"/>
                <a:gd name="connsiteX25" fmla="*/ 56893 w 280262"/>
                <a:gd name="connsiteY25" fmla="*/ 114627 h 392366"/>
                <a:gd name="connsiteX26" fmla="*/ 56893 w 280262"/>
                <a:gd name="connsiteY26" fmla="*/ 115188 h 392366"/>
                <a:gd name="connsiteX27" fmla="*/ 56893 w 280262"/>
                <a:gd name="connsiteY27" fmla="*/ 115748 h 392366"/>
                <a:gd name="connsiteX28" fmla="*/ 56893 w 280262"/>
                <a:gd name="connsiteY28" fmla="*/ 116309 h 392366"/>
                <a:gd name="connsiteX29" fmla="*/ 56893 w 280262"/>
                <a:gd name="connsiteY29" fmla="*/ 116869 h 392366"/>
                <a:gd name="connsiteX30" fmla="*/ 56893 w 280262"/>
                <a:gd name="connsiteY30" fmla="*/ 117990 h 392366"/>
                <a:gd name="connsiteX31" fmla="*/ 56893 w 280262"/>
                <a:gd name="connsiteY31" fmla="*/ 118551 h 392366"/>
                <a:gd name="connsiteX32" fmla="*/ 56893 w 280262"/>
                <a:gd name="connsiteY32" fmla="*/ 119111 h 392366"/>
                <a:gd name="connsiteX33" fmla="*/ 56893 w 280262"/>
                <a:gd name="connsiteY33" fmla="*/ 119672 h 392366"/>
                <a:gd name="connsiteX34" fmla="*/ 56893 w 280262"/>
                <a:gd name="connsiteY34" fmla="*/ 120232 h 392366"/>
                <a:gd name="connsiteX35" fmla="*/ 56893 w 280262"/>
                <a:gd name="connsiteY35" fmla="*/ 121634 h 392366"/>
                <a:gd name="connsiteX36" fmla="*/ 56893 w 280262"/>
                <a:gd name="connsiteY36" fmla="*/ 122194 h 392366"/>
                <a:gd name="connsiteX37" fmla="*/ 56893 w 280262"/>
                <a:gd name="connsiteY37" fmla="*/ 122755 h 392366"/>
                <a:gd name="connsiteX38" fmla="*/ 56893 w 280262"/>
                <a:gd name="connsiteY38" fmla="*/ 123315 h 392366"/>
                <a:gd name="connsiteX39" fmla="*/ 56893 w 280262"/>
                <a:gd name="connsiteY39" fmla="*/ 124436 h 392366"/>
                <a:gd name="connsiteX40" fmla="*/ 56893 w 280262"/>
                <a:gd name="connsiteY40" fmla="*/ 124997 h 392366"/>
                <a:gd name="connsiteX41" fmla="*/ 56893 w 280262"/>
                <a:gd name="connsiteY41" fmla="*/ 125557 h 392366"/>
                <a:gd name="connsiteX42" fmla="*/ 56893 w 280262"/>
                <a:gd name="connsiteY42" fmla="*/ 126678 h 392366"/>
                <a:gd name="connsiteX43" fmla="*/ 56893 w 280262"/>
                <a:gd name="connsiteY43" fmla="*/ 127239 h 392366"/>
                <a:gd name="connsiteX44" fmla="*/ 56893 w 280262"/>
                <a:gd name="connsiteY44" fmla="*/ 128360 h 392366"/>
                <a:gd name="connsiteX45" fmla="*/ 56893 w 280262"/>
                <a:gd name="connsiteY45" fmla="*/ 128921 h 392366"/>
                <a:gd name="connsiteX46" fmla="*/ 56893 w 280262"/>
                <a:gd name="connsiteY46" fmla="*/ 129481 h 392366"/>
                <a:gd name="connsiteX47" fmla="*/ 56893 w 280262"/>
                <a:gd name="connsiteY47" fmla="*/ 130602 h 392366"/>
                <a:gd name="connsiteX48" fmla="*/ 56893 w 280262"/>
                <a:gd name="connsiteY48" fmla="*/ 131163 h 392366"/>
                <a:gd name="connsiteX49" fmla="*/ 56893 w 280262"/>
                <a:gd name="connsiteY49" fmla="*/ 132284 h 392366"/>
                <a:gd name="connsiteX50" fmla="*/ 56893 w 280262"/>
                <a:gd name="connsiteY50" fmla="*/ 132844 h 392366"/>
                <a:gd name="connsiteX51" fmla="*/ 56893 w 280262"/>
                <a:gd name="connsiteY51" fmla="*/ 133965 h 392366"/>
                <a:gd name="connsiteX52" fmla="*/ 56893 w 280262"/>
                <a:gd name="connsiteY52" fmla="*/ 134526 h 392366"/>
                <a:gd name="connsiteX53" fmla="*/ 56893 w 280262"/>
                <a:gd name="connsiteY53" fmla="*/ 135647 h 392366"/>
                <a:gd name="connsiteX54" fmla="*/ 56893 w 280262"/>
                <a:gd name="connsiteY54" fmla="*/ 136207 h 392366"/>
                <a:gd name="connsiteX55" fmla="*/ 56893 w 280262"/>
                <a:gd name="connsiteY55" fmla="*/ 137328 h 392366"/>
                <a:gd name="connsiteX56" fmla="*/ 56893 w 280262"/>
                <a:gd name="connsiteY56" fmla="*/ 137889 h 392366"/>
                <a:gd name="connsiteX57" fmla="*/ 56893 w 280262"/>
                <a:gd name="connsiteY57" fmla="*/ 139010 h 392366"/>
                <a:gd name="connsiteX58" fmla="*/ 56893 w 280262"/>
                <a:gd name="connsiteY58" fmla="*/ 140131 h 392366"/>
                <a:gd name="connsiteX59" fmla="*/ 56893 w 280262"/>
                <a:gd name="connsiteY59" fmla="*/ 140692 h 392366"/>
                <a:gd name="connsiteX60" fmla="*/ 56893 w 280262"/>
                <a:gd name="connsiteY60" fmla="*/ 141813 h 392366"/>
                <a:gd name="connsiteX61" fmla="*/ 56893 w 280262"/>
                <a:gd name="connsiteY61" fmla="*/ 142373 h 392366"/>
                <a:gd name="connsiteX62" fmla="*/ 56893 w 280262"/>
                <a:gd name="connsiteY62" fmla="*/ 143494 h 392366"/>
                <a:gd name="connsiteX63" fmla="*/ 56893 w 280262"/>
                <a:gd name="connsiteY63" fmla="*/ 144615 h 392366"/>
                <a:gd name="connsiteX64" fmla="*/ 56893 w 280262"/>
                <a:gd name="connsiteY64" fmla="*/ 145456 h 392366"/>
                <a:gd name="connsiteX65" fmla="*/ 56893 w 280262"/>
                <a:gd name="connsiteY65" fmla="*/ 146577 h 392366"/>
                <a:gd name="connsiteX66" fmla="*/ 56893 w 280262"/>
                <a:gd name="connsiteY66" fmla="*/ 147698 h 392366"/>
                <a:gd name="connsiteX67" fmla="*/ 56893 w 280262"/>
                <a:gd name="connsiteY67" fmla="*/ 148259 h 392366"/>
                <a:gd name="connsiteX68" fmla="*/ 56893 w 280262"/>
                <a:gd name="connsiteY68" fmla="*/ 149380 h 392366"/>
                <a:gd name="connsiteX69" fmla="*/ 56893 w 280262"/>
                <a:gd name="connsiteY69" fmla="*/ 150501 h 392366"/>
                <a:gd name="connsiteX70" fmla="*/ 56893 w 280262"/>
                <a:gd name="connsiteY70" fmla="*/ 151622 h 392366"/>
                <a:gd name="connsiteX71" fmla="*/ 56893 w 280262"/>
                <a:gd name="connsiteY71" fmla="*/ 152182 h 392366"/>
                <a:gd name="connsiteX72" fmla="*/ 56893 w 280262"/>
                <a:gd name="connsiteY72" fmla="*/ 153303 h 392366"/>
                <a:gd name="connsiteX73" fmla="*/ 56893 w 280262"/>
                <a:gd name="connsiteY73" fmla="*/ 154424 h 392366"/>
                <a:gd name="connsiteX74" fmla="*/ 56893 w 280262"/>
                <a:gd name="connsiteY74" fmla="*/ 155545 h 392366"/>
                <a:gd name="connsiteX75" fmla="*/ 56893 w 280262"/>
                <a:gd name="connsiteY75" fmla="*/ 156106 h 392366"/>
                <a:gd name="connsiteX76" fmla="*/ 56893 w 280262"/>
                <a:gd name="connsiteY76" fmla="*/ 161711 h 392366"/>
                <a:gd name="connsiteX77" fmla="*/ 0 w 280262"/>
                <a:gd name="connsiteY77" fmla="*/ 367143 h 392366"/>
                <a:gd name="connsiteX78" fmla="*/ 0 w 280262"/>
                <a:gd name="connsiteY78" fmla="*/ 10089 h 392366"/>
                <a:gd name="connsiteX79" fmla="*/ 2522 w 280262"/>
                <a:gd name="connsiteY79" fmla="*/ 7567 h 392366"/>
                <a:gd name="connsiteX80" fmla="*/ 10370 w 280262"/>
                <a:gd name="connsiteY80" fmla="*/ 5045 h 392366"/>
                <a:gd name="connsiteX81" fmla="*/ 21020 w 280262"/>
                <a:gd name="connsiteY81" fmla="*/ 3924 h 392366"/>
                <a:gd name="connsiteX82" fmla="*/ 56893 w 280262"/>
                <a:gd name="connsiteY82" fmla="*/ 51848 h 392366"/>
                <a:gd name="connsiteX83" fmla="*/ 153023 w 280262"/>
                <a:gd name="connsiteY83" fmla="*/ 0 h 392366"/>
                <a:gd name="connsiteX84" fmla="*/ 245229 w 280262"/>
                <a:gd name="connsiteY84" fmla="*/ 40077 h 392366"/>
                <a:gd name="connsiteX85" fmla="*/ 281383 w 280262"/>
                <a:gd name="connsiteY85" fmla="*/ 144335 h 392366"/>
                <a:gd name="connsiteX86" fmla="*/ 244949 w 280262"/>
                <a:gd name="connsiteY86" fmla="*/ 249153 h 392366"/>
                <a:gd name="connsiteX87" fmla="*/ 151622 w 280262"/>
                <a:gd name="connsiteY87" fmla="*/ 289791 h 392366"/>
                <a:gd name="connsiteX88" fmla="*/ 94729 w 280262"/>
                <a:gd name="connsiteY88" fmla="*/ 274657 h 392366"/>
                <a:gd name="connsiteX89" fmla="*/ 57454 w 280262"/>
                <a:gd name="connsiteY89" fmla="*/ 237662 h 392366"/>
                <a:gd name="connsiteX90" fmla="*/ 57454 w 280262"/>
                <a:gd name="connsiteY90" fmla="*/ 367424 h 392366"/>
                <a:gd name="connsiteX91" fmla="*/ 31950 w 280262"/>
                <a:gd name="connsiteY91" fmla="*/ 394329 h 392366"/>
                <a:gd name="connsiteX92" fmla="*/ 25504 w 280262"/>
                <a:gd name="connsiteY92" fmla="*/ 394329 h 392366"/>
                <a:gd name="connsiteX93" fmla="*/ 0 w 280262"/>
                <a:gd name="connsiteY93" fmla="*/ 367143 h 3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0262" h="392366">
                  <a:moveTo>
                    <a:pt x="56893" y="161711"/>
                  </a:moveTo>
                  <a:cubicBezTo>
                    <a:pt x="56893" y="184412"/>
                    <a:pt x="65301" y="203470"/>
                    <a:pt x="81837" y="218885"/>
                  </a:cubicBezTo>
                  <a:cubicBezTo>
                    <a:pt x="98372" y="234299"/>
                    <a:pt x="118271" y="241866"/>
                    <a:pt x="141532" y="241866"/>
                  </a:cubicBezTo>
                  <a:cubicBezTo>
                    <a:pt x="167036" y="241866"/>
                    <a:pt x="187776" y="232898"/>
                    <a:pt x="203470" y="214961"/>
                  </a:cubicBezTo>
                  <a:cubicBezTo>
                    <a:pt x="219165" y="197024"/>
                    <a:pt x="227293" y="173482"/>
                    <a:pt x="227293" y="144335"/>
                  </a:cubicBezTo>
                  <a:cubicBezTo>
                    <a:pt x="227293" y="115748"/>
                    <a:pt x="219445" y="92486"/>
                    <a:pt x="203470" y="74269"/>
                  </a:cubicBezTo>
                  <a:cubicBezTo>
                    <a:pt x="187776" y="56052"/>
                    <a:pt x="167317" y="47084"/>
                    <a:pt x="142653" y="47084"/>
                  </a:cubicBezTo>
                  <a:cubicBezTo>
                    <a:pt x="101175" y="47084"/>
                    <a:pt x="72588" y="66142"/>
                    <a:pt x="56893" y="103977"/>
                  </a:cubicBezTo>
                  <a:lnTo>
                    <a:pt x="56893" y="104538"/>
                  </a:lnTo>
                  <a:lnTo>
                    <a:pt x="56893" y="105098"/>
                  </a:lnTo>
                  <a:lnTo>
                    <a:pt x="56893" y="105939"/>
                  </a:lnTo>
                  <a:lnTo>
                    <a:pt x="56893" y="106500"/>
                  </a:lnTo>
                  <a:lnTo>
                    <a:pt x="56893" y="107060"/>
                  </a:lnTo>
                  <a:lnTo>
                    <a:pt x="56893" y="107621"/>
                  </a:lnTo>
                  <a:lnTo>
                    <a:pt x="56893" y="108181"/>
                  </a:lnTo>
                  <a:lnTo>
                    <a:pt x="56893" y="108742"/>
                  </a:lnTo>
                  <a:lnTo>
                    <a:pt x="56893" y="109583"/>
                  </a:lnTo>
                  <a:lnTo>
                    <a:pt x="56893" y="110143"/>
                  </a:lnTo>
                  <a:lnTo>
                    <a:pt x="56893" y="110704"/>
                  </a:lnTo>
                  <a:lnTo>
                    <a:pt x="56893" y="111264"/>
                  </a:lnTo>
                  <a:lnTo>
                    <a:pt x="56893" y="111825"/>
                  </a:lnTo>
                  <a:lnTo>
                    <a:pt x="56893" y="112385"/>
                  </a:lnTo>
                  <a:lnTo>
                    <a:pt x="56893" y="112946"/>
                  </a:lnTo>
                  <a:lnTo>
                    <a:pt x="56893" y="113506"/>
                  </a:lnTo>
                  <a:lnTo>
                    <a:pt x="56893" y="114067"/>
                  </a:lnTo>
                  <a:lnTo>
                    <a:pt x="56893" y="114627"/>
                  </a:lnTo>
                  <a:lnTo>
                    <a:pt x="56893" y="115188"/>
                  </a:lnTo>
                  <a:lnTo>
                    <a:pt x="56893" y="115748"/>
                  </a:lnTo>
                  <a:lnTo>
                    <a:pt x="56893" y="116309"/>
                  </a:lnTo>
                  <a:lnTo>
                    <a:pt x="56893" y="116869"/>
                  </a:lnTo>
                  <a:lnTo>
                    <a:pt x="56893" y="117990"/>
                  </a:lnTo>
                  <a:lnTo>
                    <a:pt x="56893" y="118551"/>
                  </a:lnTo>
                  <a:lnTo>
                    <a:pt x="56893" y="119111"/>
                  </a:lnTo>
                  <a:lnTo>
                    <a:pt x="56893" y="119672"/>
                  </a:lnTo>
                  <a:lnTo>
                    <a:pt x="56893" y="120232"/>
                  </a:lnTo>
                  <a:lnTo>
                    <a:pt x="56893" y="121634"/>
                  </a:lnTo>
                  <a:lnTo>
                    <a:pt x="56893" y="122194"/>
                  </a:lnTo>
                  <a:lnTo>
                    <a:pt x="56893" y="122755"/>
                  </a:lnTo>
                  <a:lnTo>
                    <a:pt x="56893" y="123315"/>
                  </a:lnTo>
                  <a:lnTo>
                    <a:pt x="56893" y="124436"/>
                  </a:lnTo>
                  <a:lnTo>
                    <a:pt x="56893" y="124997"/>
                  </a:lnTo>
                  <a:lnTo>
                    <a:pt x="56893" y="125557"/>
                  </a:lnTo>
                  <a:lnTo>
                    <a:pt x="56893" y="126678"/>
                  </a:lnTo>
                  <a:lnTo>
                    <a:pt x="56893" y="127239"/>
                  </a:lnTo>
                  <a:lnTo>
                    <a:pt x="56893" y="128360"/>
                  </a:lnTo>
                  <a:lnTo>
                    <a:pt x="56893" y="128921"/>
                  </a:lnTo>
                  <a:lnTo>
                    <a:pt x="56893" y="129481"/>
                  </a:lnTo>
                  <a:lnTo>
                    <a:pt x="56893" y="130602"/>
                  </a:lnTo>
                  <a:lnTo>
                    <a:pt x="56893" y="131163"/>
                  </a:lnTo>
                  <a:lnTo>
                    <a:pt x="56893" y="132284"/>
                  </a:lnTo>
                  <a:lnTo>
                    <a:pt x="56893" y="132844"/>
                  </a:lnTo>
                  <a:lnTo>
                    <a:pt x="56893" y="133965"/>
                  </a:lnTo>
                  <a:lnTo>
                    <a:pt x="56893" y="134526"/>
                  </a:lnTo>
                  <a:lnTo>
                    <a:pt x="56893" y="135647"/>
                  </a:lnTo>
                  <a:lnTo>
                    <a:pt x="56893" y="136207"/>
                  </a:lnTo>
                  <a:lnTo>
                    <a:pt x="56893" y="137328"/>
                  </a:lnTo>
                  <a:lnTo>
                    <a:pt x="56893" y="137889"/>
                  </a:lnTo>
                  <a:lnTo>
                    <a:pt x="56893" y="139010"/>
                  </a:lnTo>
                  <a:lnTo>
                    <a:pt x="56893" y="140131"/>
                  </a:lnTo>
                  <a:lnTo>
                    <a:pt x="56893" y="140692"/>
                  </a:lnTo>
                  <a:lnTo>
                    <a:pt x="56893" y="141813"/>
                  </a:lnTo>
                  <a:lnTo>
                    <a:pt x="56893" y="142373"/>
                  </a:lnTo>
                  <a:lnTo>
                    <a:pt x="56893" y="143494"/>
                  </a:lnTo>
                  <a:lnTo>
                    <a:pt x="56893" y="144615"/>
                  </a:lnTo>
                  <a:lnTo>
                    <a:pt x="56893" y="145456"/>
                  </a:lnTo>
                  <a:lnTo>
                    <a:pt x="56893" y="146577"/>
                  </a:lnTo>
                  <a:lnTo>
                    <a:pt x="56893" y="147698"/>
                  </a:lnTo>
                  <a:lnTo>
                    <a:pt x="56893" y="148259"/>
                  </a:lnTo>
                  <a:lnTo>
                    <a:pt x="56893" y="149380"/>
                  </a:lnTo>
                  <a:lnTo>
                    <a:pt x="56893" y="150501"/>
                  </a:lnTo>
                  <a:lnTo>
                    <a:pt x="56893" y="151622"/>
                  </a:lnTo>
                  <a:lnTo>
                    <a:pt x="56893" y="152182"/>
                  </a:lnTo>
                  <a:lnTo>
                    <a:pt x="56893" y="153303"/>
                  </a:lnTo>
                  <a:lnTo>
                    <a:pt x="56893" y="154424"/>
                  </a:lnTo>
                  <a:lnTo>
                    <a:pt x="56893" y="155545"/>
                  </a:lnTo>
                  <a:lnTo>
                    <a:pt x="56893" y="156106"/>
                  </a:lnTo>
                  <a:lnTo>
                    <a:pt x="56893" y="161711"/>
                  </a:lnTo>
                  <a:close/>
                  <a:moveTo>
                    <a:pt x="0" y="367143"/>
                  </a:moveTo>
                  <a:lnTo>
                    <a:pt x="0" y="10089"/>
                  </a:lnTo>
                  <a:cubicBezTo>
                    <a:pt x="0" y="9249"/>
                    <a:pt x="841" y="8408"/>
                    <a:pt x="2522" y="7567"/>
                  </a:cubicBezTo>
                  <a:cubicBezTo>
                    <a:pt x="4204" y="6726"/>
                    <a:pt x="6726" y="5886"/>
                    <a:pt x="10370" y="5045"/>
                  </a:cubicBezTo>
                  <a:cubicBezTo>
                    <a:pt x="13733" y="4204"/>
                    <a:pt x="17376" y="3924"/>
                    <a:pt x="21020" y="3924"/>
                  </a:cubicBezTo>
                  <a:cubicBezTo>
                    <a:pt x="44562" y="3924"/>
                    <a:pt x="56613" y="19899"/>
                    <a:pt x="56893" y="51848"/>
                  </a:cubicBezTo>
                  <a:cubicBezTo>
                    <a:pt x="79875" y="17376"/>
                    <a:pt x="112105" y="0"/>
                    <a:pt x="153023" y="0"/>
                  </a:cubicBezTo>
                  <a:cubicBezTo>
                    <a:pt x="190298" y="0"/>
                    <a:pt x="221127" y="13453"/>
                    <a:pt x="245229" y="40077"/>
                  </a:cubicBezTo>
                  <a:cubicBezTo>
                    <a:pt x="269332" y="66702"/>
                    <a:pt x="281383" y="101455"/>
                    <a:pt x="281383" y="144335"/>
                  </a:cubicBezTo>
                  <a:cubicBezTo>
                    <a:pt x="281383" y="187215"/>
                    <a:pt x="269332" y="222248"/>
                    <a:pt x="244949" y="249153"/>
                  </a:cubicBezTo>
                  <a:cubicBezTo>
                    <a:pt x="220566" y="276058"/>
                    <a:pt x="189457" y="289791"/>
                    <a:pt x="151622" y="289791"/>
                  </a:cubicBezTo>
                  <a:cubicBezTo>
                    <a:pt x="130322" y="289791"/>
                    <a:pt x="111264" y="284746"/>
                    <a:pt x="94729" y="274657"/>
                  </a:cubicBezTo>
                  <a:cubicBezTo>
                    <a:pt x="78193" y="264567"/>
                    <a:pt x="65581" y="252236"/>
                    <a:pt x="57454" y="237662"/>
                  </a:cubicBezTo>
                  <a:lnTo>
                    <a:pt x="57454" y="367424"/>
                  </a:lnTo>
                  <a:cubicBezTo>
                    <a:pt x="57454" y="385360"/>
                    <a:pt x="49046" y="394329"/>
                    <a:pt x="31950" y="394329"/>
                  </a:cubicBezTo>
                  <a:lnTo>
                    <a:pt x="25504" y="394329"/>
                  </a:lnTo>
                  <a:cubicBezTo>
                    <a:pt x="8408" y="394049"/>
                    <a:pt x="0" y="385080"/>
                    <a:pt x="0" y="367143"/>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4" name="Freeform: Shape 33">
              <a:extLst>
                <a:ext uri="{FF2B5EF4-FFF2-40B4-BE49-F238E27FC236}">
                  <a16:creationId xmlns:a16="http://schemas.microsoft.com/office/drawing/2014/main" xmlns="" id="{7E76E7BC-BB92-4D03-ACB0-C4EC7F665D8C}"/>
                </a:ext>
              </a:extLst>
            </p:cNvPr>
            <p:cNvSpPr/>
            <p:nvPr/>
          </p:nvSpPr>
          <p:spPr>
            <a:xfrm>
              <a:off x="8868980" y="4024916"/>
              <a:ext cx="381157" cy="280262"/>
            </a:xfrm>
            <a:custGeom>
              <a:avLst/>
              <a:gdLst>
                <a:gd name="connsiteX0" fmla="*/ 35 w 381156"/>
                <a:gd name="connsiteY0" fmla="*/ 16261 h 280262"/>
                <a:gd name="connsiteX1" fmla="*/ 4239 w 381156"/>
                <a:gd name="connsiteY1" fmla="*/ 10656 h 280262"/>
                <a:gd name="connsiteX2" fmla="*/ 17692 w 381156"/>
                <a:gd name="connsiteY2" fmla="*/ 3369 h 280262"/>
                <a:gd name="connsiteX3" fmla="*/ 33666 w 381156"/>
                <a:gd name="connsiteY3" fmla="*/ 6 h 280262"/>
                <a:gd name="connsiteX4" fmla="*/ 63374 w 381156"/>
                <a:gd name="connsiteY4" fmla="*/ 30274 h 280262"/>
                <a:gd name="connsiteX5" fmla="*/ 106535 w 381156"/>
                <a:gd name="connsiteY5" fmla="*/ 223094 h 280262"/>
                <a:gd name="connsiteX6" fmla="*/ 159224 w 381156"/>
                <a:gd name="connsiteY6" fmla="*/ 56619 h 280262"/>
                <a:gd name="connsiteX7" fmla="*/ 193976 w 381156"/>
                <a:gd name="connsiteY7" fmla="*/ 36720 h 280262"/>
                <a:gd name="connsiteX8" fmla="*/ 226207 w 381156"/>
                <a:gd name="connsiteY8" fmla="*/ 57179 h 280262"/>
                <a:gd name="connsiteX9" fmla="*/ 277214 w 381156"/>
                <a:gd name="connsiteY9" fmla="*/ 222534 h 280262"/>
                <a:gd name="connsiteX10" fmla="*/ 319814 w 381156"/>
                <a:gd name="connsiteY10" fmla="*/ 30274 h 280262"/>
                <a:gd name="connsiteX11" fmla="*/ 348961 w 381156"/>
                <a:gd name="connsiteY11" fmla="*/ 6 h 280262"/>
                <a:gd name="connsiteX12" fmla="*/ 364656 w 381156"/>
                <a:gd name="connsiteY12" fmla="*/ 3649 h 280262"/>
                <a:gd name="connsiteX13" fmla="*/ 377548 w 381156"/>
                <a:gd name="connsiteY13" fmla="*/ 10936 h 280262"/>
                <a:gd name="connsiteX14" fmla="*/ 381472 w 381156"/>
                <a:gd name="connsiteY14" fmla="*/ 16261 h 280262"/>
                <a:gd name="connsiteX15" fmla="*/ 313368 w 381156"/>
                <a:gd name="connsiteY15" fmla="*/ 262892 h 280262"/>
                <a:gd name="connsiteX16" fmla="*/ 279176 w 381156"/>
                <a:gd name="connsiteY16" fmla="*/ 281109 h 280262"/>
                <a:gd name="connsiteX17" fmla="*/ 256755 w 381156"/>
                <a:gd name="connsiteY17" fmla="*/ 277185 h 280262"/>
                <a:gd name="connsiteX18" fmla="*/ 246666 w 381156"/>
                <a:gd name="connsiteY18" fmla="*/ 261210 h 280262"/>
                <a:gd name="connsiteX19" fmla="*/ 193136 w 381156"/>
                <a:gd name="connsiteY19" fmla="*/ 94734 h 280262"/>
                <a:gd name="connsiteX20" fmla="*/ 138204 w 381156"/>
                <a:gd name="connsiteY20" fmla="*/ 261210 h 280262"/>
                <a:gd name="connsiteX21" fmla="*/ 127274 w 381156"/>
                <a:gd name="connsiteY21" fmla="*/ 276905 h 280262"/>
                <a:gd name="connsiteX22" fmla="*/ 103732 w 381156"/>
                <a:gd name="connsiteY22" fmla="*/ 281109 h 280262"/>
                <a:gd name="connsiteX23" fmla="*/ 68699 w 381156"/>
                <a:gd name="connsiteY23" fmla="*/ 262892 h 280262"/>
                <a:gd name="connsiteX24" fmla="*/ 35 w 381156"/>
                <a:gd name="connsiteY24" fmla="*/ 16261 h 2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156" h="280262">
                  <a:moveTo>
                    <a:pt x="35" y="16261"/>
                  </a:moveTo>
                  <a:cubicBezTo>
                    <a:pt x="-245" y="15140"/>
                    <a:pt x="1156" y="13178"/>
                    <a:pt x="4239" y="10656"/>
                  </a:cubicBezTo>
                  <a:cubicBezTo>
                    <a:pt x="7602" y="7853"/>
                    <a:pt x="12086" y="5611"/>
                    <a:pt x="17692" y="3369"/>
                  </a:cubicBezTo>
                  <a:cubicBezTo>
                    <a:pt x="23297" y="1127"/>
                    <a:pt x="28622" y="6"/>
                    <a:pt x="33666" y="6"/>
                  </a:cubicBezTo>
                  <a:cubicBezTo>
                    <a:pt x="49641" y="6"/>
                    <a:pt x="59451" y="10095"/>
                    <a:pt x="63374" y="30274"/>
                  </a:cubicBezTo>
                  <a:lnTo>
                    <a:pt x="106535" y="223094"/>
                  </a:lnTo>
                  <a:lnTo>
                    <a:pt x="159224" y="56619"/>
                  </a:lnTo>
                  <a:cubicBezTo>
                    <a:pt x="162867" y="43166"/>
                    <a:pt x="174638" y="36720"/>
                    <a:pt x="193976" y="36720"/>
                  </a:cubicBezTo>
                  <a:cubicBezTo>
                    <a:pt x="211913" y="36720"/>
                    <a:pt x="222563" y="43446"/>
                    <a:pt x="226207" y="57179"/>
                  </a:cubicBezTo>
                  <a:lnTo>
                    <a:pt x="277214" y="222534"/>
                  </a:lnTo>
                  <a:lnTo>
                    <a:pt x="319814" y="30274"/>
                  </a:lnTo>
                  <a:cubicBezTo>
                    <a:pt x="323177" y="9815"/>
                    <a:pt x="332987" y="-275"/>
                    <a:pt x="348961" y="6"/>
                  </a:cubicBezTo>
                  <a:cubicBezTo>
                    <a:pt x="354006" y="6"/>
                    <a:pt x="359331" y="1127"/>
                    <a:pt x="364656" y="3649"/>
                  </a:cubicBezTo>
                  <a:cubicBezTo>
                    <a:pt x="370261" y="6171"/>
                    <a:pt x="374465" y="8414"/>
                    <a:pt x="377548" y="10936"/>
                  </a:cubicBezTo>
                  <a:cubicBezTo>
                    <a:pt x="380631" y="13458"/>
                    <a:pt x="382032" y="15140"/>
                    <a:pt x="381472" y="16261"/>
                  </a:cubicBezTo>
                  <a:lnTo>
                    <a:pt x="313368" y="262892"/>
                  </a:lnTo>
                  <a:cubicBezTo>
                    <a:pt x="310285" y="275223"/>
                    <a:pt x="299075" y="281109"/>
                    <a:pt x="279176" y="281109"/>
                  </a:cubicBezTo>
                  <a:cubicBezTo>
                    <a:pt x="268526" y="281109"/>
                    <a:pt x="260959" y="279707"/>
                    <a:pt x="256755" y="277185"/>
                  </a:cubicBezTo>
                  <a:cubicBezTo>
                    <a:pt x="252271" y="274663"/>
                    <a:pt x="248908" y="269338"/>
                    <a:pt x="246666" y="261210"/>
                  </a:cubicBezTo>
                  <a:lnTo>
                    <a:pt x="193136" y="94734"/>
                  </a:lnTo>
                  <a:lnTo>
                    <a:pt x="138204" y="261210"/>
                  </a:lnTo>
                  <a:cubicBezTo>
                    <a:pt x="135682" y="268777"/>
                    <a:pt x="132039" y="274102"/>
                    <a:pt x="127274" y="276905"/>
                  </a:cubicBezTo>
                  <a:cubicBezTo>
                    <a:pt x="122510" y="279707"/>
                    <a:pt x="114662" y="281109"/>
                    <a:pt x="103732" y="281109"/>
                  </a:cubicBezTo>
                  <a:cubicBezTo>
                    <a:pt x="83833" y="281109"/>
                    <a:pt x="72343" y="274943"/>
                    <a:pt x="68699" y="262892"/>
                  </a:cubicBezTo>
                  <a:lnTo>
                    <a:pt x="35" y="16261"/>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5" name="Freeform: Shape 34">
              <a:extLst>
                <a:ext uri="{FF2B5EF4-FFF2-40B4-BE49-F238E27FC236}">
                  <a16:creationId xmlns:a16="http://schemas.microsoft.com/office/drawing/2014/main" xmlns="" id="{20DDEB91-FA41-419C-B06B-6A7F895CB451}"/>
                </a:ext>
              </a:extLst>
            </p:cNvPr>
            <p:cNvSpPr/>
            <p:nvPr/>
          </p:nvSpPr>
          <p:spPr>
            <a:xfrm>
              <a:off x="9270631" y="4020718"/>
              <a:ext cx="271854" cy="288670"/>
            </a:xfrm>
            <a:custGeom>
              <a:avLst/>
              <a:gdLst>
                <a:gd name="connsiteX0" fmla="*/ 52129 w 271854"/>
                <a:gd name="connsiteY0" fmla="*/ 121354 h 288670"/>
                <a:gd name="connsiteX1" fmla="*/ 217203 w 271854"/>
                <a:gd name="connsiteY1" fmla="*/ 121354 h 288670"/>
                <a:gd name="connsiteX2" fmla="*/ 194222 w 271854"/>
                <a:gd name="connsiteY2" fmla="*/ 64180 h 288670"/>
                <a:gd name="connsiteX3" fmla="*/ 139290 w 271854"/>
                <a:gd name="connsiteY3" fmla="*/ 42880 h 288670"/>
                <a:gd name="connsiteX4" fmla="*/ 81276 w 271854"/>
                <a:gd name="connsiteY4" fmla="*/ 65021 h 288670"/>
                <a:gd name="connsiteX5" fmla="*/ 52129 w 271854"/>
                <a:gd name="connsiteY5" fmla="*/ 121354 h 288670"/>
                <a:gd name="connsiteX6" fmla="*/ 0 w 271854"/>
                <a:gd name="connsiteY6" fmla="*/ 146017 h 288670"/>
                <a:gd name="connsiteX7" fmla="*/ 40077 w 271854"/>
                <a:gd name="connsiteY7" fmla="*/ 41479 h 288670"/>
                <a:gd name="connsiteX8" fmla="*/ 140692 w 271854"/>
                <a:gd name="connsiteY8" fmla="*/ 0 h 288670"/>
                <a:gd name="connsiteX9" fmla="*/ 236541 w 271854"/>
                <a:gd name="connsiteY9" fmla="*/ 38396 h 288670"/>
                <a:gd name="connsiteX10" fmla="*/ 272975 w 271854"/>
                <a:gd name="connsiteY10" fmla="*/ 138449 h 288670"/>
                <a:gd name="connsiteX11" fmla="*/ 272975 w 271854"/>
                <a:gd name="connsiteY11" fmla="*/ 142934 h 288670"/>
                <a:gd name="connsiteX12" fmla="*/ 269332 w 271854"/>
                <a:gd name="connsiteY12" fmla="*/ 155826 h 288670"/>
                <a:gd name="connsiteX13" fmla="*/ 255879 w 271854"/>
                <a:gd name="connsiteY13" fmla="*/ 159469 h 288670"/>
                <a:gd name="connsiteX14" fmla="*/ 52129 w 271854"/>
                <a:gd name="connsiteY14" fmla="*/ 159469 h 288670"/>
                <a:gd name="connsiteX15" fmla="*/ 80715 w 271854"/>
                <a:gd name="connsiteY15" fmla="*/ 220566 h 288670"/>
                <a:gd name="connsiteX16" fmla="*/ 145456 w 271854"/>
                <a:gd name="connsiteY16" fmla="*/ 244108 h 288670"/>
                <a:gd name="connsiteX17" fmla="*/ 231777 w 271854"/>
                <a:gd name="connsiteY17" fmla="*/ 198706 h 288670"/>
                <a:gd name="connsiteX18" fmla="*/ 239624 w 271854"/>
                <a:gd name="connsiteY18" fmla="*/ 199547 h 288670"/>
                <a:gd name="connsiteX19" fmla="*/ 253917 w 271854"/>
                <a:gd name="connsiteY19" fmla="*/ 208515 h 288670"/>
                <a:gd name="connsiteX20" fmla="*/ 261485 w 271854"/>
                <a:gd name="connsiteY20" fmla="*/ 226452 h 288670"/>
                <a:gd name="connsiteX21" fmla="*/ 228414 w 271854"/>
                <a:gd name="connsiteY21" fmla="*/ 268771 h 288670"/>
                <a:gd name="connsiteX22" fmla="*/ 144055 w 271854"/>
                <a:gd name="connsiteY22" fmla="*/ 289511 h 288670"/>
                <a:gd name="connsiteX23" fmla="*/ 39237 w 271854"/>
                <a:gd name="connsiteY23" fmla="*/ 249994 h 288670"/>
                <a:gd name="connsiteX24" fmla="*/ 0 w 271854"/>
                <a:gd name="connsiteY24" fmla="*/ 146017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54" h="288670">
                  <a:moveTo>
                    <a:pt x="52129" y="121354"/>
                  </a:moveTo>
                  <a:lnTo>
                    <a:pt x="217203" y="121354"/>
                  </a:lnTo>
                  <a:cubicBezTo>
                    <a:pt x="215802" y="97251"/>
                    <a:pt x="207954" y="78193"/>
                    <a:pt x="194222" y="64180"/>
                  </a:cubicBezTo>
                  <a:cubicBezTo>
                    <a:pt x="180489" y="50167"/>
                    <a:pt x="161992" y="42880"/>
                    <a:pt x="139290" y="42880"/>
                  </a:cubicBezTo>
                  <a:cubicBezTo>
                    <a:pt x="116869" y="42880"/>
                    <a:pt x="97531" y="50167"/>
                    <a:pt x="81276" y="65021"/>
                  </a:cubicBezTo>
                  <a:cubicBezTo>
                    <a:pt x="65021" y="79594"/>
                    <a:pt x="55492" y="98372"/>
                    <a:pt x="52129" y="121354"/>
                  </a:cubicBezTo>
                  <a:moveTo>
                    <a:pt x="0" y="146017"/>
                  </a:moveTo>
                  <a:cubicBezTo>
                    <a:pt x="0" y="104258"/>
                    <a:pt x="13453" y="69225"/>
                    <a:pt x="40077" y="41479"/>
                  </a:cubicBezTo>
                  <a:cubicBezTo>
                    <a:pt x="66702" y="13733"/>
                    <a:pt x="100334" y="0"/>
                    <a:pt x="140692" y="0"/>
                  </a:cubicBezTo>
                  <a:cubicBezTo>
                    <a:pt x="180489" y="0"/>
                    <a:pt x="212439" y="12892"/>
                    <a:pt x="236541" y="38396"/>
                  </a:cubicBezTo>
                  <a:cubicBezTo>
                    <a:pt x="260644" y="63900"/>
                    <a:pt x="272975" y="97251"/>
                    <a:pt x="272975" y="138449"/>
                  </a:cubicBezTo>
                  <a:lnTo>
                    <a:pt x="272975" y="142934"/>
                  </a:lnTo>
                  <a:cubicBezTo>
                    <a:pt x="272975" y="149099"/>
                    <a:pt x="271854" y="153303"/>
                    <a:pt x="269332" y="155826"/>
                  </a:cubicBezTo>
                  <a:cubicBezTo>
                    <a:pt x="266810" y="158348"/>
                    <a:pt x="262325" y="159469"/>
                    <a:pt x="255879" y="159469"/>
                  </a:cubicBezTo>
                  <a:lnTo>
                    <a:pt x="52129" y="159469"/>
                  </a:lnTo>
                  <a:cubicBezTo>
                    <a:pt x="54091" y="184412"/>
                    <a:pt x="63619" y="204872"/>
                    <a:pt x="80715" y="220566"/>
                  </a:cubicBezTo>
                  <a:cubicBezTo>
                    <a:pt x="98092" y="236261"/>
                    <a:pt x="119672" y="244108"/>
                    <a:pt x="145456" y="244108"/>
                  </a:cubicBezTo>
                  <a:cubicBezTo>
                    <a:pt x="185253" y="244108"/>
                    <a:pt x="213840" y="228974"/>
                    <a:pt x="231777" y="198706"/>
                  </a:cubicBezTo>
                  <a:cubicBezTo>
                    <a:pt x="232618" y="197865"/>
                    <a:pt x="235140" y="198145"/>
                    <a:pt x="239624" y="199547"/>
                  </a:cubicBezTo>
                  <a:cubicBezTo>
                    <a:pt x="244108" y="200948"/>
                    <a:pt x="248873" y="203751"/>
                    <a:pt x="253917" y="208515"/>
                  </a:cubicBezTo>
                  <a:cubicBezTo>
                    <a:pt x="258962" y="213280"/>
                    <a:pt x="261485" y="219165"/>
                    <a:pt x="261485" y="226452"/>
                  </a:cubicBezTo>
                  <a:cubicBezTo>
                    <a:pt x="261485" y="240745"/>
                    <a:pt x="250554" y="254758"/>
                    <a:pt x="228414" y="268771"/>
                  </a:cubicBezTo>
                  <a:cubicBezTo>
                    <a:pt x="206553" y="282785"/>
                    <a:pt x="178247" y="289511"/>
                    <a:pt x="144055" y="289511"/>
                  </a:cubicBezTo>
                  <a:cubicBezTo>
                    <a:pt x="100614" y="289511"/>
                    <a:pt x="65581" y="276338"/>
                    <a:pt x="39237" y="249994"/>
                  </a:cubicBezTo>
                  <a:cubicBezTo>
                    <a:pt x="13172" y="223649"/>
                    <a:pt x="0" y="188897"/>
                    <a:pt x="0" y="14601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6" name="Freeform: Shape 35">
              <a:extLst>
                <a:ext uri="{FF2B5EF4-FFF2-40B4-BE49-F238E27FC236}">
                  <a16:creationId xmlns:a16="http://schemas.microsoft.com/office/drawing/2014/main" xmlns="" id="{027481EA-3B6F-44D5-9EA5-52FE7A13616F}"/>
                </a:ext>
              </a:extLst>
            </p:cNvPr>
            <p:cNvSpPr/>
            <p:nvPr/>
          </p:nvSpPr>
          <p:spPr>
            <a:xfrm>
              <a:off x="9592092" y="4020438"/>
              <a:ext cx="170960" cy="283065"/>
            </a:xfrm>
            <a:custGeom>
              <a:avLst/>
              <a:gdLst>
                <a:gd name="connsiteX0" fmla="*/ 0 w 170959"/>
                <a:gd name="connsiteY0" fmla="*/ 257561 h 283064"/>
                <a:gd name="connsiteX1" fmla="*/ 0 w 170959"/>
                <a:gd name="connsiteY1" fmla="*/ 10370 h 283064"/>
                <a:gd name="connsiteX2" fmla="*/ 2522 w 170959"/>
                <a:gd name="connsiteY2" fmla="*/ 7847 h 283064"/>
                <a:gd name="connsiteX3" fmla="*/ 10089 w 170959"/>
                <a:gd name="connsiteY3" fmla="*/ 5325 h 283064"/>
                <a:gd name="connsiteX4" fmla="*/ 20459 w 170959"/>
                <a:gd name="connsiteY4" fmla="*/ 4204 h 283064"/>
                <a:gd name="connsiteX5" fmla="*/ 56052 w 170959"/>
                <a:gd name="connsiteY5" fmla="*/ 50447 h 283064"/>
                <a:gd name="connsiteX6" fmla="*/ 125558 w 170959"/>
                <a:gd name="connsiteY6" fmla="*/ 0 h 283064"/>
                <a:gd name="connsiteX7" fmla="*/ 158909 w 170959"/>
                <a:gd name="connsiteY7" fmla="*/ 9529 h 283064"/>
                <a:gd name="connsiteX8" fmla="*/ 170960 w 170959"/>
                <a:gd name="connsiteY8" fmla="*/ 35313 h 283064"/>
                <a:gd name="connsiteX9" fmla="*/ 167036 w 170959"/>
                <a:gd name="connsiteY9" fmla="*/ 52129 h 283064"/>
                <a:gd name="connsiteX10" fmla="*/ 158909 w 170959"/>
                <a:gd name="connsiteY10" fmla="*/ 61938 h 283064"/>
                <a:gd name="connsiteX11" fmla="*/ 153864 w 170959"/>
                <a:gd name="connsiteY11" fmla="*/ 63900 h 283064"/>
                <a:gd name="connsiteX12" fmla="*/ 118831 w 170959"/>
                <a:gd name="connsiteY12" fmla="*/ 51848 h 283064"/>
                <a:gd name="connsiteX13" fmla="*/ 56613 w 170959"/>
                <a:gd name="connsiteY13" fmla="*/ 159749 h 283064"/>
                <a:gd name="connsiteX14" fmla="*/ 56613 w 170959"/>
                <a:gd name="connsiteY14" fmla="*/ 257561 h 283064"/>
                <a:gd name="connsiteX15" fmla="*/ 31389 w 170959"/>
                <a:gd name="connsiteY15" fmla="*/ 284466 h 283064"/>
                <a:gd name="connsiteX16" fmla="*/ 24943 w 170959"/>
                <a:gd name="connsiteY16" fmla="*/ 284466 h 283064"/>
                <a:gd name="connsiteX17" fmla="*/ 0 w 170959"/>
                <a:gd name="connsiteY17" fmla="*/ 257561 h 2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59" h="283064">
                  <a:moveTo>
                    <a:pt x="0" y="257561"/>
                  </a:moveTo>
                  <a:lnTo>
                    <a:pt x="0" y="10370"/>
                  </a:lnTo>
                  <a:cubicBezTo>
                    <a:pt x="0" y="9529"/>
                    <a:pt x="841" y="8688"/>
                    <a:pt x="2522" y="7847"/>
                  </a:cubicBezTo>
                  <a:cubicBezTo>
                    <a:pt x="4204" y="7007"/>
                    <a:pt x="6726" y="6166"/>
                    <a:pt x="10089" y="5325"/>
                  </a:cubicBezTo>
                  <a:cubicBezTo>
                    <a:pt x="13453" y="4484"/>
                    <a:pt x="17096" y="4204"/>
                    <a:pt x="20459" y="4204"/>
                  </a:cubicBezTo>
                  <a:cubicBezTo>
                    <a:pt x="43721" y="4204"/>
                    <a:pt x="55492" y="19618"/>
                    <a:pt x="56052" y="50447"/>
                  </a:cubicBezTo>
                  <a:cubicBezTo>
                    <a:pt x="68384" y="17096"/>
                    <a:pt x="91646" y="280"/>
                    <a:pt x="125558" y="0"/>
                  </a:cubicBezTo>
                  <a:cubicBezTo>
                    <a:pt x="139851" y="0"/>
                    <a:pt x="150781" y="3083"/>
                    <a:pt x="158909" y="9529"/>
                  </a:cubicBezTo>
                  <a:cubicBezTo>
                    <a:pt x="167036" y="15695"/>
                    <a:pt x="170960" y="24383"/>
                    <a:pt x="170960" y="35313"/>
                  </a:cubicBezTo>
                  <a:cubicBezTo>
                    <a:pt x="170960" y="41759"/>
                    <a:pt x="169559" y="47364"/>
                    <a:pt x="167036" y="52129"/>
                  </a:cubicBezTo>
                  <a:cubicBezTo>
                    <a:pt x="164514" y="56893"/>
                    <a:pt x="161711" y="60256"/>
                    <a:pt x="158909" y="61938"/>
                  </a:cubicBezTo>
                  <a:cubicBezTo>
                    <a:pt x="156106" y="63620"/>
                    <a:pt x="154424" y="64460"/>
                    <a:pt x="153864" y="63900"/>
                  </a:cubicBezTo>
                  <a:cubicBezTo>
                    <a:pt x="144055" y="55772"/>
                    <a:pt x="132284" y="51848"/>
                    <a:pt x="118831" y="51848"/>
                  </a:cubicBezTo>
                  <a:cubicBezTo>
                    <a:pt x="77352" y="51848"/>
                    <a:pt x="56613" y="87722"/>
                    <a:pt x="56613" y="159749"/>
                  </a:cubicBezTo>
                  <a:lnTo>
                    <a:pt x="56613" y="257561"/>
                  </a:lnTo>
                  <a:cubicBezTo>
                    <a:pt x="56613" y="275498"/>
                    <a:pt x="48205" y="284466"/>
                    <a:pt x="31389" y="284466"/>
                  </a:cubicBezTo>
                  <a:lnTo>
                    <a:pt x="24943" y="284466"/>
                  </a:lnTo>
                  <a:cubicBezTo>
                    <a:pt x="8408" y="284466"/>
                    <a:pt x="0" y="275498"/>
                    <a:pt x="0" y="257561"/>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7" name="Freeform: Shape 36">
              <a:extLst>
                <a:ext uri="{FF2B5EF4-FFF2-40B4-BE49-F238E27FC236}">
                  <a16:creationId xmlns:a16="http://schemas.microsoft.com/office/drawing/2014/main" xmlns="" id="{4E3BDBCC-3A6D-47C6-A217-681EB2C7812E}"/>
                </a:ext>
              </a:extLst>
            </p:cNvPr>
            <p:cNvSpPr/>
            <p:nvPr/>
          </p:nvSpPr>
          <p:spPr>
            <a:xfrm>
              <a:off x="9874035" y="3910575"/>
              <a:ext cx="280262" cy="397972"/>
            </a:xfrm>
            <a:custGeom>
              <a:avLst/>
              <a:gdLst>
                <a:gd name="connsiteX0" fmla="*/ 54651 w 280262"/>
                <a:gd name="connsiteY0" fmla="*/ 254758 h 397972"/>
                <a:gd name="connsiteX1" fmla="*/ 78473 w 280262"/>
                <a:gd name="connsiteY1" fmla="*/ 324824 h 397972"/>
                <a:gd name="connsiteX2" fmla="*/ 139571 w 280262"/>
                <a:gd name="connsiteY2" fmla="*/ 352290 h 397972"/>
                <a:gd name="connsiteX3" fmla="*/ 200107 w 280262"/>
                <a:gd name="connsiteY3" fmla="*/ 329308 h 397972"/>
                <a:gd name="connsiteX4" fmla="*/ 225611 w 280262"/>
                <a:gd name="connsiteY4" fmla="*/ 272135 h 397972"/>
                <a:gd name="connsiteX5" fmla="*/ 225611 w 280262"/>
                <a:gd name="connsiteY5" fmla="*/ 213840 h 397972"/>
                <a:gd name="connsiteX6" fmla="*/ 140692 w 280262"/>
                <a:gd name="connsiteY6" fmla="*/ 157507 h 397972"/>
                <a:gd name="connsiteX7" fmla="*/ 78193 w 280262"/>
                <a:gd name="connsiteY7" fmla="*/ 184132 h 397972"/>
                <a:gd name="connsiteX8" fmla="*/ 54651 w 280262"/>
                <a:gd name="connsiteY8" fmla="*/ 254758 h 397972"/>
                <a:gd name="connsiteX9" fmla="*/ 36154 w 280262"/>
                <a:gd name="connsiteY9" fmla="*/ 359296 h 397972"/>
                <a:gd name="connsiteX10" fmla="*/ 0 w 280262"/>
                <a:gd name="connsiteY10" fmla="*/ 254758 h 397972"/>
                <a:gd name="connsiteX11" fmla="*/ 36714 w 280262"/>
                <a:gd name="connsiteY11" fmla="*/ 150221 h 397972"/>
                <a:gd name="connsiteX12" fmla="*/ 130322 w 280262"/>
                <a:gd name="connsiteY12" fmla="*/ 109863 h 397972"/>
                <a:gd name="connsiteX13" fmla="*/ 187495 w 280262"/>
                <a:gd name="connsiteY13" fmla="*/ 122755 h 397972"/>
                <a:gd name="connsiteX14" fmla="*/ 225050 w 280262"/>
                <a:gd name="connsiteY14" fmla="*/ 155545 h 397972"/>
                <a:gd name="connsiteX15" fmla="*/ 225050 w 280262"/>
                <a:gd name="connsiteY15" fmla="*/ 6166 h 397972"/>
                <a:gd name="connsiteX16" fmla="*/ 228133 w 280262"/>
                <a:gd name="connsiteY16" fmla="*/ 3643 h 397972"/>
                <a:gd name="connsiteX17" fmla="*/ 235981 w 280262"/>
                <a:gd name="connsiteY17" fmla="*/ 1121 h 397972"/>
                <a:gd name="connsiteX18" fmla="*/ 246070 w 280262"/>
                <a:gd name="connsiteY18" fmla="*/ 0 h 397972"/>
                <a:gd name="connsiteX19" fmla="*/ 282504 w 280262"/>
                <a:gd name="connsiteY19" fmla="*/ 48485 h 397972"/>
                <a:gd name="connsiteX20" fmla="*/ 282504 w 280262"/>
                <a:gd name="connsiteY20" fmla="*/ 367704 h 397972"/>
                <a:gd name="connsiteX21" fmla="*/ 257000 w 280262"/>
                <a:gd name="connsiteY21" fmla="*/ 394609 h 397972"/>
                <a:gd name="connsiteX22" fmla="*/ 251395 w 280262"/>
                <a:gd name="connsiteY22" fmla="*/ 394609 h 397972"/>
                <a:gd name="connsiteX23" fmla="*/ 225611 w 280262"/>
                <a:gd name="connsiteY23" fmla="*/ 367424 h 397972"/>
                <a:gd name="connsiteX24" fmla="*/ 225611 w 280262"/>
                <a:gd name="connsiteY24" fmla="*/ 345844 h 397972"/>
                <a:gd name="connsiteX25" fmla="*/ 128921 w 280262"/>
                <a:gd name="connsiteY25" fmla="*/ 399654 h 397972"/>
                <a:gd name="connsiteX26" fmla="*/ 36154 w 280262"/>
                <a:gd name="connsiteY26" fmla="*/ 359296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262" h="397972">
                  <a:moveTo>
                    <a:pt x="54651" y="254758"/>
                  </a:moveTo>
                  <a:cubicBezTo>
                    <a:pt x="54651" y="283345"/>
                    <a:pt x="62498" y="306607"/>
                    <a:pt x="78473" y="324824"/>
                  </a:cubicBezTo>
                  <a:cubicBezTo>
                    <a:pt x="94448" y="343041"/>
                    <a:pt x="114627" y="352290"/>
                    <a:pt x="139571" y="352290"/>
                  </a:cubicBezTo>
                  <a:cubicBezTo>
                    <a:pt x="162832" y="352290"/>
                    <a:pt x="183011" y="344722"/>
                    <a:pt x="200107" y="329308"/>
                  </a:cubicBezTo>
                  <a:cubicBezTo>
                    <a:pt x="217203" y="313894"/>
                    <a:pt x="225611" y="294836"/>
                    <a:pt x="225611" y="272135"/>
                  </a:cubicBezTo>
                  <a:lnTo>
                    <a:pt x="225611" y="213840"/>
                  </a:lnTo>
                  <a:cubicBezTo>
                    <a:pt x="209916" y="176285"/>
                    <a:pt x="181610" y="157507"/>
                    <a:pt x="140692" y="157507"/>
                  </a:cubicBezTo>
                  <a:cubicBezTo>
                    <a:pt x="114627" y="157507"/>
                    <a:pt x="93888" y="166476"/>
                    <a:pt x="78193" y="184132"/>
                  </a:cubicBezTo>
                  <a:cubicBezTo>
                    <a:pt x="62218" y="202069"/>
                    <a:pt x="54651" y="225331"/>
                    <a:pt x="54651" y="254758"/>
                  </a:cubicBezTo>
                  <a:moveTo>
                    <a:pt x="36154" y="359296"/>
                  </a:moveTo>
                  <a:cubicBezTo>
                    <a:pt x="12051" y="332391"/>
                    <a:pt x="0" y="297638"/>
                    <a:pt x="0" y="254758"/>
                  </a:cubicBezTo>
                  <a:cubicBezTo>
                    <a:pt x="0" y="211878"/>
                    <a:pt x="12332" y="177126"/>
                    <a:pt x="36714" y="150221"/>
                  </a:cubicBezTo>
                  <a:cubicBezTo>
                    <a:pt x="61097" y="123315"/>
                    <a:pt x="92206" y="109863"/>
                    <a:pt x="130322" y="109863"/>
                  </a:cubicBezTo>
                  <a:cubicBezTo>
                    <a:pt x="151902" y="109863"/>
                    <a:pt x="170960" y="114067"/>
                    <a:pt x="187495" y="122755"/>
                  </a:cubicBezTo>
                  <a:cubicBezTo>
                    <a:pt x="204031" y="131443"/>
                    <a:pt x="216643" y="142373"/>
                    <a:pt x="225050" y="155545"/>
                  </a:cubicBezTo>
                  <a:lnTo>
                    <a:pt x="225050" y="6166"/>
                  </a:lnTo>
                  <a:cubicBezTo>
                    <a:pt x="225050" y="5325"/>
                    <a:pt x="226172" y="4484"/>
                    <a:pt x="228133" y="3643"/>
                  </a:cubicBezTo>
                  <a:cubicBezTo>
                    <a:pt x="230095" y="2522"/>
                    <a:pt x="232618" y="1682"/>
                    <a:pt x="235981" y="1121"/>
                  </a:cubicBezTo>
                  <a:cubicBezTo>
                    <a:pt x="239344" y="280"/>
                    <a:pt x="242707" y="0"/>
                    <a:pt x="246070" y="0"/>
                  </a:cubicBezTo>
                  <a:cubicBezTo>
                    <a:pt x="270453" y="0"/>
                    <a:pt x="282504" y="16255"/>
                    <a:pt x="282504" y="48485"/>
                  </a:cubicBezTo>
                  <a:lnTo>
                    <a:pt x="282504" y="367704"/>
                  </a:lnTo>
                  <a:cubicBezTo>
                    <a:pt x="282504" y="385641"/>
                    <a:pt x="274096" y="394609"/>
                    <a:pt x="257000" y="394609"/>
                  </a:cubicBezTo>
                  <a:lnTo>
                    <a:pt x="251395" y="394609"/>
                  </a:lnTo>
                  <a:cubicBezTo>
                    <a:pt x="234579" y="394609"/>
                    <a:pt x="225891" y="385641"/>
                    <a:pt x="225611" y="367424"/>
                  </a:cubicBezTo>
                  <a:lnTo>
                    <a:pt x="225611" y="345844"/>
                  </a:lnTo>
                  <a:cubicBezTo>
                    <a:pt x="203190" y="381437"/>
                    <a:pt x="170680" y="399654"/>
                    <a:pt x="128921" y="399654"/>
                  </a:cubicBezTo>
                  <a:cubicBezTo>
                    <a:pt x="91085" y="399654"/>
                    <a:pt x="60256" y="386201"/>
                    <a:pt x="36154" y="35929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8" name="Freeform: Shape 37">
              <a:extLst>
                <a:ext uri="{FF2B5EF4-FFF2-40B4-BE49-F238E27FC236}">
                  <a16:creationId xmlns:a16="http://schemas.microsoft.com/office/drawing/2014/main" xmlns="" id="{6328EA86-DBE7-495C-86C5-42BDEF87CC20}"/>
                </a:ext>
              </a:extLst>
            </p:cNvPr>
            <p:cNvSpPr/>
            <p:nvPr/>
          </p:nvSpPr>
          <p:spPr>
            <a:xfrm>
              <a:off x="10214834" y="3905250"/>
              <a:ext cx="67263" cy="397972"/>
            </a:xfrm>
            <a:custGeom>
              <a:avLst/>
              <a:gdLst>
                <a:gd name="connsiteX0" fmla="*/ 5045 w 67262"/>
                <a:gd name="connsiteY0" fmla="*/ 372749 h 397972"/>
                <a:gd name="connsiteX1" fmla="*/ 5045 w 67262"/>
                <a:gd name="connsiteY1" fmla="*/ 146857 h 397972"/>
                <a:gd name="connsiteX2" fmla="*/ 30829 w 67262"/>
                <a:gd name="connsiteY2" fmla="*/ 119392 h 397972"/>
                <a:gd name="connsiteX3" fmla="*/ 36714 w 67262"/>
                <a:gd name="connsiteY3" fmla="*/ 119392 h 397972"/>
                <a:gd name="connsiteX4" fmla="*/ 61938 w 67262"/>
                <a:gd name="connsiteY4" fmla="*/ 146857 h 397972"/>
                <a:gd name="connsiteX5" fmla="*/ 61938 w 67262"/>
                <a:gd name="connsiteY5" fmla="*/ 372749 h 397972"/>
                <a:gd name="connsiteX6" fmla="*/ 36714 w 67262"/>
                <a:gd name="connsiteY6" fmla="*/ 399654 h 397972"/>
                <a:gd name="connsiteX7" fmla="*/ 30829 w 67262"/>
                <a:gd name="connsiteY7" fmla="*/ 399654 h 397972"/>
                <a:gd name="connsiteX8" fmla="*/ 5045 w 67262"/>
                <a:gd name="connsiteY8" fmla="*/ 372749 h 397972"/>
                <a:gd name="connsiteX9" fmla="*/ 0 w 67262"/>
                <a:gd name="connsiteY9" fmla="*/ 31950 h 397972"/>
                <a:gd name="connsiteX10" fmla="*/ 34472 w 67262"/>
                <a:gd name="connsiteY10" fmla="*/ 0 h 397972"/>
                <a:gd name="connsiteX11" fmla="*/ 67543 w 67262"/>
                <a:gd name="connsiteY11" fmla="*/ 31950 h 397972"/>
                <a:gd name="connsiteX12" fmla="*/ 33631 w 67262"/>
                <a:gd name="connsiteY12" fmla="*/ 63620 h 397972"/>
                <a:gd name="connsiteX13" fmla="*/ 8688 w 67262"/>
                <a:gd name="connsiteY13" fmla="*/ 55212 h 397972"/>
                <a:gd name="connsiteX14" fmla="*/ 0 w 67262"/>
                <a:gd name="connsiteY14" fmla="*/ 31950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62" h="397972">
                  <a:moveTo>
                    <a:pt x="5045" y="372749"/>
                  </a:moveTo>
                  <a:lnTo>
                    <a:pt x="5045" y="146857"/>
                  </a:lnTo>
                  <a:cubicBezTo>
                    <a:pt x="5045" y="128640"/>
                    <a:pt x="13733" y="119392"/>
                    <a:pt x="30829" y="119392"/>
                  </a:cubicBezTo>
                  <a:lnTo>
                    <a:pt x="36714" y="119392"/>
                  </a:lnTo>
                  <a:cubicBezTo>
                    <a:pt x="53530" y="119392"/>
                    <a:pt x="61938" y="128640"/>
                    <a:pt x="61938" y="146857"/>
                  </a:cubicBezTo>
                  <a:lnTo>
                    <a:pt x="61938" y="372749"/>
                  </a:lnTo>
                  <a:cubicBezTo>
                    <a:pt x="61938" y="390685"/>
                    <a:pt x="53530" y="399654"/>
                    <a:pt x="36714" y="399654"/>
                  </a:cubicBezTo>
                  <a:lnTo>
                    <a:pt x="30829" y="399654"/>
                  </a:lnTo>
                  <a:cubicBezTo>
                    <a:pt x="13733" y="399654"/>
                    <a:pt x="5045" y="390685"/>
                    <a:pt x="5045" y="372749"/>
                  </a:cubicBezTo>
                  <a:moveTo>
                    <a:pt x="0" y="31950"/>
                  </a:moveTo>
                  <a:cubicBezTo>
                    <a:pt x="0" y="10650"/>
                    <a:pt x="11491" y="0"/>
                    <a:pt x="34472" y="0"/>
                  </a:cubicBezTo>
                  <a:cubicBezTo>
                    <a:pt x="56613" y="0"/>
                    <a:pt x="67823" y="10650"/>
                    <a:pt x="67543" y="31950"/>
                  </a:cubicBezTo>
                  <a:cubicBezTo>
                    <a:pt x="67543" y="52970"/>
                    <a:pt x="56333" y="63620"/>
                    <a:pt x="33631" y="63620"/>
                  </a:cubicBezTo>
                  <a:cubicBezTo>
                    <a:pt x="22982" y="63620"/>
                    <a:pt x="14574" y="60817"/>
                    <a:pt x="8688" y="55212"/>
                  </a:cubicBezTo>
                  <a:cubicBezTo>
                    <a:pt x="3083" y="49326"/>
                    <a:pt x="0" y="41759"/>
                    <a:pt x="0" y="31950"/>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9" name="Freeform: Shape 38">
              <a:extLst>
                <a:ext uri="{FF2B5EF4-FFF2-40B4-BE49-F238E27FC236}">
                  <a16:creationId xmlns:a16="http://schemas.microsoft.com/office/drawing/2014/main" xmlns="" id="{1895042D-9E50-4F4E-A11B-99605ACF6924}"/>
                </a:ext>
              </a:extLst>
            </p:cNvPr>
            <p:cNvSpPr/>
            <p:nvPr/>
          </p:nvSpPr>
          <p:spPr>
            <a:xfrm>
              <a:off x="10345436" y="4020438"/>
              <a:ext cx="170960" cy="283065"/>
            </a:xfrm>
            <a:custGeom>
              <a:avLst/>
              <a:gdLst>
                <a:gd name="connsiteX0" fmla="*/ 0 w 170959"/>
                <a:gd name="connsiteY0" fmla="*/ 257561 h 283064"/>
                <a:gd name="connsiteX1" fmla="*/ 0 w 170959"/>
                <a:gd name="connsiteY1" fmla="*/ 10370 h 283064"/>
                <a:gd name="connsiteX2" fmla="*/ 2522 w 170959"/>
                <a:gd name="connsiteY2" fmla="*/ 7847 h 283064"/>
                <a:gd name="connsiteX3" fmla="*/ 10089 w 170959"/>
                <a:gd name="connsiteY3" fmla="*/ 5325 h 283064"/>
                <a:gd name="connsiteX4" fmla="*/ 20459 w 170959"/>
                <a:gd name="connsiteY4" fmla="*/ 4204 h 283064"/>
                <a:gd name="connsiteX5" fmla="*/ 56052 w 170959"/>
                <a:gd name="connsiteY5" fmla="*/ 50447 h 283064"/>
                <a:gd name="connsiteX6" fmla="*/ 125557 w 170959"/>
                <a:gd name="connsiteY6" fmla="*/ 0 h 283064"/>
                <a:gd name="connsiteX7" fmla="*/ 158909 w 170959"/>
                <a:gd name="connsiteY7" fmla="*/ 9529 h 283064"/>
                <a:gd name="connsiteX8" fmla="*/ 170960 w 170959"/>
                <a:gd name="connsiteY8" fmla="*/ 35313 h 283064"/>
                <a:gd name="connsiteX9" fmla="*/ 167036 w 170959"/>
                <a:gd name="connsiteY9" fmla="*/ 52129 h 283064"/>
                <a:gd name="connsiteX10" fmla="*/ 158909 w 170959"/>
                <a:gd name="connsiteY10" fmla="*/ 61938 h 283064"/>
                <a:gd name="connsiteX11" fmla="*/ 154144 w 170959"/>
                <a:gd name="connsiteY11" fmla="*/ 63900 h 283064"/>
                <a:gd name="connsiteX12" fmla="*/ 119111 w 170959"/>
                <a:gd name="connsiteY12" fmla="*/ 51848 h 283064"/>
                <a:gd name="connsiteX13" fmla="*/ 56893 w 170959"/>
                <a:gd name="connsiteY13" fmla="*/ 159749 h 283064"/>
                <a:gd name="connsiteX14" fmla="*/ 56893 w 170959"/>
                <a:gd name="connsiteY14" fmla="*/ 257561 h 283064"/>
                <a:gd name="connsiteX15" fmla="*/ 31670 w 170959"/>
                <a:gd name="connsiteY15" fmla="*/ 284466 h 283064"/>
                <a:gd name="connsiteX16" fmla="*/ 25224 w 170959"/>
                <a:gd name="connsiteY16" fmla="*/ 284466 h 283064"/>
                <a:gd name="connsiteX17" fmla="*/ 0 w 170959"/>
                <a:gd name="connsiteY17" fmla="*/ 257561 h 2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59" h="283064">
                  <a:moveTo>
                    <a:pt x="0" y="257561"/>
                  </a:moveTo>
                  <a:lnTo>
                    <a:pt x="0" y="10370"/>
                  </a:lnTo>
                  <a:cubicBezTo>
                    <a:pt x="0" y="9529"/>
                    <a:pt x="841" y="8688"/>
                    <a:pt x="2522" y="7847"/>
                  </a:cubicBezTo>
                  <a:cubicBezTo>
                    <a:pt x="4204" y="7007"/>
                    <a:pt x="6726" y="6166"/>
                    <a:pt x="10089" y="5325"/>
                  </a:cubicBezTo>
                  <a:cubicBezTo>
                    <a:pt x="13453" y="4484"/>
                    <a:pt x="17096" y="4204"/>
                    <a:pt x="20459" y="4204"/>
                  </a:cubicBezTo>
                  <a:cubicBezTo>
                    <a:pt x="43721" y="4204"/>
                    <a:pt x="55492" y="19618"/>
                    <a:pt x="56052" y="50447"/>
                  </a:cubicBezTo>
                  <a:cubicBezTo>
                    <a:pt x="68384" y="17096"/>
                    <a:pt x="91646" y="280"/>
                    <a:pt x="125557" y="0"/>
                  </a:cubicBezTo>
                  <a:cubicBezTo>
                    <a:pt x="139851" y="0"/>
                    <a:pt x="150781" y="3083"/>
                    <a:pt x="158909" y="9529"/>
                  </a:cubicBezTo>
                  <a:cubicBezTo>
                    <a:pt x="167036" y="15695"/>
                    <a:pt x="170960" y="24383"/>
                    <a:pt x="170960" y="35313"/>
                  </a:cubicBezTo>
                  <a:cubicBezTo>
                    <a:pt x="170960" y="41759"/>
                    <a:pt x="169559" y="47364"/>
                    <a:pt x="167036" y="52129"/>
                  </a:cubicBezTo>
                  <a:cubicBezTo>
                    <a:pt x="164514" y="56893"/>
                    <a:pt x="161711" y="60256"/>
                    <a:pt x="158909" y="61938"/>
                  </a:cubicBezTo>
                  <a:cubicBezTo>
                    <a:pt x="156106" y="63620"/>
                    <a:pt x="154424" y="64460"/>
                    <a:pt x="154144" y="63900"/>
                  </a:cubicBezTo>
                  <a:cubicBezTo>
                    <a:pt x="144335" y="55772"/>
                    <a:pt x="132564" y="51848"/>
                    <a:pt x="119111" y="51848"/>
                  </a:cubicBezTo>
                  <a:cubicBezTo>
                    <a:pt x="77633" y="51848"/>
                    <a:pt x="56893" y="87722"/>
                    <a:pt x="56893" y="159749"/>
                  </a:cubicBezTo>
                  <a:lnTo>
                    <a:pt x="56893" y="257561"/>
                  </a:lnTo>
                  <a:cubicBezTo>
                    <a:pt x="56893" y="275498"/>
                    <a:pt x="48485" y="284466"/>
                    <a:pt x="31670" y="284466"/>
                  </a:cubicBezTo>
                  <a:lnTo>
                    <a:pt x="25224" y="284466"/>
                  </a:lnTo>
                  <a:cubicBezTo>
                    <a:pt x="8408" y="284466"/>
                    <a:pt x="0" y="275498"/>
                    <a:pt x="0" y="257561"/>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0" name="Freeform: Shape 39">
              <a:extLst>
                <a:ext uri="{FF2B5EF4-FFF2-40B4-BE49-F238E27FC236}">
                  <a16:creationId xmlns:a16="http://schemas.microsoft.com/office/drawing/2014/main" xmlns="" id="{8AD5F9F8-BE3B-4CCB-A404-0F0496458114}"/>
                </a:ext>
              </a:extLst>
            </p:cNvPr>
            <p:cNvSpPr/>
            <p:nvPr/>
          </p:nvSpPr>
          <p:spPr>
            <a:xfrm>
              <a:off x="10526096" y="4020326"/>
              <a:ext cx="271854" cy="288670"/>
            </a:xfrm>
            <a:custGeom>
              <a:avLst/>
              <a:gdLst>
                <a:gd name="connsiteX0" fmla="*/ 51117 w 271854"/>
                <a:gd name="connsiteY0" fmla="*/ 124829 h 288670"/>
                <a:gd name="connsiteX1" fmla="*/ 215911 w 271854"/>
                <a:gd name="connsiteY1" fmla="*/ 118943 h 288670"/>
                <a:gd name="connsiteX2" fmla="*/ 190968 w 271854"/>
                <a:gd name="connsiteY2" fmla="*/ 62610 h 288670"/>
                <a:gd name="connsiteX3" fmla="*/ 135196 w 271854"/>
                <a:gd name="connsiteY3" fmla="*/ 43272 h 288670"/>
                <a:gd name="connsiteX4" fmla="*/ 78022 w 271854"/>
                <a:gd name="connsiteY4" fmla="*/ 67375 h 288670"/>
                <a:gd name="connsiteX5" fmla="*/ 51117 w 271854"/>
                <a:gd name="connsiteY5" fmla="*/ 124829 h 288670"/>
                <a:gd name="connsiteX6" fmla="*/ 109 w 271854"/>
                <a:gd name="connsiteY6" fmla="*/ 151173 h 288670"/>
                <a:gd name="connsiteX7" fmla="*/ 36263 w 271854"/>
                <a:gd name="connsiteY7" fmla="*/ 45234 h 288670"/>
                <a:gd name="connsiteX8" fmla="*/ 135476 w 271854"/>
                <a:gd name="connsiteY8" fmla="*/ 112 h 288670"/>
                <a:gd name="connsiteX9" fmla="*/ 232727 w 271854"/>
                <a:gd name="connsiteY9" fmla="*/ 35145 h 288670"/>
                <a:gd name="connsiteX10" fmla="*/ 272524 w 271854"/>
                <a:gd name="connsiteY10" fmla="*/ 133797 h 288670"/>
                <a:gd name="connsiteX11" fmla="*/ 272805 w 271854"/>
                <a:gd name="connsiteY11" fmla="*/ 138281 h 288670"/>
                <a:gd name="connsiteX12" fmla="*/ 269722 w 271854"/>
                <a:gd name="connsiteY12" fmla="*/ 151453 h 288670"/>
                <a:gd name="connsiteX13" fmla="*/ 256269 w 271854"/>
                <a:gd name="connsiteY13" fmla="*/ 155657 h 288670"/>
                <a:gd name="connsiteX14" fmla="*/ 52799 w 271854"/>
                <a:gd name="connsiteY14" fmla="*/ 162944 h 288670"/>
                <a:gd name="connsiteX15" fmla="*/ 83628 w 271854"/>
                <a:gd name="connsiteY15" fmla="*/ 222920 h 288670"/>
                <a:gd name="connsiteX16" fmla="*/ 149209 w 271854"/>
                <a:gd name="connsiteY16" fmla="*/ 244220 h 288670"/>
                <a:gd name="connsiteX17" fmla="*/ 233848 w 271854"/>
                <a:gd name="connsiteY17" fmla="*/ 195735 h 288670"/>
                <a:gd name="connsiteX18" fmla="*/ 241976 w 271854"/>
                <a:gd name="connsiteY18" fmla="*/ 196295 h 288670"/>
                <a:gd name="connsiteX19" fmla="*/ 256549 w 271854"/>
                <a:gd name="connsiteY19" fmla="*/ 204703 h 288670"/>
                <a:gd name="connsiteX20" fmla="*/ 264677 w 271854"/>
                <a:gd name="connsiteY20" fmla="*/ 222360 h 288670"/>
                <a:gd name="connsiteX21" fmla="*/ 233288 w 271854"/>
                <a:gd name="connsiteY21" fmla="*/ 265800 h 288670"/>
                <a:gd name="connsiteX22" fmla="*/ 149769 w 271854"/>
                <a:gd name="connsiteY22" fmla="*/ 289623 h 288670"/>
                <a:gd name="connsiteX23" fmla="*/ 43830 w 271854"/>
                <a:gd name="connsiteY23" fmla="*/ 253749 h 288670"/>
                <a:gd name="connsiteX24" fmla="*/ 109 w 271854"/>
                <a:gd name="connsiteY24" fmla="*/ 151173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54" h="288670">
                  <a:moveTo>
                    <a:pt x="51117" y="124829"/>
                  </a:moveTo>
                  <a:lnTo>
                    <a:pt x="215911" y="118943"/>
                  </a:lnTo>
                  <a:cubicBezTo>
                    <a:pt x="213669" y="95121"/>
                    <a:pt x="205261" y="76063"/>
                    <a:pt x="190968" y="62610"/>
                  </a:cubicBezTo>
                  <a:cubicBezTo>
                    <a:pt x="176675" y="48877"/>
                    <a:pt x="158177" y="42431"/>
                    <a:pt x="135196" y="43272"/>
                  </a:cubicBezTo>
                  <a:cubicBezTo>
                    <a:pt x="112775" y="44113"/>
                    <a:pt x="93717" y="52241"/>
                    <a:pt x="78022" y="67375"/>
                  </a:cubicBezTo>
                  <a:cubicBezTo>
                    <a:pt x="62608" y="82509"/>
                    <a:pt x="53639" y="101847"/>
                    <a:pt x="51117" y="124829"/>
                  </a:cubicBezTo>
                  <a:moveTo>
                    <a:pt x="109" y="151173"/>
                  </a:moveTo>
                  <a:cubicBezTo>
                    <a:pt x="-1292" y="109414"/>
                    <a:pt x="10759" y="74101"/>
                    <a:pt x="36263" y="45234"/>
                  </a:cubicBezTo>
                  <a:cubicBezTo>
                    <a:pt x="62047" y="16647"/>
                    <a:pt x="94838" y="1513"/>
                    <a:pt x="135476" y="112"/>
                  </a:cubicBezTo>
                  <a:cubicBezTo>
                    <a:pt x="175273" y="-1289"/>
                    <a:pt x="207503" y="10482"/>
                    <a:pt x="232727" y="35145"/>
                  </a:cubicBezTo>
                  <a:cubicBezTo>
                    <a:pt x="257951" y="59808"/>
                    <a:pt x="271123" y="92879"/>
                    <a:pt x="272524" y="133797"/>
                  </a:cubicBezTo>
                  <a:lnTo>
                    <a:pt x="272805" y="138281"/>
                  </a:lnTo>
                  <a:cubicBezTo>
                    <a:pt x="273085" y="144447"/>
                    <a:pt x="271964" y="148931"/>
                    <a:pt x="269722" y="151453"/>
                  </a:cubicBezTo>
                  <a:cubicBezTo>
                    <a:pt x="267479" y="153976"/>
                    <a:pt x="262995" y="155377"/>
                    <a:pt x="256269" y="155657"/>
                  </a:cubicBezTo>
                  <a:lnTo>
                    <a:pt x="52799" y="162944"/>
                  </a:lnTo>
                  <a:cubicBezTo>
                    <a:pt x="55601" y="187887"/>
                    <a:pt x="65691" y="207786"/>
                    <a:pt x="83628" y="222920"/>
                  </a:cubicBezTo>
                  <a:cubicBezTo>
                    <a:pt x="101284" y="238054"/>
                    <a:pt x="123144" y="245061"/>
                    <a:pt x="149209" y="244220"/>
                  </a:cubicBezTo>
                  <a:cubicBezTo>
                    <a:pt x="189006" y="242819"/>
                    <a:pt x="217032" y="226564"/>
                    <a:pt x="233848" y="195735"/>
                  </a:cubicBezTo>
                  <a:cubicBezTo>
                    <a:pt x="234689" y="194894"/>
                    <a:pt x="237211" y="195174"/>
                    <a:pt x="241976" y="196295"/>
                  </a:cubicBezTo>
                  <a:cubicBezTo>
                    <a:pt x="246460" y="197416"/>
                    <a:pt x="251505" y="200219"/>
                    <a:pt x="256549" y="204703"/>
                  </a:cubicBezTo>
                  <a:cubicBezTo>
                    <a:pt x="261874" y="209187"/>
                    <a:pt x="264397" y="215073"/>
                    <a:pt x="264677" y="222360"/>
                  </a:cubicBezTo>
                  <a:cubicBezTo>
                    <a:pt x="265237" y="236653"/>
                    <a:pt x="254587" y="250946"/>
                    <a:pt x="233288" y="265800"/>
                  </a:cubicBezTo>
                  <a:cubicBezTo>
                    <a:pt x="211707" y="280374"/>
                    <a:pt x="183961" y="288502"/>
                    <a:pt x="149769" y="289623"/>
                  </a:cubicBezTo>
                  <a:cubicBezTo>
                    <a:pt x="106329" y="291024"/>
                    <a:pt x="71016" y="279253"/>
                    <a:pt x="43830" y="253749"/>
                  </a:cubicBezTo>
                  <a:cubicBezTo>
                    <a:pt x="16084" y="228245"/>
                    <a:pt x="1511" y="194053"/>
                    <a:pt x="109" y="151173"/>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1" name="Freeform: Shape 40">
              <a:extLst>
                <a:ext uri="{FF2B5EF4-FFF2-40B4-BE49-F238E27FC236}">
                  <a16:creationId xmlns:a16="http://schemas.microsoft.com/office/drawing/2014/main" xmlns="" id="{4290C882-F722-4BC9-BA43-B10EEA661583}"/>
                </a:ext>
              </a:extLst>
            </p:cNvPr>
            <p:cNvSpPr/>
            <p:nvPr/>
          </p:nvSpPr>
          <p:spPr>
            <a:xfrm>
              <a:off x="10831131" y="4020718"/>
              <a:ext cx="260644" cy="288670"/>
            </a:xfrm>
            <a:custGeom>
              <a:avLst/>
              <a:gdLst>
                <a:gd name="connsiteX0" fmla="*/ 0 w 260643"/>
                <a:gd name="connsiteY0" fmla="*/ 144055 h 288670"/>
                <a:gd name="connsiteX1" fmla="*/ 40638 w 260643"/>
                <a:gd name="connsiteY1" fmla="*/ 40918 h 288670"/>
                <a:gd name="connsiteX2" fmla="*/ 143774 w 260643"/>
                <a:gd name="connsiteY2" fmla="*/ 0 h 288670"/>
                <a:gd name="connsiteX3" fmla="*/ 230376 w 260643"/>
                <a:gd name="connsiteY3" fmla="*/ 25784 h 288670"/>
                <a:gd name="connsiteX4" fmla="*/ 261765 w 260643"/>
                <a:gd name="connsiteY4" fmla="*/ 76231 h 288670"/>
                <a:gd name="connsiteX5" fmla="*/ 253637 w 260643"/>
                <a:gd name="connsiteY5" fmla="*/ 93327 h 288670"/>
                <a:gd name="connsiteX6" fmla="*/ 237382 w 260643"/>
                <a:gd name="connsiteY6" fmla="*/ 101455 h 288670"/>
                <a:gd name="connsiteX7" fmla="*/ 227853 w 260643"/>
                <a:gd name="connsiteY7" fmla="*/ 101175 h 288670"/>
                <a:gd name="connsiteX8" fmla="*/ 144896 w 260643"/>
                <a:gd name="connsiteY8" fmla="*/ 47364 h 288670"/>
                <a:gd name="connsiteX9" fmla="*/ 80155 w 260643"/>
                <a:gd name="connsiteY9" fmla="*/ 74830 h 288670"/>
                <a:gd name="connsiteX10" fmla="*/ 54371 w 260643"/>
                <a:gd name="connsiteY10" fmla="*/ 144055 h 288670"/>
                <a:gd name="connsiteX11" fmla="*/ 80155 w 260643"/>
                <a:gd name="connsiteY11" fmla="*/ 214401 h 288670"/>
                <a:gd name="connsiteX12" fmla="*/ 144896 w 260643"/>
                <a:gd name="connsiteY12" fmla="*/ 242146 h 288670"/>
                <a:gd name="connsiteX13" fmla="*/ 227853 w 260643"/>
                <a:gd name="connsiteY13" fmla="*/ 188336 h 288670"/>
                <a:gd name="connsiteX14" fmla="*/ 237662 w 260643"/>
                <a:gd name="connsiteY14" fmla="*/ 188336 h 288670"/>
                <a:gd name="connsiteX15" fmla="*/ 253357 w 260643"/>
                <a:gd name="connsiteY15" fmla="*/ 195903 h 288670"/>
                <a:gd name="connsiteX16" fmla="*/ 261765 w 260643"/>
                <a:gd name="connsiteY16" fmla="*/ 213840 h 288670"/>
                <a:gd name="connsiteX17" fmla="*/ 230376 w 260643"/>
                <a:gd name="connsiteY17" fmla="*/ 263727 h 288670"/>
                <a:gd name="connsiteX18" fmla="*/ 144055 w 260643"/>
                <a:gd name="connsiteY18" fmla="*/ 289511 h 288670"/>
                <a:gd name="connsiteX19" fmla="*/ 40918 w 260643"/>
                <a:gd name="connsiteY19" fmla="*/ 248593 h 288670"/>
                <a:gd name="connsiteX20" fmla="*/ 0 w 260643"/>
                <a:gd name="connsiteY20" fmla="*/ 144055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643" h="288670">
                  <a:moveTo>
                    <a:pt x="0" y="144055"/>
                  </a:moveTo>
                  <a:cubicBezTo>
                    <a:pt x="0" y="102576"/>
                    <a:pt x="13453" y="68104"/>
                    <a:pt x="40638" y="40918"/>
                  </a:cubicBezTo>
                  <a:cubicBezTo>
                    <a:pt x="67823" y="13733"/>
                    <a:pt x="102296" y="0"/>
                    <a:pt x="143774" y="0"/>
                  </a:cubicBezTo>
                  <a:cubicBezTo>
                    <a:pt x="180489" y="0"/>
                    <a:pt x="209356" y="8688"/>
                    <a:pt x="230376" y="25784"/>
                  </a:cubicBezTo>
                  <a:cubicBezTo>
                    <a:pt x="251395" y="42880"/>
                    <a:pt x="261765" y="59696"/>
                    <a:pt x="261765" y="76231"/>
                  </a:cubicBezTo>
                  <a:cubicBezTo>
                    <a:pt x="261765" y="83238"/>
                    <a:pt x="258962" y="88843"/>
                    <a:pt x="253637" y="93327"/>
                  </a:cubicBezTo>
                  <a:cubicBezTo>
                    <a:pt x="248312" y="97811"/>
                    <a:pt x="242707" y="100614"/>
                    <a:pt x="237382" y="101455"/>
                  </a:cubicBezTo>
                  <a:cubicBezTo>
                    <a:pt x="231777" y="102296"/>
                    <a:pt x="228694" y="102296"/>
                    <a:pt x="227853" y="101175"/>
                  </a:cubicBezTo>
                  <a:cubicBezTo>
                    <a:pt x="212999" y="65301"/>
                    <a:pt x="185253" y="47364"/>
                    <a:pt x="144896" y="47364"/>
                  </a:cubicBezTo>
                  <a:cubicBezTo>
                    <a:pt x="119111" y="47364"/>
                    <a:pt x="97531" y="56613"/>
                    <a:pt x="80155" y="74830"/>
                  </a:cubicBezTo>
                  <a:cubicBezTo>
                    <a:pt x="63059" y="93047"/>
                    <a:pt x="54371" y="116309"/>
                    <a:pt x="54371" y="144055"/>
                  </a:cubicBezTo>
                  <a:cubicBezTo>
                    <a:pt x="54371" y="172361"/>
                    <a:pt x="63059" y="195903"/>
                    <a:pt x="80155" y="214401"/>
                  </a:cubicBezTo>
                  <a:cubicBezTo>
                    <a:pt x="97251" y="232898"/>
                    <a:pt x="118831" y="242146"/>
                    <a:pt x="144896" y="242146"/>
                  </a:cubicBezTo>
                  <a:cubicBezTo>
                    <a:pt x="185253" y="242146"/>
                    <a:pt x="212999" y="224210"/>
                    <a:pt x="227853" y="188336"/>
                  </a:cubicBezTo>
                  <a:cubicBezTo>
                    <a:pt x="229254" y="188056"/>
                    <a:pt x="232618" y="188056"/>
                    <a:pt x="237662" y="188336"/>
                  </a:cubicBezTo>
                  <a:cubicBezTo>
                    <a:pt x="242707" y="188616"/>
                    <a:pt x="248032" y="191139"/>
                    <a:pt x="253357" y="195903"/>
                  </a:cubicBezTo>
                  <a:cubicBezTo>
                    <a:pt x="258962" y="200668"/>
                    <a:pt x="261765" y="206553"/>
                    <a:pt x="261765" y="213840"/>
                  </a:cubicBezTo>
                  <a:cubicBezTo>
                    <a:pt x="261765" y="229815"/>
                    <a:pt x="251395" y="246350"/>
                    <a:pt x="230376" y="263727"/>
                  </a:cubicBezTo>
                  <a:cubicBezTo>
                    <a:pt x="209356" y="280823"/>
                    <a:pt x="180489" y="289511"/>
                    <a:pt x="144055" y="289511"/>
                  </a:cubicBezTo>
                  <a:cubicBezTo>
                    <a:pt x="102296" y="289511"/>
                    <a:pt x="67823" y="275778"/>
                    <a:pt x="40918" y="248593"/>
                  </a:cubicBezTo>
                  <a:cubicBezTo>
                    <a:pt x="13453" y="221127"/>
                    <a:pt x="0" y="186374"/>
                    <a:pt x="0" y="144055"/>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2" name="Freeform: Shape 41">
              <a:extLst>
                <a:ext uri="{FF2B5EF4-FFF2-40B4-BE49-F238E27FC236}">
                  <a16:creationId xmlns:a16="http://schemas.microsoft.com/office/drawing/2014/main" xmlns="" id="{93C40CFF-264A-480A-980D-EF2CDE50F118}"/>
                </a:ext>
              </a:extLst>
            </p:cNvPr>
            <p:cNvSpPr/>
            <p:nvPr/>
          </p:nvSpPr>
          <p:spPr>
            <a:xfrm>
              <a:off x="11114476" y="3959341"/>
              <a:ext cx="190578" cy="350328"/>
            </a:xfrm>
            <a:custGeom>
              <a:avLst/>
              <a:gdLst>
                <a:gd name="connsiteX0" fmla="*/ 0 w 190578"/>
                <a:gd name="connsiteY0" fmla="*/ 93888 h 350327"/>
                <a:gd name="connsiteX1" fmla="*/ 0 w 190578"/>
                <a:gd name="connsiteY1" fmla="*/ 89964 h 350327"/>
                <a:gd name="connsiteX2" fmla="*/ 24663 w 190578"/>
                <a:gd name="connsiteY2" fmla="*/ 68104 h 350327"/>
                <a:gd name="connsiteX3" fmla="*/ 44842 w 190578"/>
                <a:gd name="connsiteY3" fmla="*/ 68104 h 350327"/>
                <a:gd name="connsiteX4" fmla="*/ 44842 w 190578"/>
                <a:gd name="connsiteY4" fmla="*/ 26345 h 350327"/>
                <a:gd name="connsiteX5" fmla="*/ 69785 w 190578"/>
                <a:gd name="connsiteY5" fmla="*/ 0 h 350327"/>
                <a:gd name="connsiteX6" fmla="*/ 75391 w 190578"/>
                <a:gd name="connsiteY6" fmla="*/ 0 h 350327"/>
                <a:gd name="connsiteX7" fmla="*/ 99773 w 190578"/>
                <a:gd name="connsiteY7" fmla="*/ 26345 h 350327"/>
                <a:gd name="connsiteX8" fmla="*/ 99773 w 190578"/>
                <a:gd name="connsiteY8" fmla="*/ 68104 h 350327"/>
                <a:gd name="connsiteX9" fmla="*/ 162552 w 190578"/>
                <a:gd name="connsiteY9" fmla="*/ 68104 h 350327"/>
                <a:gd name="connsiteX10" fmla="*/ 186655 w 190578"/>
                <a:gd name="connsiteY10" fmla="*/ 89404 h 350327"/>
                <a:gd name="connsiteX11" fmla="*/ 186655 w 190578"/>
                <a:gd name="connsiteY11" fmla="*/ 93327 h 350327"/>
                <a:gd name="connsiteX12" fmla="*/ 161711 w 190578"/>
                <a:gd name="connsiteY12" fmla="*/ 115748 h 350327"/>
                <a:gd name="connsiteX13" fmla="*/ 99213 w 190578"/>
                <a:gd name="connsiteY13" fmla="*/ 115748 h 350327"/>
                <a:gd name="connsiteX14" fmla="*/ 99213 w 190578"/>
                <a:gd name="connsiteY14" fmla="*/ 252796 h 350327"/>
                <a:gd name="connsiteX15" fmla="*/ 107621 w 190578"/>
                <a:gd name="connsiteY15" fmla="*/ 290912 h 350327"/>
                <a:gd name="connsiteX16" fmla="*/ 135927 w 190578"/>
                <a:gd name="connsiteY16" fmla="*/ 303244 h 350327"/>
                <a:gd name="connsiteX17" fmla="*/ 175164 w 190578"/>
                <a:gd name="connsiteY17" fmla="*/ 283906 h 350327"/>
                <a:gd name="connsiteX18" fmla="*/ 179929 w 190578"/>
                <a:gd name="connsiteY18" fmla="*/ 285027 h 350327"/>
                <a:gd name="connsiteX19" fmla="*/ 187215 w 190578"/>
                <a:gd name="connsiteY19" fmla="*/ 293434 h 350327"/>
                <a:gd name="connsiteX20" fmla="*/ 190858 w 190578"/>
                <a:gd name="connsiteY20" fmla="*/ 307728 h 350327"/>
                <a:gd name="connsiteX21" fmla="*/ 173482 w 190578"/>
                <a:gd name="connsiteY21" fmla="*/ 337716 h 350327"/>
                <a:gd name="connsiteX22" fmla="*/ 126959 w 190578"/>
                <a:gd name="connsiteY22" fmla="*/ 350608 h 350327"/>
                <a:gd name="connsiteX23" fmla="*/ 44842 w 190578"/>
                <a:gd name="connsiteY23" fmla="*/ 260083 h 350327"/>
                <a:gd name="connsiteX24" fmla="*/ 44842 w 190578"/>
                <a:gd name="connsiteY24" fmla="*/ 115748 h 350327"/>
                <a:gd name="connsiteX25" fmla="*/ 24663 w 190578"/>
                <a:gd name="connsiteY25" fmla="*/ 115748 h 350327"/>
                <a:gd name="connsiteX26" fmla="*/ 0 w 190578"/>
                <a:gd name="connsiteY26" fmla="*/ 93888 h 35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78" h="350327">
                  <a:moveTo>
                    <a:pt x="0" y="93888"/>
                  </a:moveTo>
                  <a:lnTo>
                    <a:pt x="0" y="89964"/>
                  </a:lnTo>
                  <a:cubicBezTo>
                    <a:pt x="0" y="75391"/>
                    <a:pt x="8128" y="68104"/>
                    <a:pt x="24663" y="68104"/>
                  </a:cubicBezTo>
                  <a:lnTo>
                    <a:pt x="44842" y="68104"/>
                  </a:lnTo>
                  <a:lnTo>
                    <a:pt x="44842" y="26345"/>
                  </a:lnTo>
                  <a:cubicBezTo>
                    <a:pt x="44842" y="8688"/>
                    <a:pt x="53250" y="0"/>
                    <a:pt x="69785" y="0"/>
                  </a:cubicBezTo>
                  <a:lnTo>
                    <a:pt x="75391" y="0"/>
                  </a:lnTo>
                  <a:cubicBezTo>
                    <a:pt x="91646" y="0"/>
                    <a:pt x="99773" y="8688"/>
                    <a:pt x="99773" y="26345"/>
                  </a:cubicBezTo>
                  <a:lnTo>
                    <a:pt x="99773" y="68104"/>
                  </a:lnTo>
                  <a:lnTo>
                    <a:pt x="162552" y="68104"/>
                  </a:lnTo>
                  <a:cubicBezTo>
                    <a:pt x="178527" y="68104"/>
                    <a:pt x="186655" y="75110"/>
                    <a:pt x="186655" y="89404"/>
                  </a:cubicBezTo>
                  <a:lnTo>
                    <a:pt x="186655" y="93327"/>
                  </a:lnTo>
                  <a:cubicBezTo>
                    <a:pt x="186655" y="108181"/>
                    <a:pt x="178247" y="115748"/>
                    <a:pt x="161711" y="115748"/>
                  </a:cubicBezTo>
                  <a:lnTo>
                    <a:pt x="99213" y="115748"/>
                  </a:lnTo>
                  <a:lnTo>
                    <a:pt x="99213" y="252796"/>
                  </a:lnTo>
                  <a:cubicBezTo>
                    <a:pt x="99213" y="270173"/>
                    <a:pt x="102015" y="282785"/>
                    <a:pt x="107621" y="290912"/>
                  </a:cubicBezTo>
                  <a:cubicBezTo>
                    <a:pt x="113226" y="299040"/>
                    <a:pt x="122755" y="303244"/>
                    <a:pt x="135927" y="303244"/>
                  </a:cubicBezTo>
                  <a:cubicBezTo>
                    <a:pt x="152463" y="303244"/>
                    <a:pt x="165355" y="296798"/>
                    <a:pt x="175164" y="283906"/>
                  </a:cubicBezTo>
                  <a:cubicBezTo>
                    <a:pt x="176005" y="283065"/>
                    <a:pt x="177406" y="283625"/>
                    <a:pt x="179929" y="285027"/>
                  </a:cubicBezTo>
                  <a:cubicBezTo>
                    <a:pt x="182451" y="286428"/>
                    <a:pt x="184693" y="289231"/>
                    <a:pt x="187215" y="293434"/>
                  </a:cubicBezTo>
                  <a:cubicBezTo>
                    <a:pt x="189738" y="297638"/>
                    <a:pt x="190858" y="302403"/>
                    <a:pt x="190858" y="307728"/>
                  </a:cubicBezTo>
                  <a:cubicBezTo>
                    <a:pt x="190858" y="318938"/>
                    <a:pt x="184973" y="329028"/>
                    <a:pt x="173482" y="337716"/>
                  </a:cubicBezTo>
                  <a:cubicBezTo>
                    <a:pt x="161711" y="346404"/>
                    <a:pt x="146297" y="350608"/>
                    <a:pt x="126959" y="350608"/>
                  </a:cubicBezTo>
                  <a:cubicBezTo>
                    <a:pt x="72028" y="350608"/>
                    <a:pt x="44842" y="320340"/>
                    <a:pt x="44842" y="260083"/>
                  </a:cubicBezTo>
                  <a:lnTo>
                    <a:pt x="44842" y="115748"/>
                  </a:lnTo>
                  <a:lnTo>
                    <a:pt x="24663" y="115748"/>
                  </a:lnTo>
                  <a:cubicBezTo>
                    <a:pt x="8408" y="115748"/>
                    <a:pt x="0" y="108461"/>
                    <a:pt x="0" y="93888"/>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3" name="Freeform: Shape 42">
              <a:extLst>
                <a:ext uri="{FF2B5EF4-FFF2-40B4-BE49-F238E27FC236}">
                  <a16:creationId xmlns:a16="http://schemas.microsoft.com/office/drawing/2014/main" xmlns="" id="{7B2120A6-5B7F-486B-9552-70789CE6FBDD}"/>
                </a:ext>
              </a:extLst>
            </p:cNvPr>
            <p:cNvSpPr/>
            <p:nvPr/>
          </p:nvSpPr>
          <p:spPr>
            <a:xfrm>
              <a:off x="8557364" y="4039165"/>
              <a:ext cx="285867" cy="263446"/>
            </a:xfrm>
            <a:custGeom>
              <a:avLst/>
              <a:gdLst>
                <a:gd name="connsiteX0" fmla="*/ 247472 w 285867"/>
                <a:gd name="connsiteY0" fmla="*/ 17146 h 263446"/>
                <a:gd name="connsiteX1" fmla="*/ 229254 w 285867"/>
                <a:gd name="connsiteY1" fmla="*/ 1452 h 263446"/>
                <a:gd name="connsiteX2" fmla="*/ 217203 w 285867"/>
                <a:gd name="connsiteY2" fmla="*/ 7617 h 263446"/>
                <a:gd name="connsiteX3" fmla="*/ 217203 w 285867"/>
                <a:gd name="connsiteY3" fmla="*/ 57784 h 263446"/>
                <a:gd name="connsiteX4" fmla="*/ 218604 w 285867"/>
                <a:gd name="connsiteY4" fmla="*/ 61988 h 263446"/>
                <a:gd name="connsiteX5" fmla="*/ 235700 w 285867"/>
                <a:gd name="connsiteY5" fmla="*/ 121404 h 263446"/>
                <a:gd name="connsiteX6" fmla="*/ 209636 w 285867"/>
                <a:gd name="connsiteY6" fmla="*/ 190629 h 263446"/>
                <a:gd name="connsiteX7" fmla="*/ 144055 w 285867"/>
                <a:gd name="connsiteY7" fmla="*/ 218094 h 263446"/>
                <a:gd name="connsiteX8" fmla="*/ 78193 w 285867"/>
                <a:gd name="connsiteY8" fmla="*/ 190068 h 263446"/>
                <a:gd name="connsiteX9" fmla="*/ 51849 w 285867"/>
                <a:gd name="connsiteY9" fmla="*/ 120283 h 263446"/>
                <a:gd name="connsiteX10" fmla="*/ 68945 w 285867"/>
                <a:gd name="connsiteY10" fmla="*/ 62549 h 263446"/>
                <a:gd name="connsiteX11" fmla="*/ 70346 w 285867"/>
                <a:gd name="connsiteY11" fmla="*/ 58065 h 263446"/>
                <a:gd name="connsiteX12" fmla="*/ 70346 w 285867"/>
                <a:gd name="connsiteY12" fmla="*/ 7617 h 263446"/>
                <a:gd name="connsiteX13" fmla="*/ 58295 w 285867"/>
                <a:gd name="connsiteY13" fmla="*/ 1452 h 263446"/>
                <a:gd name="connsiteX14" fmla="*/ 40638 w 285867"/>
                <a:gd name="connsiteY14" fmla="*/ 16306 h 263446"/>
                <a:gd name="connsiteX15" fmla="*/ 0 w 285867"/>
                <a:gd name="connsiteY15" fmla="*/ 120003 h 263446"/>
                <a:gd name="connsiteX16" fmla="*/ 40077 w 285867"/>
                <a:gd name="connsiteY16" fmla="*/ 224821 h 263446"/>
                <a:gd name="connsiteX17" fmla="*/ 144335 w 285867"/>
                <a:gd name="connsiteY17" fmla="*/ 265739 h 263446"/>
                <a:gd name="connsiteX18" fmla="*/ 247472 w 285867"/>
                <a:gd name="connsiteY18" fmla="*/ 225101 h 263446"/>
                <a:gd name="connsiteX19" fmla="*/ 287549 w 285867"/>
                <a:gd name="connsiteY19" fmla="*/ 121684 h 263446"/>
                <a:gd name="connsiteX20" fmla="*/ 247472 w 285867"/>
                <a:gd name="connsiteY20" fmla="*/ 17146 h 2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67" h="263446">
                  <a:moveTo>
                    <a:pt x="247472" y="17146"/>
                  </a:moveTo>
                  <a:cubicBezTo>
                    <a:pt x="241866" y="11261"/>
                    <a:pt x="235700" y="6216"/>
                    <a:pt x="229254" y="1452"/>
                  </a:cubicBezTo>
                  <a:cubicBezTo>
                    <a:pt x="224210" y="-2192"/>
                    <a:pt x="217203" y="1452"/>
                    <a:pt x="217203" y="7617"/>
                  </a:cubicBezTo>
                  <a:lnTo>
                    <a:pt x="217203" y="57784"/>
                  </a:lnTo>
                  <a:cubicBezTo>
                    <a:pt x="217203" y="59466"/>
                    <a:pt x="217764" y="60867"/>
                    <a:pt x="218604" y="61988"/>
                  </a:cubicBezTo>
                  <a:cubicBezTo>
                    <a:pt x="230095" y="78524"/>
                    <a:pt x="235700" y="98422"/>
                    <a:pt x="235700" y="121404"/>
                  </a:cubicBezTo>
                  <a:cubicBezTo>
                    <a:pt x="235700" y="149150"/>
                    <a:pt x="227012" y="172131"/>
                    <a:pt x="209636" y="190629"/>
                  </a:cubicBezTo>
                  <a:cubicBezTo>
                    <a:pt x="192260" y="208846"/>
                    <a:pt x="170399" y="218094"/>
                    <a:pt x="144055" y="218094"/>
                  </a:cubicBezTo>
                  <a:cubicBezTo>
                    <a:pt x="117710" y="218094"/>
                    <a:pt x="95850" y="208846"/>
                    <a:pt x="78193" y="190068"/>
                  </a:cubicBezTo>
                  <a:cubicBezTo>
                    <a:pt x="60537" y="171291"/>
                    <a:pt x="51849" y="148029"/>
                    <a:pt x="51849" y="120283"/>
                  </a:cubicBezTo>
                  <a:cubicBezTo>
                    <a:pt x="51849" y="97862"/>
                    <a:pt x="57734" y="78804"/>
                    <a:pt x="68945" y="62549"/>
                  </a:cubicBezTo>
                  <a:cubicBezTo>
                    <a:pt x="69785" y="61148"/>
                    <a:pt x="70346" y="59746"/>
                    <a:pt x="70346" y="58065"/>
                  </a:cubicBezTo>
                  <a:lnTo>
                    <a:pt x="70346" y="7617"/>
                  </a:lnTo>
                  <a:cubicBezTo>
                    <a:pt x="70346" y="1452"/>
                    <a:pt x="63339" y="-2192"/>
                    <a:pt x="58295" y="1452"/>
                  </a:cubicBezTo>
                  <a:cubicBezTo>
                    <a:pt x="52129" y="5936"/>
                    <a:pt x="45963" y="10981"/>
                    <a:pt x="40638" y="16306"/>
                  </a:cubicBezTo>
                  <a:cubicBezTo>
                    <a:pt x="13733" y="43211"/>
                    <a:pt x="0" y="77683"/>
                    <a:pt x="0" y="120003"/>
                  </a:cubicBezTo>
                  <a:cubicBezTo>
                    <a:pt x="0" y="162602"/>
                    <a:pt x="13453" y="197635"/>
                    <a:pt x="40077" y="224821"/>
                  </a:cubicBezTo>
                  <a:cubicBezTo>
                    <a:pt x="66702" y="252006"/>
                    <a:pt x="101455" y="265739"/>
                    <a:pt x="144335" y="265739"/>
                  </a:cubicBezTo>
                  <a:cubicBezTo>
                    <a:pt x="186374" y="265739"/>
                    <a:pt x="220847" y="252286"/>
                    <a:pt x="247472" y="225101"/>
                  </a:cubicBezTo>
                  <a:cubicBezTo>
                    <a:pt x="274377" y="197915"/>
                    <a:pt x="287549" y="163443"/>
                    <a:pt x="287549" y="121684"/>
                  </a:cubicBezTo>
                  <a:cubicBezTo>
                    <a:pt x="287549" y="79084"/>
                    <a:pt x="274096" y="44332"/>
                    <a:pt x="247472" y="1714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4" name="Freeform: Shape 43">
              <a:extLst>
                <a:ext uri="{FF2B5EF4-FFF2-40B4-BE49-F238E27FC236}">
                  <a16:creationId xmlns:a16="http://schemas.microsoft.com/office/drawing/2014/main" xmlns="" id="{613AA8EA-6E4C-4EA6-ADD5-308F4768306C}"/>
                </a:ext>
              </a:extLst>
            </p:cNvPr>
            <p:cNvSpPr/>
            <p:nvPr/>
          </p:nvSpPr>
          <p:spPr>
            <a:xfrm>
              <a:off x="8673392" y="3994093"/>
              <a:ext cx="53250" cy="173763"/>
            </a:xfrm>
            <a:custGeom>
              <a:avLst/>
              <a:gdLst>
                <a:gd name="connsiteX0" fmla="*/ 35033 w 53249"/>
                <a:gd name="connsiteY0" fmla="*/ 0 h 173762"/>
                <a:gd name="connsiteX1" fmla="*/ 20459 w 53249"/>
                <a:gd name="connsiteY1" fmla="*/ 0 h 173762"/>
                <a:gd name="connsiteX2" fmla="*/ 0 w 53249"/>
                <a:gd name="connsiteY2" fmla="*/ 20459 h 173762"/>
                <a:gd name="connsiteX3" fmla="*/ 0 w 53249"/>
                <a:gd name="connsiteY3" fmla="*/ 153584 h 173762"/>
                <a:gd name="connsiteX4" fmla="*/ 20459 w 53249"/>
                <a:gd name="connsiteY4" fmla="*/ 174043 h 173762"/>
                <a:gd name="connsiteX5" fmla="*/ 35033 w 53249"/>
                <a:gd name="connsiteY5" fmla="*/ 174043 h 173762"/>
                <a:gd name="connsiteX6" fmla="*/ 55492 w 53249"/>
                <a:gd name="connsiteY6" fmla="*/ 153584 h 173762"/>
                <a:gd name="connsiteX7" fmla="*/ 55492 w 53249"/>
                <a:gd name="connsiteY7" fmla="*/ 20459 h 173762"/>
                <a:gd name="connsiteX8" fmla="*/ 35033 w 53249"/>
                <a:gd name="connsiteY8" fmla="*/ 0 h 17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9" h="173762">
                  <a:moveTo>
                    <a:pt x="35033" y="0"/>
                  </a:moveTo>
                  <a:lnTo>
                    <a:pt x="20459" y="0"/>
                  </a:lnTo>
                  <a:cubicBezTo>
                    <a:pt x="9249" y="0"/>
                    <a:pt x="0" y="9249"/>
                    <a:pt x="0" y="20459"/>
                  </a:cubicBezTo>
                  <a:lnTo>
                    <a:pt x="0" y="153584"/>
                  </a:lnTo>
                  <a:cubicBezTo>
                    <a:pt x="0" y="164794"/>
                    <a:pt x="9249" y="174043"/>
                    <a:pt x="20459" y="174043"/>
                  </a:cubicBezTo>
                  <a:lnTo>
                    <a:pt x="35033" y="174043"/>
                  </a:lnTo>
                  <a:cubicBezTo>
                    <a:pt x="46243" y="174043"/>
                    <a:pt x="55492" y="164794"/>
                    <a:pt x="55492" y="153584"/>
                  </a:cubicBezTo>
                  <a:lnTo>
                    <a:pt x="55492" y="20459"/>
                  </a:lnTo>
                  <a:cubicBezTo>
                    <a:pt x="55492" y="9249"/>
                    <a:pt x="46243" y="0"/>
                    <a:pt x="35033" y="0"/>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grpSp>
      <p:grpSp>
        <p:nvGrpSpPr>
          <p:cNvPr id="202" name="Group 201">
            <a:extLst>
              <a:ext uri="{FF2B5EF4-FFF2-40B4-BE49-F238E27FC236}">
                <a16:creationId xmlns:a16="http://schemas.microsoft.com/office/drawing/2014/main" xmlns="" id="{F425F16C-722D-49FD-BC81-A203B0F679AF}"/>
              </a:ext>
            </a:extLst>
          </p:cNvPr>
          <p:cNvGrpSpPr/>
          <p:nvPr/>
        </p:nvGrpSpPr>
        <p:grpSpPr>
          <a:xfrm>
            <a:off x="1120863" y="1281647"/>
            <a:ext cx="3913189" cy="5218106"/>
            <a:chOff x="922544" y="1284028"/>
            <a:chExt cx="3913189" cy="5218106"/>
          </a:xfrm>
        </p:grpSpPr>
        <p:sp>
          <p:nvSpPr>
            <p:cNvPr id="47" name="Freeform: Shape 46">
              <a:extLst>
                <a:ext uri="{FF2B5EF4-FFF2-40B4-BE49-F238E27FC236}">
                  <a16:creationId xmlns:a16="http://schemas.microsoft.com/office/drawing/2014/main" xmlns="" id="{196B650B-4937-4FEB-AFEA-72A621DD7F85}"/>
                </a:ext>
              </a:extLst>
            </p:cNvPr>
            <p:cNvSpPr/>
            <p:nvPr/>
          </p:nvSpPr>
          <p:spPr>
            <a:xfrm>
              <a:off x="1773592" y="3936577"/>
              <a:ext cx="937415" cy="777067"/>
            </a:xfrm>
            <a:custGeom>
              <a:avLst/>
              <a:gdLst>
                <a:gd name="connsiteX0" fmla="*/ 159523 w 755373"/>
                <a:gd name="connsiteY0" fmla="*/ 626165 h 626165"/>
                <a:gd name="connsiteX1" fmla="*/ 117778 w 755373"/>
                <a:gd name="connsiteY1" fmla="*/ 602311 h 626165"/>
                <a:gd name="connsiteX2" fmla="*/ 0 w 755373"/>
                <a:gd name="connsiteY2" fmla="*/ 171947 h 626165"/>
                <a:gd name="connsiteX3" fmla="*/ 639583 w 755373"/>
                <a:gd name="connsiteY3" fmla="*/ 0 h 626165"/>
                <a:gd name="connsiteX4" fmla="*/ 745435 w 755373"/>
                <a:gd name="connsiteY4" fmla="*/ 386632 h 626165"/>
                <a:gd name="connsiteX5" fmla="*/ 757859 w 755373"/>
                <a:gd name="connsiteY5" fmla="*/ 432352 h 626165"/>
                <a:gd name="connsiteX6" fmla="*/ 735496 w 755373"/>
                <a:gd name="connsiteY6" fmla="*/ 471612 h 626165"/>
                <a:gd name="connsiteX7" fmla="*/ 159523 w 755373"/>
                <a:gd name="connsiteY7" fmla="*/ 626165 h 62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73" h="626165">
                  <a:moveTo>
                    <a:pt x="159523" y="626165"/>
                  </a:moveTo>
                  <a:cubicBezTo>
                    <a:pt x="141135" y="631135"/>
                    <a:pt x="122251" y="620202"/>
                    <a:pt x="117778" y="602311"/>
                  </a:cubicBezTo>
                  <a:lnTo>
                    <a:pt x="0" y="171947"/>
                  </a:lnTo>
                  <a:lnTo>
                    <a:pt x="639583" y="0"/>
                  </a:lnTo>
                  <a:lnTo>
                    <a:pt x="745435" y="386632"/>
                  </a:lnTo>
                  <a:lnTo>
                    <a:pt x="757859" y="432352"/>
                  </a:lnTo>
                  <a:cubicBezTo>
                    <a:pt x="762828" y="449249"/>
                    <a:pt x="752889" y="467139"/>
                    <a:pt x="735496" y="471612"/>
                  </a:cubicBezTo>
                  <a:lnTo>
                    <a:pt x="159523" y="626165"/>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48" name="Freeform: Shape 47">
              <a:extLst>
                <a:ext uri="{FF2B5EF4-FFF2-40B4-BE49-F238E27FC236}">
                  <a16:creationId xmlns:a16="http://schemas.microsoft.com/office/drawing/2014/main" xmlns="" id="{35D3770D-481C-4322-91DB-8A59D2F2F848}"/>
                </a:ext>
              </a:extLst>
            </p:cNvPr>
            <p:cNvSpPr/>
            <p:nvPr/>
          </p:nvSpPr>
          <p:spPr>
            <a:xfrm>
              <a:off x="1774209" y="3937194"/>
              <a:ext cx="925081" cy="715396"/>
            </a:xfrm>
            <a:custGeom>
              <a:avLst/>
              <a:gdLst>
                <a:gd name="connsiteX0" fmla="*/ 746925 w 745434"/>
                <a:gd name="connsiteY0" fmla="*/ 394584 h 576469"/>
                <a:gd name="connsiteX1" fmla="*/ 722575 w 745434"/>
                <a:gd name="connsiteY1" fmla="*/ 437322 h 576469"/>
                <a:gd name="connsiteX2" fmla="*/ 185862 w 745434"/>
                <a:gd name="connsiteY2" fmla="*/ 577960 h 576469"/>
                <a:gd name="connsiteX3" fmla="*/ 144117 w 745434"/>
                <a:gd name="connsiteY3" fmla="*/ 554107 h 576469"/>
                <a:gd name="connsiteX4" fmla="*/ 62120 w 745434"/>
                <a:gd name="connsiteY4" fmla="*/ 265872 h 576469"/>
                <a:gd name="connsiteX5" fmla="*/ 0 w 745434"/>
                <a:gd name="connsiteY5" fmla="*/ 171947 h 576469"/>
                <a:gd name="connsiteX6" fmla="*/ 449249 w 745434"/>
                <a:gd name="connsiteY6" fmla="*/ 52180 h 576469"/>
                <a:gd name="connsiteX7" fmla="*/ 639583 w 745434"/>
                <a:gd name="connsiteY7" fmla="*/ 0 h 576469"/>
                <a:gd name="connsiteX8" fmla="*/ 746925 w 745434"/>
                <a:gd name="connsiteY8" fmla="*/ 394584 h 57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34" h="576469">
                  <a:moveTo>
                    <a:pt x="746925" y="394584"/>
                  </a:moveTo>
                  <a:cubicBezTo>
                    <a:pt x="751895" y="412971"/>
                    <a:pt x="740962" y="432352"/>
                    <a:pt x="722575" y="437322"/>
                  </a:cubicBezTo>
                  <a:lnTo>
                    <a:pt x="185862" y="577960"/>
                  </a:lnTo>
                  <a:cubicBezTo>
                    <a:pt x="167474" y="582930"/>
                    <a:pt x="149087" y="571997"/>
                    <a:pt x="144117" y="554107"/>
                  </a:cubicBezTo>
                  <a:lnTo>
                    <a:pt x="62120" y="265872"/>
                  </a:lnTo>
                  <a:lnTo>
                    <a:pt x="0" y="171947"/>
                  </a:lnTo>
                  <a:lnTo>
                    <a:pt x="449249" y="52180"/>
                  </a:lnTo>
                  <a:lnTo>
                    <a:pt x="639583" y="0"/>
                  </a:lnTo>
                  <a:lnTo>
                    <a:pt x="746925" y="394584"/>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49" name="Freeform: Shape 48">
              <a:extLst>
                <a:ext uri="{FF2B5EF4-FFF2-40B4-BE49-F238E27FC236}">
                  <a16:creationId xmlns:a16="http://schemas.microsoft.com/office/drawing/2014/main" xmlns="" id="{81F81610-410D-482A-A2FE-60474E1CD480}"/>
                </a:ext>
              </a:extLst>
            </p:cNvPr>
            <p:cNvSpPr/>
            <p:nvPr/>
          </p:nvSpPr>
          <p:spPr>
            <a:xfrm>
              <a:off x="1937022" y="3941327"/>
              <a:ext cx="462540" cy="160348"/>
            </a:xfrm>
            <a:custGeom>
              <a:avLst/>
              <a:gdLst>
                <a:gd name="connsiteX0" fmla="*/ 318052 w 372717"/>
                <a:gd name="connsiteY0" fmla="*/ 1143 h 129208"/>
                <a:gd name="connsiteX1" fmla="*/ 33296 w 372717"/>
                <a:gd name="connsiteY1" fmla="*/ 75686 h 129208"/>
                <a:gd name="connsiteX2" fmla="*/ 9939 w 372717"/>
                <a:gd name="connsiteY2" fmla="*/ 98546 h 129208"/>
                <a:gd name="connsiteX3" fmla="*/ 0 w 372717"/>
                <a:gd name="connsiteY3" fmla="*/ 131842 h 129208"/>
                <a:gd name="connsiteX4" fmla="*/ 34787 w 372717"/>
                <a:gd name="connsiteY4" fmla="*/ 122400 h 129208"/>
                <a:gd name="connsiteX5" fmla="*/ 34290 w 372717"/>
                <a:gd name="connsiteY5" fmla="*/ 120909 h 129208"/>
                <a:gd name="connsiteX6" fmla="*/ 58144 w 372717"/>
                <a:gd name="connsiteY6" fmla="*/ 79165 h 129208"/>
                <a:gd name="connsiteX7" fmla="*/ 296186 w 372717"/>
                <a:gd name="connsiteY7" fmla="*/ 17542 h 129208"/>
                <a:gd name="connsiteX8" fmla="*/ 337930 w 372717"/>
                <a:gd name="connsiteY8" fmla="*/ 42887 h 129208"/>
                <a:gd name="connsiteX9" fmla="*/ 376693 w 372717"/>
                <a:gd name="connsiteY9" fmla="*/ 32451 h 129208"/>
                <a:gd name="connsiteX10" fmla="*/ 349360 w 372717"/>
                <a:gd name="connsiteY10" fmla="*/ 8597 h 129208"/>
                <a:gd name="connsiteX11" fmla="*/ 318052 w 372717"/>
                <a:gd name="connsiteY11" fmla="*/ 1143 h 12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717" h="129208">
                  <a:moveTo>
                    <a:pt x="318052" y="1143"/>
                  </a:moveTo>
                  <a:lnTo>
                    <a:pt x="33296" y="75686"/>
                  </a:lnTo>
                  <a:cubicBezTo>
                    <a:pt x="21866" y="78668"/>
                    <a:pt x="12921" y="87613"/>
                    <a:pt x="9939" y="98546"/>
                  </a:cubicBezTo>
                  <a:lnTo>
                    <a:pt x="0" y="131842"/>
                  </a:lnTo>
                  <a:lnTo>
                    <a:pt x="34787" y="122400"/>
                  </a:lnTo>
                  <a:lnTo>
                    <a:pt x="34290" y="120909"/>
                  </a:lnTo>
                  <a:cubicBezTo>
                    <a:pt x="29320" y="103019"/>
                    <a:pt x="39757" y="84134"/>
                    <a:pt x="58144" y="79165"/>
                  </a:cubicBezTo>
                  <a:lnTo>
                    <a:pt x="296186" y="17542"/>
                  </a:lnTo>
                  <a:cubicBezTo>
                    <a:pt x="314573" y="12573"/>
                    <a:pt x="333955" y="24003"/>
                    <a:pt x="337930" y="42887"/>
                  </a:cubicBezTo>
                  <a:lnTo>
                    <a:pt x="376693" y="32451"/>
                  </a:lnTo>
                  <a:lnTo>
                    <a:pt x="349360" y="8597"/>
                  </a:lnTo>
                  <a:cubicBezTo>
                    <a:pt x="340415" y="1143"/>
                    <a:pt x="328985" y="-1839"/>
                    <a:pt x="318052" y="1143"/>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50" name="Freeform: Shape 49">
              <a:extLst>
                <a:ext uri="{FF2B5EF4-FFF2-40B4-BE49-F238E27FC236}">
                  <a16:creationId xmlns:a16="http://schemas.microsoft.com/office/drawing/2014/main" xmlns="" id="{D88F9C9C-2F19-4796-9DBE-D7FE4532A850}"/>
                </a:ext>
              </a:extLst>
            </p:cNvPr>
            <p:cNvSpPr/>
            <p:nvPr/>
          </p:nvSpPr>
          <p:spPr>
            <a:xfrm>
              <a:off x="1773592" y="3936577"/>
              <a:ext cx="789402" cy="437871"/>
            </a:xfrm>
            <a:custGeom>
              <a:avLst/>
              <a:gdLst>
                <a:gd name="connsiteX0" fmla="*/ 0 w 636104"/>
                <a:gd name="connsiteY0" fmla="*/ 171947 h 352839"/>
                <a:gd name="connsiteX1" fmla="*/ 10933 w 636104"/>
                <a:gd name="connsiteY1" fmla="*/ 211703 h 352839"/>
                <a:gd name="connsiteX2" fmla="*/ 326500 w 636104"/>
                <a:gd name="connsiteY2" fmla="*/ 326500 h 352839"/>
                <a:gd name="connsiteX3" fmla="*/ 353336 w 636104"/>
                <a:gd name="connsiteY3" fmla="*/ 319046 h 352839"/>
                <a:gd name="connsiteX4" fmla="*/ 357809 w 636104"/>
                <a:gd name="connsiteY4" fmla="*/ 336439 h 352839"/>
                <a:gd name="connsiteX5" fmla="*/ 389117 w 636104"/>
                <a:gd name="connsiteY5" fmla="*/ 354330 h 352839"/>
                <a:gd name="connsiteX6" fmla="*/ 407007 w 636104"/>
                <a:gd name="connsiteY6" fmla="*/ 323022 h 352839"/>
                <a:gd name="connsiteX7" fmla="*/ 402037 w 636104"/>
                <a:gd name="connsiteY7" fmla="*/ 305628 h 352839"/>
                <a:gd name="connsiteX8" fmla="*/ 428376 w 636104"/>
                <a:gd name="connsiteY8" fmla="*/ 298174 h 352839"/>
                <a:gd name="connsiteX9" fmla="*/ 640576 w 636104"/>
                <a:gd name="connsiteY9" fmla="*/ 25345 h 352839"/>
                <a:gd name="connsiteX10" fmla="*/ 639086 w 636104"/>
                <a:gd name="connsiteY10" fmla="*/ 0 h 352839"/>
                <a:gd name="connsiteX11" fmla="*/ 0 w 636104"/>
                <a:gd name="connsiteY11" fmla="*/ 171947 h 35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104" h="352839">
                  <a:moveTo>
                    <a:pt x="0" y="171947"/>
                  </a:moveTo>
                  <a:lnTo>
                    <a:pt x="10933" y="211703"/>
                  </a:lnTo>
                  <a:cubicBezTo>
                    <a:pt x="80507" y="312585"/>
                    <a:pt x="207231" y="359300"/>
                    <a:pt x="326500" y="326500"/>
                  </a:cubicBezTo>
                  <a:lnTo>
                    <a:pt x="353336" y="319046"/>
                  </a:lnTo>
                  <a:lnTo>
                    <a:pt x="357809" y="336439"/>
                  </a:lnTo>
                  <a:cubicBezTo>
                    <a:pt x="361287" y="349857"/>
                    <a:pt x="375699" y="357809"/>
                    <a:pt x="389117" y="354330"/>
                  </a:cubicBezTo>
                  <a:cubicBezTo>
                    <a:pt x="402535" y="350851"/>
                    <a:pt x="410486" y="336439"/>
                    <a:pt x="407007" y="323022"/>
                  </a:cubicBezTo>
                  <a:lnTo>
                    <a:pt x="402037" y="305628"/>
                  </a:lnTo>
                  <a:lnTo>
                    <a:pt x="428376" y="298174"/>
                  </a:lnTo>
                  <a:cubicBezTo>
                    <a:pt x="551622" y="263884"/>
                    <a:pt x="637595" y="153063"/>
                    <a:pt x="640576" y="25345"/>
                  </a:cubicBezTo>
                  <a:lnTo>
                    <a:pt x="639086" y="0"/>
                  </a:lnTo>
                  <a:lnTo>
                    <a:pt x="0" y="171947"/>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51" name="Freeform: Shape 50">
              <a:extLst>
                <a:ext uri="{FF2B5EF4-FFF2-40B4-BE49-F238E27FC236}">
                  <a16:creationId xmlns:a16="http://schemas.microsoft.com/office/drawing/2014/main" xmlns="" id="{D6AF928A-7548-46C1-9562-009290534A50}"/>
                </a:ext>
              </a:extLst>
            </p:cNvPr>
            <p:cNvSpPr/>
            <p:nvPr/>
          </p:nvSpPr>
          <p:spPr>
            <a:xfrm>
              <a:off x="1773592" y="3936577"/>
              <a:ext cx="789402" cy="382367"/>
            </a:xfrm>
            <a:custGeom>
              <a:avLst/>
              <a:gdLst>
                <a:gd name="connsiteX0" fmla="*/ 0 w 636104"/>
                <a:gd name="connsiteY0" fmla="*/ 171947 h 308113"/>
                <a:gd name="connsiteX1" fmla="*/ 497 w 636104"/>
                <a:gd name="connsiteY1" fmla="*/ 172444 h 308113"/>
                <a:gd name="connsiteX2" fmla="*/ 325009 w 636104"/>
                <a:gd name="connsiteY2" fmla="*/ 301156 h 308113"/>
                <a:gd name="connsiteX3" fmla="*/ 427383 w 636104"/>
                <a:gd name="connsiteY3" fmla="*/ 272829 h 308113"/>
                <a:gd name="connsiteX4" fmla="*/ 639583 w 636104"/>
                <a:gd name="connsiteY4" fmla="*/ 0 h 308113"/>
                <a:gd name="connsiteX5" fmla="*/ 0 w 636104"/>
                <a:gd name="connsiteY5" fmla="*/ 171947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104" h="308113">
                  <a:moveTo>
                    <a:pt x="0" y="171947"/>
                  </a:moveTo>
                  <a:lnTo>
                    <a:pt x="497" y="172444"/>
                  </a:lnTo>
                  <a:cubicBezTo>
                    <a:pt x="67586" y="283265"/>
                    <a:pt x="200273" y="335943"/>
                    <a:pt x="325009" y="301156"/>
                  </a:cubicBezTo>
                  <a:lnTo>
                    <a:pt x="427383" y="272829"/>
                  </a:lnTo>
                  <a:cubicBezTo>
                    <a:pt x="550627" y="238539"/>
                    <a:pt x="636601" y="127718"/>
                    <a:pt x="639583" y="0"/>
                  </a:cubicBezTo>
                  <a:lnTo>
                    <a:pt x="0" y="171947"/>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52" name="Freeform: Shape 51">
              <a:extLst>
                <a:ext uri="{FF2B5EF4-FFF2-40B4-BE49-F238E27FC236}">
                  <a16:creationId xmlns:a16="http://schemas.microsoft.com/office/drawing/2014/main" xmlns="" id="{5A3C3641-F561-4682-9F35-A696D2BB8480}"/>
                </a:ext>
              </a:extLst>
            </p:cNvPr>
            <p:cNvSpPr/>
            <p:nvPr/>
          </p:nvSpPr>
          <p:spPr>
            <a:xfrm>
              <a:off x="2211683" y="4234674"/>
              <a:ext cx="80173" cy="123344"/>
            </a:xfrm>
            <a:custGeom>
              <a:avLst/>
              <a:gdLst>
                <a:gd name="connsiteX0" fmla="*/ 46039 w 64604"/>
                <a:gd name="connsiteY0" fmla="*/ 100705 h 99391"/>
                <a:gd name="connsiteX1" fmla="*/ 46039 w 64604"/>
                <a:gd name="connsiteY1" fmla="*/ 100705 h 99391"/>
                <a:gd name="connsiteX2" fmla="*/ 63930 w 64604"/>
                <a:gd name="connsiteY2" fmla="*/ 69396 h 99391"/>
                <a:gd name="connsiteX3" fmla="*/ 50015 w 64604"/>
                <a:gd name="connsiteY3" fmla="*/ 18707 h 99391"/>
                <a:gd name="connsiteX4" fmla="*/ 18707 w 64604"/>
                <a:gd name="connsiteY4" fmla="*/ 816 h 99391"/>
                <a:gd name="connsiteX5" fmla="*/ 816 w 64604"/>
                <a:gd name="connsiteY5" fmla="*/ 32125 h 99391"/>
                <a:gd name="connsiteX6" fmla="*/ 14731 w 64604"/>
                <a:gd name="connsiteY6" fmla="*/ 82814 h 99391"/>
                <a:gd name="connsiteX7" fmla="*/ 46039 w 64604"/>
                <a:gd name="connsiteY7" fmla="*/ 100705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4" h="99391">
                  <a:moveTo>
                    <a:pt x="46039" y="100705"/>
                  </a:moveTo>
                  <a:lnTo>
                    <a:pt x="46039" y="100705"/>
                  </a:lnTo>
                  <a:cubicBezTo>
                    <a:pt x="59457" y="97226"/>
                    <a:pt x="67409" y="82814"/>
                    <a:pt x="63930" y="69396"/>
                  </a:cubicBezTo>
                  <a:lnTo>
                    <a:pt x="50015" y="18707"/>
                  </a:lnTo>
                  <a:cubicBezTo>
                    <a:pt x="46536" y="5289"/>
                    <a:pt x="32125" y="-2662"/>
                    <a:pt x="18707" y="816"/>
                  </a:cubicBezTo>
                  <a:cubicBezTo>
                    <a:pt x="5289" y="4295"/>
                    <a:pt x="-2662" y="18707"/>
                    <a:pt x="816" y="32125"/>
                  </a:cubicBezTo>
                  <a:lnTo>
                    <a:pt x="14731" y="82814"/>
                  </a:lnTo>
                  <a:cubicBezTo>
                    <a:pt x="18707" y="96232"/>
                    <a:pt x="32622" y="104183"/>
                    <a:pt x="46039" y="100705"/>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53" name="Freeform: Shape 52">
              <a:extLst>
                <a:ext uri="{FF2B5EF4-FFF2-40B4-BE49-F238E27FC236}">
                  <a16:creationId xmlns:a16="http://schemas.microsoft.com/office/drawing/2014/main" xmlns="" id="{F58B2E10-525C-4D1C-ACDC-A2126C983AA8}"/>
                </a:ext>
              </a:extLst>
            </p:cNvPr>
            <p:cNvSpPr/>
            <p:nvPr/>
          </p:nvSpPr>
          <p:spPr>
            <a:xfrm>
              <a:off x="1518008" y="2326676"/>
              <a:ext cx="672226" cy="1572637"/>
            </a:xfrm>
            <a:custGeom>
              <a:avLst/>
              <a:gdLst>
                <a:gd name="connsiteX0" fmla="*/ 460889 w 541682"/>
                <a:gd name="connsiteY0" fmla="*/ 1271923 h 1267239"/>
                <a:gd name="connsiteX1" fmla="*/ 379886 w 541682"/>
                <a:gd name="connsiteY1" fmla="*/ 1212288 h 1267239"/>
                <a:gd name="connsiteX2" fmla="*/ 143831 w 541682"/>
                <a:gd name="connsiteY2" fmla="*/ 516052 h 1267239"/>
                <a:gd name="connsiteX3" fmla="*/ 4684 w 541682"/>
                <a:gd name="connsiteY3" fmla="*/ 113020 h 1267239"/>
                <a:gd name="connsiteX4" fmla="*/ 57858 w 541682"/>
                <a:gd name="connsiteY4" fmla="*/ 4683 h 1267239"/>
                <a:gd name="connsiteX5" fmla="*/ 166194 w 541682"/>
                <a:gd name="connsiteY5" fmla="*/ 57858 h 1267239"/>
                <a:gd name="connsiteX6" fmla="*/ 304845 w 541682"/>
                <a:gd name="connsiteY6" fmla="*/ 459896 h 1267239"/>
                <a:gd name="connsiteX7" fmla="*/ 542390 w 541682"/>
                <a:gd name="connsiteY7" fmla="*/ 1160604 h 1267239"/>
                <a:gd name="connsiteX8" fmla="*/ 486731 w 541682"/>
                <a:gd name="connsiteY8" fmla="*/ 1267450 h 1267239"/>
                <a:gd name="connsiteX9" fmla="*/ 460889 w 541682"/>
                <a:gd name="connsiteY9" fmla="*/ 1271923 h 12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682" h="1267239">
                  <a:moveTo>
                    <a:pt x="460889" y="1271923"/>
                  </a:moveTo>
                  <a:cubicBezTo>
                    <a:pt x="424612" y="1271923"/>
                    <a:pt x="391315" y="1248565"/>
                    <a:pt x="379886" y="1212288"/>
                  </a:cubicBezTo>
                  <a:cubicBezTo>
                    <a:pt x="322736" y="1031396"/>
                    <a:pt x="231792" y="769500"/>
                    <a:pt x="143831" y="516052"/>
                  </a:cubicBezTo>
                  <a:cubicBezTo>
                    <a:pt x="95626" y="377898"/>
                    <a:pt x="47919" y="239744"/>
                    <a:pt x="4684" y="113020"/>
                  </a:cubicBezTo>
                  <a:cubicBezTo>
                    <a:pt x="-10723" y="68294"/>
                    <a:pt x="13132" y="20089"/>
                    <a:pt x="57858" y="4683"/>
                  </a:cubicBezTo>
                  <a:cubicBezTo>
                    <a:pt x="102584" y="-10722"/>
                    <a:pt x="150788" y="13132"/>
                    <a:pt x="166194" y="57858"/>
                  </a:cubicBezTo>
                  <a:cubicBezTo>
                    <a:pt x="209429" y="184582"/>
                    <a:pt x="257137" y="322239"/>
                    <a:pt x="304845" y="459896"/>
                  </a:cubicBezTo>
                  <a:cubicBezTo>
                    <a:pt x="393303" y="714337"/>
                    <a:pt x="484743" y="977227"/>
                    <a:pt x="542390" y="1160604"/>
                  </a:cubicBezTo>
                  <a:cubicBezTo>
                    <a:pt x="556305" y="1205331"/>
                    <a:pt x="531458" y="1253535"/>
                    <a:pt x="486731" y="1267450"/>
                  </a:cubicBezTo>
                  <a:cubicBezTo>
                    <a:pt x="478283" y="1270929"/>
                    <a:pt x="469338" y="1271923"/>
                    <a:pt x="460889" y="12719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54" name="Freeform: Shape 53">
              <a:extLst>
                <a:ext uri="{FF2B5EF4-FFF2-40B4-BE49-F238E27FC236}">
                  <a16:creationId xmlns:a16="http://schemas.microsoft.com/office/drawing/2014/main" xmlns="" id="{7AED809B-0C26-4F2F-836A-91E3D69E13B9}"/>
                </a:ext>
              </a:extLst>
            </p:cNvPr>
            <p:cNvSpPr/>
            <p:nvPr/>
          </p:nvSpPr>
          <p:spPr>
            <a:xfrm>
              <a:off x="1883615" y="3278402"/>
              <a:ext cx="277524" cy="573551"/>
            </a:xfrm>
            <a:custGeom>
              <a:avLst/>
              <a:gdLst>
                <a:gd name="connsiteX0" fmla="*/ 172245 w 223630"/>
                <a:gd name="connsiteY0" fmla="*/ 466750 h 462169"/>
                <a:gd name="connsiteX1" fmla="*/ 121555 w 223630"/>
                <a:gd name="connsiteY1" fmla="*/ 429976 h 462169"/>
                <a:gd name="connsiteX2" fmla="*/ 2783 w 223630"/>
                <a:gd name="connsiteY2" fmla="*/ 69682 h 462169"/>
                <a:gd name="connsiteX3" fmla="*/ 36576 w 223630"/>
                <a:gd name="connsiteY3" fmla="*/ 2593 h 462169"/>
                <a:gd name="connsiteX4" fmla="*/ 103665 w 223630"/>
                <a:gd name="connsiteY4" fmla="*/ 36386 h 462169"/>
                <a:gd name="connsiteX5" fmla="*/ 222935 w 223630"/>
                <a:gd name="connsiteY5" fmla="*/ 396680 h 462169"/>
                <a:gd name="connsiteX6" fmla="*/ 189141 w 223630"/>
                <a:gd name="connsiteY6" fmla="*/ 463769 h 462169"/>
                <a:gd name="connsiteX7" fmla="*/ 172245 w 223630"/>
                <a:gd name="connsiteY7" fmla="*/ 466750 h 46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30" h="462169">
                  <a:moveTo>
                    <a:pt x="172245" y="466750"/>
                  </a:moveTo>
                  <a:cubicBezTo>
                    <a:pt x="149882" y="466750"/>
                    <a:pt x="129010" y="452339"/>
                    <a:pt x="121555" y="429976"/>
                  </a:cubicBezTo>
                  <a:lnTo>
                    <a:pt x="2783" y="69682"/>
                  </a:lnTo>
                  <a:cubicBezTo>
                    <a:pt x="-6659" y="41853"/>
                    <a:pt x="8747" y="11538"/>
                    <a:pt x="36576" y="2593"/>
                  </a:cubicBezTo>
                  <a:cubicBezTo>
                    <a:pt x="64405" y="-6352"/>
                    <a:pt x="94720" y="8556"/>
                    <a:pt x="103665" y="36386"/>
                  </a:cubicBezTo>
                  <a:lnTo>
                    <a:pt x="222935" y="396680"/>
                  </a:lnTo>
                  <a:cubicBezTo>
                    <a:pt x="232377" y="424509"/>
                    <a:pt x="216971" y="454823"/>
                    <a:pt x="189141" y="463769"/>
                  </a:cubicBezTo>
                  <a:cubicBezTo>
                    <a:pt x="183178" y="465757"/>
                    <a:pt x="177712" y="466750"/>
                    <a:pt x="172245" y="466750"/>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55" name="Freeform: Shape 54">
              <a:extLst>
                <a:ext uri="{FF2B5EF4-FFF2-40B4-BE49-F238E27FC236}">
                  <a16:creationId xmlns:a16="http://schemas.microsoft.com/office/drawing/2014/main" xmlns="" id="{9B2B75A7-4998-4157-AA00-D9F0D5984AC5}"/>
                </a:ext>
              </a:extLst>
            </p:cNvPr>
            <p:cNvSpPr/>
            <p:nvPr/>
          </p:nvSpPr>
          <p:spPr>
            <a:xfrm>
              <a:off x="1518864" y="2327909"/>
              <a:ext cx="555049" cy="1214939"/>
            </a:xfrm>
            <a:custGeom>
              <a:avLst/>
              <a:gdLst>
                <a:gd name="connsiteX0" fmla="*/ 365281 w 447260"/>
                <a:gd name="connsiteY0" fmla="*/ 982694 h 979004"/>
                <a:gd name="connsiteX1" fmla="*/ 284774 w 447260"/>
                <a:gd name="connsiteY1" fmla="*/ 925047 h 979004"/>
                <a:gd name="connsiteX2" fmla="*/ 148608 w 447260"/>
                <a:gd name="connsiteY2" fmla="*/ 530463 h 979004"/>
                <a:gd name="connsiteX3" fmla="*/ 4490 w 447260"/>
                <a:gd name="connsiteY3" fmla="*/ 112523 h 979004"/>
                <a:gd name="connsiteX4" fmla="*/ 57664 w 447260"/>
                <a:gd name="connsiteY4" fmla="*/ 4683 h 979004"/>
                <a:gd name="connsiteX5" fmla="*/ 165504 w 447260"/>
                <a:gd name="connsiteY5" fmla="*/ 57858 h 979004"/>
                <a:gd name="connsiteX6" fmla="*/ 309622 w 447260"/>
                <a:gd name="connsiteY6" fmla="*/ 474804 h 979004"/>
                <a:gd name="connsiteX7" fmla="*/ 446285 w 447260"/>
                <a:gd name="connsiteY7" fmla="*/ 870382 h 979004"/>
                <a:gd name="connsiteX8" fmla="*/ 393110 w 447260"/>
                <a:gd name="connsiteY8" fmla="*/ 978718 h 979004"/>
                <a:gd name="connsiteX9" fmla="*/ 365281 w 447260"/>
                <a:gd name="connsiteY9" fmla="*/ 982694 h 97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260" h="979004">
                  <a:moveTo>
                    <a:pt x="365281" y="982694"/>
                  </a:moveTo>
                  <a:cubicBezTo>
                    <a:pt x="329997" y="982694"/>
                    <a:pt x="296700" y="960331"/>
                    <a:pt x="284774" y="925047"/>
                  </a:cubicBezTo>
                  <a:cubicBezTo>
                    <a:pt x="243526" y="804286"/>
                    <a:pt x="195818" y="667623"/>
                    <a:pt x="148608" y="530463"/>
                  </a:cubicBezTo>
                  <a:cubicBezTo>
                    <a:pt x="97918" y="385352"/>
                    <a:pt x="47725" y="239744"/>
                    <a:pt x="4490" y="112523"/>
                  </a:cubicBezTo>
                  <a:cubicBezTo>
                    <a:pt x="-10418" y="67797"/>
                    <a:pt x="12938" y="19592"/>
                    <a:pt x="57664" y="4683"/>
                  </a:cubicBezTo>
                  <a:cubicBezTo>
                    <a:pt x="102390" y="-10722"/>
                    <a:pt x="150596" y="13132"/>
                    <a:pt x="165504" y="57858"/>
                  </a:cubicBezTo>
                  <a:cubicBezTo>
                    <a:pt x="208739" y="184582"/>
                    <a:pt x="258932" y="329693"/>
                    <a:pt x="309622" y="474804"/>
                  </a:cubicBezTo>
                  <a:cubicBezTo>
                    <a:pt x="357329" y="612461"/>
                    <a:pt x="405037" y="749621"/>
                    <a:pt x="446285" y="870382"/>
                  </a:cubicBezTo>
                  <a:cubicBezTo>
                    <a:pt x="461690" y="915108"/>
                    <a:pt x="437836" y="963313"/>
                    <a:pt x="393110" y="978718"/>
                  </a:cubicBezTo>
                  <a:cubicBezTo>
                    <a:pt x="383668" y="981203"/>
                    <a:pt x="374226" y="982694"/>
                    <a:pt x="365281" y="982694"/>
                  </a:cubicBezTo>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56" name="Freeform: Shape 55">
              <a:extLst>
                <a:ext uri="{FF2B5EF4-FFF2-40B4-BE49-F238E27FC236}">
                  <a16:creationId xmlns:a16="http://schemas.microsoft.com/office/drawing/2014/main" xmlns="" id="{80394A55-7BDE-4B4B-9953-CD575726BFFE}"/>
                </a:ext>
              </a:extLst>
            </p:cNvPr>
            <p:cNvSpPr/>
            <p:nvPr/>
          </p:nvSpPr>
          <p:spPr>
            <a:xfrm>
              <a:off x="1761504" y="2935505"/>
              <a:ext cx="277524" cy="573551"/>
            </a:xfrm>
            <a:custGeom>
              <a:avLst/>
              <a:gdLst>
                <a:gd name="connsiteX0" fmla="*/ 172245 w 223630"/>
                <a:gd name="connsiteY0" fmla="*/ 466750 h 462169"/>
                <a:gd name="connsiteX1" fmla="*/ 121556 w 223630"/>
                <a:gd name="connsiteY1" fmla="*/ 429976 h 462169"/>
                <a:gd name="connsiteX2" fmla="*/ 2783 w 223630"/>
                <a:gd name="connsiteY2" fmla="*/ 69682 h 462169"/>
                <a:gd name="connsiteX3" fmla="*/ 36576 w 223630"/>
                <a:gd name="connsiteY3" fmla="*/ 2593 h 462169"/>
                <a:gd name="connsiteX4" fmla="*/ 103665 w 223630"/>
                <a:gd name="connsiteY4" fmla="*/ 36386 h 462169"/>
                <a:gd name="connsiteX5" fmla="*/ 222438 w 223630"/>
                <a:gd name="connsiteY5" fmla="*/ 396680 h 462169"/>
                <a:gd name="connsiteX6" fmla="*/ 188645 w 223630"/>
                <a:gd name="connsiteY6" fmla="*/ 463769 h 462169"/>
                <a:gd name="connsiteX7" fmla="*/ 172245 w 223630"/>
                <a:gd name="connsiteY7" fmla="*/ 466750 h 46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30" h="462169">
                  <a:moveTo>
                    <a:pt x="172245" y="466750"/>
                  </a:moveTo>
                  <a:cubicBezTo>
                    <a:pt x="149882" y="466750"/>
                    <a:pt x="129010" y="452339"/>
                    <a:pt x="121556" y="429976"/>
                  </a:cubicBezTo>
                  <a:lnTo>
                    <a:pt x="2783" y="69682"/>
                  </a:lnTo>
                  <a:cubicBezTo>
                    <a:pt x="-6659" y="41853"/>
                    <a:pt x="8746" y="11538"/>
                    <a:pt x="36576" y="2593"/>
                  </a:cubicBezTo>
                  <a:cubicBezTo>
                    <a:pt x="64406" y="-6352"/>
                    <a:pt x="94720" y="8556"/>
                    <a:pt x="103665" y="36386"/>
                  </a:cubicBezTo>
                  <a:lnTo>
                    <a:pt x="222438" y="396680"/>
                  </a:lnTo>
                  <a:cubicBezTo>
                    <a:pt x="231880" y="424509"/>
                    <a:pt x="216474" y="454823"/>
                    <a:pt x="188645" y="463769"/>
                  </a:cubicBezTo>
                  <a:cubicBezTo>
                    <a:pt x="183178" y="466254"/>
                    <a:pt x="177711" y="466750"/>
                    <a:pt x="172245" y="466750"/>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57" name="Freeform: Shape 56">
              <a:extLst>
                <a:ext uri="{FF2B5EF4-FFF2-40B4-BE49-F238E27FC236}">
                  <a16:creationId xmlns:a16="http://schemas.microsoft.com/office/drawing/2014/main" xmlns="" id="{D209BB7A-7CA1-496E-9FB2-1097731AE294}"/>
                </a:ext>
              </a:extLst>
            </p:cNvPr>
            <p:cNvSpPr/>
            <p:nvPr/>
          </p:nvSpPr>
          <p:spPr>
            <a:xfrm>
              <a:off x="1985895" y="3760671"/>
              <a:ext cx="271357" cy="246689"/>
            </a:xfrm>
            <a:custGeom>
              <a:avLst/>
              <a:gdLst>
                <a:gd name="connsiteX0" fmla="*/ 872 w 218660"/>
                <a:gd name="connsiteY0" fmla="*/ 44839 h 198782"/>
                <a:gd name="connsiteX1" fmla="*/ 375 w 218660"/>
                <a:gd name="connsiteY1" fmla="*/ 53287 h 198782"/>
                <a:gd name="connsiteX2" fmla="*/ 8823 w 218660"/>
                <a:gd name="connsiteY2" fmla="*/ 125346 h 198782"/>
                <a:gd name="connsiteX3" fmla="*/ 31186 w 218660"/>
                <a:gd name="connsiteY3" fmla="*/ 201877 h 198782"/>
                <a:gd name="connsiteX4" fmla="*/ 221023 w 218660"/>
                <a:gd name="connsiteY4" fmla="*/ 146715 h 198782"/>
                <a:gd name="connsiteX5" fmla="*/ 190212 w 218660"/>
                <a:gd name="connsiteY5" fmla="*/ 40863 h 198782"/>
                <a:gd name="connsiteX6" fmla="*/ 175800 w 218660"/>
                <a:gd name="connsiteY6" fmla="*/ 12537 h 198782"/>
                <a:gd name="connsiteX7" fmla="*/ 148965 w 218660"/>
                <a:gd name="connsiteY7" fmla="*/ 1107 h 198782"/>
                <a:gd name="connsiteX8" fmla="*/ 872 w 218660"/>
                <a:gd name="connsiteY8" fmla="*/ 44839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660" h="198782">
                  <a:moveTo>
                    <a:pt x="872" y="44839"/>
                  </a:moveTo>
                  <a:lnTo>
                    <a:pt x="375" y="53287"/>
                  </a:lnTo>
                  <a:cubicBezTo>
                    <a:pt x="-1116" y="77638"/>
                    <a:pt x="1866" y="101989"/>
                    <a:pt x="8823" y="125346"/>
                  </a:cubicBezTo>
                  <a:lnTo>
                    <a:pt x="31186" y="201877"/>
                  </a:lnTo>
                  <a:lnTo>
                    <a:pt x="221023" y="146715"/>
                  </a:lnTo>
                  <a:lnTo>
                    <a:pt x="190212" y="40863"/>
                  </a:lnTo>
                  <a:lnTo>
                    <a:pt x="175800" y="12537"/>
                  </a:lnTo>
                  <a:cubicBezTo>
                    <a:pt x="170831" y="2598"/>
                    <a:pt x="159401" y="-2372"/>
                    <a:pt x="148965" y="1107"/>
                  </a:cubicBezTo>
                  <a:lnTo>
                    <a:pt x="872" y="44839"/>
                  </a:lnTo>
                  <a:close/>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58" name="Freeform: Shape 57">
              <a:extLst>
                <a:ext uri="{FF2B5EF4-FFF2-40B4-BE49-F238E27FC236}">
                  <a16:creationId xmlns:a16="http://schemas.microsoft.com/office/drawing/2014/main" xmlns="" id="{0AD82A9C-8554-4DA4-9651-785C679B93C9}"/>
                </a:ext>
              </a:extLst>
            </p:cNvPr>
            <p:cNvSpPr/>
            <p:nvPr/>
          </p:nvSpPr>
          <p:spPr>
            <a:xfrm>
              <a:off x="1995574" y="3908171"/>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241" y="4999"/>
                    <a:pt x="32829" y="-2952"/>
                    <a:pt x="18914" y="10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59" name="Freeform: Shape 58">
              <a:extLst>
                <a:ext uri="{FF2B5EF4-FFF2-40B4-BE49-F238E27FC236}">
                  <a16:creationId xmlns:a16="http://schemas.microsoft.com/office/drawing/2014/main" xmlns="" id="{F01571EB-4AEC-4FC8-826D-A528FAF0977E}"/>
                </a:ext>
              </a:extLst>
            </p:cNvPr>
            <p:cNvSpPr/>
            <p:nvPr/>
          </p:nvSpPr>
          <p:spPr>
            <a:xfrm>
              <a:off x="2057863" y="3890287"/>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737" y="4999"/>
                    <a:pt x="32829" y="-2952"/>
                    <a:pt x="18914" y="10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60" name="Freeform: Shape 59">
              <a:extLst>
                <a:ext uri="{FF2B5EF4-FFF2-40B4-BE49-F238E27FC236}">
                  <a16:creationId xmlns:a16="http://schemas.microsoft.com/office/drawing/2014/main" xmlns="" id="{54AF9890-1EEE-49A7-8C90-FEF6AB0B9C0D}"/>
                </a:ext>
              </a:extLst>
            </p:cNvPr>
            <p:cNvSpPr/>
            <p:nvPr/>
          </p:nvSpPr>
          <p:spPr>
            <a:xfrm>
              <a:off x="2120152" y="3872178"/>
              <a:ext cx="86341" cy="135678"/>
            </a:xfrm>
            <a:custGeom>
              <a:avLst/>
              <a:gdLst>
                <a:gd name="connsiteX0" fmla="*/ 18914 w 69573"/>
                <a:gd name="connsiteY0" fmla="*/ 1203 h 109330"/>
                <a:gd name="connsiteX1" fmla="*/ 18914 w 69573"/>
                <a:gd name="connsiteY1" fmla="*/ 1203 h 109330"/>
                <a:gd name="connsiteX2" fmla="*/ 1023 w 69573"/>
                <a:gd name="connsiteY2" fmla="*/ 33505 h 109330"/>
                <a:gd name="connsiteX3" fmla="*/ 18417 w 69573"/>
                <a:gd name="connsiteY3" fmla="*/ 93637 h 109330"/>
                <a:gd name="connsiteX4" fmla="*/ 50719 w 69573"/>
                <a:gd name="connsiteY4" fmla="*/ 111527 h 109330"/>
                <a:gd name="connsiteX5" fmla="*/ 68610 w 69573"/>
                <a:gd name="connsiteY5" fmla="*/ 79225 h 109330"/>
                <a:gd name="connsiteX6" fmla="*/ 51216 w 69573"/>
                <a:gd name="connsiteY6" fmla="*/ 19093 h 109330"/>
                <a:gd name="connsiteX7" fmla="*/ 18914 w 69573"/>
                <a:gd name="connsiteY7" fmla="*/ 120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203"/>
                  </a:moveTo>
                  <a:lnTo>
                    <a:pt x="18914" y="1203"/>
                  </a:lnTo>
                  <a:cubicBezTo>
                    <a:pt x="4999" y="5179"/>
                    <a:pt x="-2952" y="19591"/>
                    <a:pt x="1023" y="33505"/>
                  </a:cubicBezTo>
                  <a:lnTo>
                    <a:pt x="18417" y="93637"/>
                  </a:lnTo>
                  <a:cubicBezTo>
                    <a:pt x="22393" y="107552"/>
                    <a:pt x="36804" y="115503"/>
                    <a:pt x="50719" y="111527"/>
                  </a:cubicBezTo>
                  <a:cubicBezTo>
                    <a:pt x="64634" y="107552"/>
                    <a:pt x="72585" y="93140"/>
                    <a:pt x="68610" y="79225"/>
                  </a:cubicBezTo>
                  <a:lnTo>
                    <a:pt x="51216" y="19093"/>
                  </a:lnTo>
                  <a:cubicBezTo>
                    <a:pt x="47737" y="5179"/>
                    <a:pt x="32829" y="-3270"/>
                    <a:pt x="18914" y="120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61" name="Freeform: Shape 60">
              <a:extLst>
                <a:ext uri="{FF2B5EF4-FFF2-40B4-BE49-F238E27FC236}">
                  <a16:creationId xmlns:a16="http://schemas.microsoft.com/office/drawing/2014/main" xmlns="" id="{0B39540D-1A20-424B-8085-53FD1F845A75}"/>
                </a:ext>
              </a:extLst>
            </p:cNvPr>
            <p:cNvSpPr/>
            <p:nvPr/>
          </p:nvSpPr>
          <p:spPr>
            <a:xfrm>
              <a:off x="2183057" y="3853900"/>
              <a:ext cx="86341" cy="135678"/>
            </a:xfrm>
            <a:custGeom>
              <a:avLst/>
              <a:gdLst>
                <a:gd name="connsiteX0" fmla="*/ 18914 w 69573"/>
                <a:gd name="connsiteY0" fmla="*/ 1023 h 109330"/>
                <a:gd name="connsiteX1" fmla="*/ 18914 w 69573"/>
                <a:gd name="connsiteY1" fmla="*/ 1023 h 109330"/>
                <a:gd name="connsiteX2" fmla="*/ 1024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4" y="33326"/>
                  </a:cubicBezTo>
                  <a:lnTo>
                    <a:pt x="18417" y="93457"/>
                  </a:lnTo>
                  <a:cubicBezTo>
                    <a:pt x="22392" y="107372"/>
                    <a:pt x="36804" y="115323"/>
                    <a:pt x="50719" y="111348"/>
                  </a:cubicBezTo>
                  <a:cubicBezTo>
                    <a:pt x="64634" y="107372"/>
                    <a:pt x="72585" y="92960"/>
                    <a:pt x="68609" y="79046"/>
                  </a:cubicBezTo>
                  <a:lnTo>
                    <a:pt x="51216" y="18914"/>
                  </a:lnTo>
                  <a:cubicBezTo>
                    <a:pt x="47240" y="4999"/>
                    <a:pt x="32331" y="-2952"/>
                    <a:pt x="18914" y="10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62" name="Freeform: Shape 61">
              <a:extLst>
                <a:ext uri="{FF2B5EF4-FFF2-40B4-BE49-F238E27FC236}">
                  <a16:creationId xmlns:a16="http://schemas.microsoft.com/office/drawing/2014/main" xmlns="" id="{94CB9A0D-6CE2-4CC6-8B11-256B61943B34}"/>
                </a:ext>
              </a:extLst>
            </p:cNvPr>
            <p:cNvSpPr/>
            <p:nvPr/>
          </p:nvSpPr>
          <p:spPr>
            <a:xfrm>
              <a:off x="2001125" y="3926673"/>
              <a:ext cx="86341" cy="135678"/>
            </a:xfrm>
            <a:custGeom>
              <a:avLst/>
              <a:gdLst>
                <a:gd name="connsiteX0" fmla="*/ 18914 w 69573"/>
                <a:gd name="connsiteY0" fmla="*/ 1023 h 109330"/>
                <a:gd name="connsiteX1" fmla="*/ 18914 w 69573"/>
                <a:gd name="connsiteY1" fmla="*/ 1023 h 109330"/>
                <a:gd name="connsiteX2" fmla="*/ 1024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4" y="33326"/>
                  </a:cubicBezTo>
                  <a:lnTo>
                    <a:pt x="18417" y="93457"/>
                  </a:lnTo>
                  <a:cubicBezTo>
                    <a:pt x="22392" y="107372"/>
                    <a:pt x="36804" y="115323"/>
                    <a:pt x="50719" y="111348"/>
                  </a:cubicBezTo>
                  <a:cubicBezTo>
                    <a:pt x="64634" y="107372"/>
                    <a:pt x="72585" y="92960"/>
                    <a:pt x="68609" y="79046"/>
                  </a:cubicBezTo>
                  <a:lnTo>
                    <a:pt x="51216" y="18914"/>
                  </a:lnTo>
                  <a:cubicBezTo>
                    <a:pt x="47240"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63" name="Freeform: Shape 62">
              <a:extLst>
                <a:ext uri="{FF2B5EF4-FFF2-40B4-BE49-F238E27FC236}">
                  <a16:creationId xmlns:a16="http://schemas.microsoft.com/office/drawing/2014/main" xmlns="" id="{A1322C90-E3D8-4579-A3EB-989E46A2FB1B}"/>
                </a:ext>
              </a:extLst>
            </p:cNvPr>
            <p:cNvSpPr/>
            <p:nvPr/>
          </p:nvSpPr>
          <p:spPr>
            <a:xfrm>
              <a:off x="2063414" y="3908788"/>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241"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64" name="Freeform: Shape 63">
              <a:extLst>
                <a:ext uri="{FF2B5EF4-FFF2-40B4-BE49-F238E27FC236}">
                  <a16:creationId xmlns:a16="http://schemas.microsoft.com/office/drawing/2014/main" xmlns="" id="{FDCF7BE1-1C69-464D-88C0-3B1521C1888C}"/>
                </a:ext>
              </a:extLst>
            </p:cNvPr>
            <p:cNvSpPr/>
            <p:nvPr/>
          </p:nvSpPr>
          <p:spPr>
            <a:xfrm>
              <a:off x="2125702" y="3890287"/>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240"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65" name="Freeform: Shape 64">
              <a:extLst>
                <a:ext uri="{FF2B5EF4-FFF2-40B4-BE49-F238E27FC236}">
                  <a16:creationId xmlns:a16="http://schemas.microsoft.com/office/drawing/2014/main" xmlns="" id="{B45B55B9-6873-4A9B-93BE-D0A13CC98A8F}"/>
                </a:ext>
              </a:extLst>
            </p:cNvPr>
            <p:cNvSpPr/>
            <p:nvPr/>
          </p:nvSpPr>
          <p:spPr>
            <a:xfrm>
              <a:off x="2187991" y="3872402"/>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10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10" y="79046"/>
                  </a:cubicBezTo>
                  <a:lnTo>
                    <a:pt x="51216" y="18914"/>
                  </a:lnTo>
                  <a:cubicBezTo>
                    <a:pt x="47240"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66" name="Freeform: Shape 65">
              <a:extLst>
                <a:ext uri="{FF2B5EF4-FFF2-40B4-BE49-F238E27FC236}">
                  <a16:creationId xmlns:a16="http://schemas.microsoft.com/office/drawing/2014/main" xmlns="" id="{9D36031B-D0DE-424D-904C-D55CCE9FA5BA}"/>
                </a:ext>
              </a:extLst>
            </p:cNvPr>
            <p:cNvSpPr/>
            <p:nvPr/>
          </p:nvSpPr>
          <p:spPr>
            <a:xfrm>
              <a:off x="2088636" y="3792264"/>
              <a:ext cx="148013" cy="86341"/>
            </a:xfrm>
            <a:custGeom>
              <a:avLst/>
              <a:gdLst>
                <a:gd name="connsiteX0" fmla="*/ 121338 w 119269"/>
                <a:gd name="connsiteY0" fmla="*/ 35284 h 69573"/>
                <a:gd name="connsiteX1" fmla="*/ 99968 w 119269"/>
                <a:gd name="connsiteY1" fmla="*/ 0 h 69573"/>
                <a:gd name="connsiteX2" fmla="*/ 16977 w 119269"/>
                <a:gd name="connsiteY2" fmla="*/ 24351 h 69573"/>
                <a:gd name="connsiteX3" fmla="*/ 1074 w 119269"/>
                <a:gd name="connsiteY3" fmla="*/ 53671 h 69573"/>
                <a:gd name="connsiteX4" fmla="*/ 30394 w 119269"/>
                <a:gd name="connsiteY4" fmla="*/ 69574 h 69573"/>
                <a:gd name="connsiteX5" fmla="*/ 121338 w 119269"/>
                <a:gd name="connsiteY5" fmla="*/ 35284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69" h="69573">
                  <a:moveTo>
                    <a:pt x="121338" y="35284"/>
                  </a:moveTo>
                  <a:lnTo>
                    <a:pt x="99968" y="0"/>
                  </a:lnTo>
                  <a:lnTo>
                    <a:pt x="16977" y="24351"/>
                  </a:lnTo>
                  <a:cubicBezTo>
                    <a:pt x="4553" y="27829"/>
                    <a:pt x="-2902" y="41247"/>
                    <a:pt x="1074" y="53671"/>
                  </a:cubicBezTo>
                  <a:cubicBezTo>
                    <a:pt x="4553" y="66095"/>
                    <a:pt x="17970" y="73550"/>
                    <a:pt x="30394" y="69574"/>
                  </a:cubicBezTo>
                  <a:lnTo>
                    <a:pt x="121338" y="35284"/>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67" name="Freeform: Shape 66">
              <a:extLst>
                <a:ext uri="{FF2B5EF4-FFF2-40B4-BE49-F238E27FC236}">
                  <a16:creationId xmlns:a16="http://schemas.microsoft.com/office/drawing/2014/main" xmlns="" id="{97A29369-2BE5-4294-BF28-C0018C56E083}"/>
                </a:ext>
              </a:extLst>
            </p:cNvPr>
            <p:cNvSpPr/>
            <p:nvPr/>
          </p:nvSpPr>
          <p:spPr>
            <a:xfrm>
              <a:off x="2101650" y="3808262"/>
              <a:ext cx="135678" cy="86341"/>
            </a:xfrm>
            <a:custGeom>
              <a:avLst/>
              <a:gdLst>
                <a:gd name="connsiteX0" fmla="*/ 1023 w 109330"/>
                <a:gd name="connsiteY0" fmla="*/ 50719 h 69573"/>
                <a:gd name="connsiteX1" fmla="*/ 1023 w 109330"/>
                <a:gd name="connsiteY1" fmla="*/ 50719 h 69573"/>
                <a:gd name="connsiteX2" fmla="*/ 33325 w 109330"/>
                <a:gd name="connsiteY2" fmla="*/ 68610 h 69573"/>
                <a:gd name="connsiteX3" fmla="*/ 93458 w 109330"/>
                <a:gd name="connsiteY3" fmla="*/ 51216 h 69573"/>
                <a:gd name="connsiteX4" fmla="*/ 111348 w 109330"/>
                <a:gd name="connsiteY4" fmla="*/ 18914 h 69573"/>
                <a:gd name="connsiteX5" fmla="*/ 79046 w 109330"/>
                <a:gd name="connsiteY5" fmla="*/ 1023 h 69573"/>
                <a:gd name="connsiteX6" fmla="*/ 18914 w 109330"/>
                <a:gd name="connsiteY6" fmla="*/ 18417 h 69573"/>
                <a:gd name="connsiteX7" fmla="*/ 1023 w 109330"/>
                <a:gd name="connsiteY7" fmla="*/ 50719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30" h="69573">
                  <a:moveTo>
                    <a:pt x="1023" y="50719"/>
                  </a:moveTo>
                  <a:lnTo>
                    <a:pt x="1023" y="50719"/>
                  </a:lnTo>
                  <a:cubicBezTo>
                    <a:pt x="4999" y="64634"/>
                    <a:pt x="19411" y="72585"/>
                    <a:pt x="33325" y="68610"/>
                  </a:cubicBezTo>
                  <a:lnTo>
                    <a:pt x="93458" y="51216"/>
                  </a:lnTo>
                  <a:cubicBezTo>
                    <a:pt x="107372" y="47240"/>
                    <a:pt x="115323" y="32829"/>
                    <a:pt x="111348" y="18914"/>
                  </a:cubicBezTo>
                  <a:cubicBezTo>
                    <a:pt x="107372" y="4999"/>
                    <a:pt x="92960" y="-2952"/>
                    <a:pt x="79046" y="1023"/>
                  </a:cubicBezTo>
                  <a:lnTo>
                    <a:pt x="18914" y="18417"/>
                  </a:lnTo>
                  <a:cubicBezTo>
                    <a:pt x="4999" y="22392"/>
                    <a:pt x="-2952" y="36804"/>
                    <a:pt x="1023" y="50719"/>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68" name="Freeform: Shape 67">
              <a:extLst>
                <a:ext uri="{FF2B5EF4-FFF2-40B4-BE49-F238E27FC236}">
                  <a16:creationId xmlns:a16="http://schemas.microsoft.com/office/drawing/2014/main" xmlns="" id="{095E13CD-1E4C-4CAC-A08F-B02320D08746}"/>
                </a:ext>
              </a:extLst>
            </p:cNvPr>
            <p:cNvSpPr/>
            <p:nvPr/>
          </p:nvSpPr>
          <p:spPr>
            <a:xfrm>
              <a:off x="1986129" y="3802748"/>
              <a:ext cx="43170" cy="129511"/>
            </a:xfrm>
            <a:custGeom>
              <a:avLst/>
              <a:gdLst>
                <a:gd name="connsiteX0" fmla="*/ 36961 w 34786"/>
                <a:gd name="connsiteY0" fmla="*/ 0 h 104360"/>
                <a:gd name="connsiteX1" fmla="*/ 25531 w 34786"/>
                <a:gd name="connsiteY1" fmla="*/ 64604 h 104360"/>
                <a:gd name="connsiteX2" fmla="*/ 30998 w 34786"/>
                <a:gd name="connsiteY2" fmla="*/ 100882 h 104360"/>
                <a:gd name="connsiteX3" fmla="*/ 13107 w 34786"/>
                <a:gd name="connsiteY3" fmla="*/ 105852 h 104360"/>
                <a:gd name="connsiteX4" fmla="*/ 9131 w 34786"/>
                <a:gd name="connsiteY4" fmla="*/ 93428 h 104360"/>
                <a:gd name="connsiteX5" fmla="*/ 186 w 34786"/>
                <a:gd name="connsiteY5" fmla="*/ 27333 h 104360"/>
                <a:gd name="connsiteX6" fmla="*/ 683 w 34786"/>
                <a:gd name="connsiteY6" fmla="*/ 10933 h 104360"/>
                <a:gd name="connsiteX7" fmla="*/ 36961 w 34786"/>
                <a:gd name="connsiteY7" fmla="*/ 0 h 1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 h="104360">
                  <a:moveTo>
                    <a:pt x="36961" y="0"/>
                  </a:moveTo>
                  <a:cubicBezTo>
                    <a:pt x="36961" y="0"/>
                    <a:pt x="21555" y="41247"/>
                    <a:pt x="25531" y="64604"/>
                  </a:cubicBezTo>
                  <a:lnTo>
                    <a:pt x="30998" y="100882"/>
                  </a:lnTo>
                  <a:lnTo>
                    <a:pt x="13107" y="105852"/>
                  </a:lnTo>
                  <a:lnTo>
                    <a:pt x="9131" y="93428"/>
                  </a:lnTo>
                  <a:cubicBezTo>
                    <a:pt x="2174" y="72059"/>
                    <a:pt x="-808" y="49696"/>
                    <a:pt x="186" y="27333"/>
                  </a:cubicBezTo>
                  <a:lnTo>
                    <a:pt x="683" y="10933"/>
                  </a:lnTo>
                  <a:lnTo>
                    <a:pt x="36961" y="0"/>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69" name="Freeform: Shape 68">
              <a:extLst>
                <a:ext uri="{FF2B5EF4-FFF2-40B4-BE49-F238E27FC236}">
                  <a16:creationId xmlns:a16="http://schemas.microsoft.com/office/drawing/2014/main" xmlns="" id="{6130939E-E65D-4AA8-A5D7-E166DF755CFF}"/>
                </a:ext>
              </a:extLst>
            </p:cNvPr>
            <p:cNvSpPr/>
            <p:nvPr/>
          </p:nvSpPr>
          <p:spPr>
            <a:xfrm>
              <a:off x="1842537" y="3408837"/>
              <a:ext cx="289859" cy="172682"/>
            </a:xfrm>
            <a:custGeom>
              <a:avLst/>
              <a:gdLst>
                <a:gd name="connsiteX0" fmla="*/ 2588 w 233569"/>
                <a:gd name="connsiteY0" fmla="*/ 109688 h 139147"/>
                <a:gd name="connsiteX1" fmla="*/ 2588 w 233569"/>
                <a:gd name="connsiteY1" fmla="*/ 109688 h 139147"/>
                <a:gd name="connsiteX2" fmla="*/ 61229 w 233569"/>
                <a:gd name="connsiteY2" fmla="*/ 138512 h 139147"/>
                <a:gd name="connsiteX3" fmla="*/ 204849 w 233569"/>
                <a:gd name="connsiteY3" fmla="*/ 89810 h 139147"/>
                <a:gd name="connsiteX4" fmla="*/ 233672 w 233569"/>
                <a:gd name="connsiteY4" fmla="*/ 31169 h 139147"/>
                <a:gd name="connsiteX5" fmla="*/ 175031 w 233569"/>
                <a:gd name="connsiteY5" fmla="*/ 2346 h 139147"/>
                <a:gd name="connsiteX6" fmla="*/ 31411 w 233569"/>
                <a:gd name="connsiteY6" fmla="*/ 51047 h 139147"/>
                <a:gd name="connsiteX7" fmla="*/ 2588 w 233569"/>
                <a:gd name="connsiteY7" fmla="*/ 109688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139147">
                  <a:moveTo>
                    <a:pt x="2588" y="109688"/>
                  </a:moveTo>
                  <a:lnTo>
                    <a:pt x="2588" y="109688"/>
                  </a:lnTo>
                  <a:cubicBezTo>
                    <a:pt x="11036" y="133542"/>
                    <a:pt x="36878" y="146463"/>
                    <a:pt x="61229" y="138512"/>
                  </a:cubicBezTo>
                  <a:lnTo>
                    <a:pt x="204849" y="89810"/>
                  </a:lnTo>
                  <a:cubicBezTo>
                    <a:pt x="228703" y="81362"/>
                    <a:pt x="241623" y="55520"/>
                    <a:pt x="233672" y="31169"/>
                  </a:cubicBezTo>
                  <a:cubicBezTo>
                    <a:pt x="225224" y="7315"/>
                    <a:pt x="199382" y="-5606"/>
                    <a:pt x="175031" y="2346"/>
                  </a:cubicBezTo>
                  <a:lnTo>
                    <a:pt x="31411" y="51047"/>
                  </a:lnTo>
                  <a:cubicBezTo>
                    <a:pt x="7060" y="59496"/>
                    <a:pt x="-5861" y="85834"/>
                    <a:pt x="2588" y="109688"/>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70" name="Freeform: Shape 69">
              <a:extLst>
                <a:ext uri="{FF2B5EF4-FFF2-40B4-BE49-F238E27FC236}">
                  <a16:creationId xmlns:a16="http://schemas.microsoft.com/office/drawing/2014/main" xmlns="" id="{A438EC06-7A34-4B7C-A5E8-00D8972FC694}"/>
                </a:ext>
              </a:extLst>
            </p:cNvPr>
            <p:cNvSpPr/>
            <p:nvPr/>
          </p:nvSpPr>
          <p:spPr>
            <a:xfrm>
              <a:off x="1897725" y="3408837"/>
              <a:ext cx="234353" cy="154180"/>
            </a:xfrm>
            <a:custGeom>
              <a:avLst/>
              <a:gdLst>
                <a:gd name="connsiteX0" fmla="*/ 2346 w 188843"/>
                <a:gd name="connsiteY0" fmla="*/ 94780 h 124239"/>
                <a:gd name="connsiteX1" fmla="*/ 2346 w 188843"/>
                <a:gd name="connsiteY1" fmla="*/ 94780 h 124239"/>
                <a:gd name="connsiteX2" fmla="*/ 60986 w 188843"/>
                <a:gd name="connsiteY2" fmla="*/ 123603 h 124239"/>
                <a:gd name="connsiteX3" fmla="*/ 159881 w 188843"/>
                <a:gd name="connsiteY3" fmla="*/ 89810 h 124239"/>
                <a:gd name="connsiteX4" fmla="*/ 188704 w 188843"/>
                <a:gd name="connsiteY4" fmla="*/ 31169 h 124239"/>
                <a:gd name="connsiteX5" fmla="*/ 130063 w 188843"/>
                <a:gd name="connsiteY5" fmla="*/ 2346 h 124239"/>
                <a:gd name="connsiteX6" fmla="*/ 31169 w 188843"/>
                <a:gd name="connsiteY6" fmla="*/ 36139 h 124239"/>
                <a:gd name="connsiteX7" fmla="*/ 2346 w 188843"/>
                <a:gd name="connsiteY7" fmla="*/ 94780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43" h="124239">
                  <a:moveTo>
                    <a:pt x="2346" y="94780"/>
                  </a:moveTo>
                  <a:lnTo>
                    <a:pt x="2346" y="94780"/>
                  </a:lnTo>
                  <a:cubicBezTo>
                    <a:pt x="10794" y="118634"/>
                    <a:pt x="36636" y="131554"/>
                    <a:pt x="60986" y="123603"/>
                  </a:cubicBezTo>
                  <a:lnTo>
                    <a:pt x="159881" y="89810"/>
                  </a:lnTo>
                  <a:cubicBezTo>
                    <a:pt x="183735" y="81362"/>
                    <a:pt x="196655" y="55520"/>
                    <a:pt x="188704" y="31169"/>
                  </a:cubicBezTo>
                  <a:cubicBezTo>
                    <a:pt x="180256" y="7315"/>
                    <a:pt x="154414" y="-5606"/>
                    <a:pt x="130063" y="2346"/>
                  </a:cubicBezTo>
                  <a:lnTo>
                    <a:pt x="31169" y="36139"/>
                  </a:lnTo>
                  <a:cubicBezTo>
                    <a:pt x="7315" y="44090"/>
                    <a:pt x="-5606" y="70429"/>
                    <a:pt x="2346" y="94780"/>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71" name="Freeform: Shape 70">
              <a:extLst>
                <a:ext uri="{FF2B5EF4-FFF2-40B4-BE49-F238E27FC236}">
                  <a16:creationId xmlns:a16="http://schemas.microsoft.com/office/drawing/2014/main" xmlns="" id="{E21D81F6-BE53-4C7A-AE7A-7AD1582C5B1C}"/>
                </a:ext>
              </a:extLst>
            </p:cNvPr>
            <p:cNvSpPr/>
            <p:nvPr/>
          </p:nvSpPr>
          <p:spPr>
            <a:xfrm>
              <a:off x="985696" y="3665646"/>
              <a:ext cx="499544" cy="2577891"/>
            </a:xfrm>
            <a:custGeom>
              <a:avLst/>
              <a:gdLst>
                <a:gd name="connsiteX0" fmla="*/ 98674 w 402534"/>
                <a:gd name="connsiteY0" fmla="*/ 2077432 h 2077278"/>
                <a:gd name="connsiteX1" fmla="*/ 3258 w 402534"/>
                <a:gd name="connsiteY1" fmla="*/ 1988477 h 2077278"/>
                <a:gd name="connsiteX2" fmla="*/ 115571 w 402534"/>
                <a:gd name="connsiteY2" fmla="*/ 855416 h 2077278"/>
                <a:gd name="connsiteX3" fmla="*/ 211483 w 402534"/>
                <a:gd name="connsiteY3" fmla="*/ 90600 h 2077278"/>
                <a:gd name="connsiteX4" fmla="*/ 312366 w 402534"/>
                <a:gd name="connsiteY4" fmla="*/ 154 h 2077278"/>
                <a:gd name="connsiteX5" fmla="*/ 402811 w 402534"/>
                <a:gd name="connsiteY5" fmla="*/ 101036 h 2077278"/>
                <a:gd name="connsiteX6" fmla="*/ 304911 w 402534"/>
                <a:gd name="connsiteY6" fmla="*/ 883246 h 2077278"/>
                <a:gd name="connsiteX7" fmla="*/ 194090 w 402534"/>
                <a:gd name="connsiteY7" fmla="*/ 1974065 h 2077278"/>
                <a:gd name="connsiteX8" fmla="*/ 105632 w 402534"/>
                <a:gd name="connsiteY8" fmla="*/ 2076935 h 2077278"/>
                <a:gd name="connsiteX9" fmla="*/ 98674 w 402534"/>
                <a:gd name="connsiteY9" fmla="*/ 2077432 h 207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534" h="2077278">
                  <a:moveTo>
                    <a:pt x="98674" y="2077432"/>
                  </a:moveTo>
                  <a:cubicBezTo>
                    <a:pt x="48979" y="2077432"/>
                    <a:pt x="6737" y="2039166"/>
                    <a:pt x="3258" y="1988477"/>
                  </a:cubicBezTo>
                  <a:cubicBezTo>
                    <a:pt x="-15626" y="1736520"/>
                    <a:pt x="50966" y="1288762"/>
                    <a:pt x="115571" y="855416"/>
                  </a:cubicBezTo>
                  <a:cubicBezTo>
                    <a:pt x="159303" y="560224"/>
                    <a:pt x="201047" y="280934"/>
                    <a:pt x="211483" y="90600"/>
                  </a:cubicBezTo>
                  <a:cubicBezTo>
                    <a:pt x="214465" y="37922"/>
                    <a:pt x="259688" y="-2828"/>
                    <a:pt x="312366" y="154"/>
                  </a:cubicBezTo>
                  <a:cubicBezTo>
                    <a:pt x="365043" y="3135"/>
                    <a:pt x="405793" y="48359"/>
                    <a:pt x="402811" y="101036"/>
                  </a:cubicBezTo>
                  <a:cubicBezTo>
                    <a:pt x="391879" y="300316"/>
                    <a:pt x="349637" y="583581"/>
                    <a:pt x="304911" y="883246"/>
                  </a:cubicBezTo>
                  <a:cubicBezTo>
                    <a:pt x="244780" y="1286277"/>
                    <a:pt x="177193" y="1743477"/>
                    <a:pt x="194090" y="1974065"/>
                  </a:cubicBezTo>
                  <a:cubicBezTo>
                    <a:pt x="198065" y="2026742"/>
                    <a:pt x="158309" y="2072959"/>
                    <a:pt x="105632" y="2076935"/>
                  </a:cubicBezTo>
                  <a:cubicBezTo>
                    <a:pt x="103644" y="2077432"/>
                    <a:pt x="101159" y="2077432"/>
                    <a:pt x="98674" y="2077432"/>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72" name="Freeform: Shape 71">
              <a:extLst>
                <a:ext uri="{FF2B5EF4-FFF2-40B4-BE49-F238E27FC236}">
                  <a16:creationId xmlns:a16="http://schemas.microsoft.com/office/drawing/2014/main" xmlns="" id="{7F171508-8C33-4CDE-BB54-EE4DEEB9CF21}"/>
                </a:ext>
              </a:extLst>
            </p:cNvPr>
            <p:cNvSpPr/>
            <p:nvPr/>
          </p:nvSpPr>
          <p:spPr>
            <a:xfrm>
              <a:off x="1346450" y="3608907"/>
              <a:ext cx="542714" cy="2627229"/>
            </a:xfrm>
            <a:custGeom>
              <a:avLst/>
              <a:gdLst>
                <a:gd name="connsiteX0" fmla="*/ 98199 w 437321"/>
                <a:gd name="connsiteY0" fmla="*/ 2121661 h 2117034"/>
                <a:gd name="connsiteX1" fmla="*/ 2783 w 437321"/>
                <a:gd name="connsiteY1" fmla="*/ 2032706 h 2117034"/>
                <a:gd name="connsiteX2" fmla="*/ 133483 w 437321"/>
                <a:gd name="connsiteY2" fmla="*/ 898651 h 2117034"/>
                <a:gd name="connsiteX3" fmla="*/ 247286 w 437321"/>
                <a:gd name="connsiteY3" fmla="*/ 90600 h 2117034"/>
                <a:gd name="connsiteX4" fmla="*/ 348168 w 437321"/>
                <a:gd name="connsiteY4" fmla="*/ 154 h 2117034"/>
                <a:gd name="connsiteX5" fmla="*/ 438614 w 437321"/>
                <a:gd name="connsiteY5" fmla="*/ 101036 h 2117034"/>
                <a:gd name="connsiteX6" fmla="*/ 322326 w 437321"/>
                <a:gd name="connsiteY6" fmla="*/ 930456 h 2117034"/>
                <a:gd name="connsiteX7" fmla="*/ 193614 w 437321"/>
                <a:gd name="connsiteY7" fmla="*/ 2018294 h 2117034"/>
                <a:gd name="connsiteX8" fmla="*/ 105156 w 437321"/>
                <a:gd name="connsiteY8" fmla="*/ 2121164 h 2117034"/>
                <a:gd name="connsiteX9" fmla="*/ 98199 w 437321"/>
                <a:gd name="connsiteY9" fmla="*/ 2121661 h 21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321" h="2117034">
                  <a:moveTo>
                    <a:pt x="98199" y="2121661"/>
                  </a:moveTo>
                  <a:cubicBezTo>
                    <a:pt x="48503" y="2121661"/>
                    <a:pt x="6262" y="2083396"/>
                    <a:pt x="2783" y="2032706"/>
                  </a:cubicBezTo>
                  <a:cubicBezTo>
                    <a:pt x="-15604" y="1785222"/>
                    <a:pt x="60430" y="1334482"/>
                    <a:pt x="133483" y="898651"/>
                  </a:cubicBezTo>
                  <a:cubicBezTo>
                    <a:pt x="186657" y="583581"/>
                    <a:pt x="236849" y="286401"/>
                    <a:pt x="247286" y="90600"/>
                  </a:cubicBezTo>
                  <a:cubicBezTo>
                    <a:pt x="250268" y="37923"/>
                    <a:pt x="295490" y="-2828"/>
                    <a:pt x="348168" y="154"/>
                  </a:cubicBezTo>
                  <a:cubicBezTo>
                    <a:pt x="400845" y="3136"/>
                    <a:pt x="441596" y="48359"/>
                    <a:pt x="438614" y="101036"/>
                  </a:cubicBezTo>
                  <a:cubicBezTo>
                    <a:pt x="427184" y="307273"/>
                    <a:pt x="375997" y="609919"/>
                    <a:pt x="322326" y="930456"/>
                  </a:cubicBezTo>
                  <a:cubicBezTo>
                    <a:pt x="250764" y="1354857"/>
                    <a:pt x="176718" y="1794167"/>
                    <a:pt x="193614" y="2018294"/>
                  </a:cubicBezTo>
                  <a:cubicBezTo>
                    <a:pt x="197590" y="2070972"/>
                    <a:pt x="157834" y="2117189"/>
                    <a:pt x="105156" y="2121164"/>
                  </a:cubicBezTo>
                  <a:cubicBezTo>
                    <a:pt x="102671" y="2121661"/>
                    <a:pt x="100684" y="2121661"/>
                    <a:pt x="98199" y="2121661"/>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73" name="Freeform: Shape 72">
              <a:extLst>
                <a:ext uri="{FF2B5EF4-FFF2-40B4-BE49-F238E27FC236}">
                  <a16:creationId xmlns:a16="http://schemas.microsoft.com/office/drawing/2014/main" xmlns="" id="{03433D2A-C855-42B3-8E11-CF9110F70453}"/>
                </a:ext>
              </a:extLst>
            </p:cNvPr>
            <p:cNvSpPr/>
            <p:nvPr/>
          </p:nvSpPr>
          <p:spPr>
            <a:xfrm>
              <a:off x="1256780" y="3538793"/>
              <a:ext cx="641390" cy="585885"/>
            </a:xfrm>
            <a:custGeom>
              <a:avLst/>
              <a:gdLst>
                <a:gd name="connsiteX0" fmla="*/ 282768 w 516834"/>
                <a:gd name="connsiteY0" fmla="*/ 476581 h 472108"/>
                <a:gd name="connsiteX1" fmla="*/ 160020 w 516834"/>
                <a:gd name="connsiteY1" fmla="*/ 467139 h 472108"/>
                <a:gd name="connsiteX2" fmla="*/ 0 w 516834"/>
                <a:gd name="connsiteY2" fmla="*/ 95415 h 472108"/>
                <a:gd name="connsiteX3" fmla="*/ 517828 w 516834"/>
                <a:gd name="connsiteY3" fmla="*/ 0 h 472108"/>
                <a:gd name="connsiteX4" fmla="*/ 512362 w 516834"/>
                <a:gd name="connsiteY4" fmla="*/ 135669 h 472108"/>
                <a:gd name="connsiteX5" fmla="*/ 282768 w 516834"/>
                <a:gd name="connsiteY5" fmla="*/ 476581 h 4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834" h="472108">
                  <a:moveTo>
                    <a:pt x="282768" y="476581"/>
                  </a:moveTo>
                  <a:cubicBezTo>
                    <a:pt x="296683" y="375699"/>
                    <a:pt x="181886" y="348366"/>
                    <a:pt x="160020" y="467139"/>
                  </a:cubicBezTo>
                  <a:lnTo>
                    <a:pt x="0" y="95415"/>
                  </a:lnTo>
                  <a:lnTo>
                    <a:pt x="517828" y="0"/>
                  </a:lnTo>
                  <a:lnTo>
                    <a:pt x="512362" y="135669"/>
                  </a:lnTo>
                  <a:lnTo>
                    <a:pt x="282768" y="476581"/>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74" name="Freeform: Shape 73">
              <a:extLst>
                <a:ext uri="{FF2B5EF4-FFF2-40B4-BE49-F238E27FC236}">
                  <a16:creationId xmlns:a16="http://schemas.microsoft.com/office/drawing/2014/main" xmlns="" id="{831310D0-1A33-43E5-AB1F-3E7A0D0983FD}"/>
                </a:ext>
              </a:extLst>
            </p:cNvPr>
            <p:cNvSpPr/>
            <p:nvPr/>
          </p:nvSpPr>
          <p:spPr>
            <a:xfrm>
              <a:off x="1071661" y="2220747"/>
              <a:ext cx="826406" cy="1677480"/>
            </a:xfrm>
            <a:custGeom>
              <a:avLst/>
              <a:gdLst>
                <a:gd name="connsiteX0" fmla="*/ 521887 w 665921"/>
                <a:gd name="connsiteY0" fmla="*/ 124331 h 1351721"/>
                <a:gd name="connsiteX1" fmla="*/ 219240 w 665921"/>
                <a:gd name="connsiteY1" fmla="*/ 7050 h 1351721"/>
                <a:gd name="connsiteX2" fmla="*/ 8034 w 665921"/>
                <a:gd name="connsiteY2" fmla="*/ 225710 h 1351721"/>
                <a:gd name="connsiteX3" fmla="*/ 139231 w 665921"/>
                <a:gd name="connsiteY3" fmla="*/ 1260374 h 1351721"/>
                <a:gd name="connsiteX4" fmla="*/ 662029 w 665921"/>
                <a:gd name="connsiteY4" fmla="*/ 1197757 h 1351721"/>
                <a:gd name="connsiteX5" fmla="*/ 521887 w 665921"/>
                <a:gd name="connsiteY5" fmla="*/ 124331 h 13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921" h="1351721">
                  <a:moveTo>
                    <a:pt x="521887" y="124331"/>
                  </a:moveTo>
                  <a:cubicBezTo>
                    <a:pt x="383733" y="-35192"/>
                    <a:pt x="320123" y="2577"/>
                    <a:pt x="219240" y="7050"/>
                  </a:cubicBezTo>
                  <a:cubicBezTo>
                    <a:pt x="42324" y="14504"/>
                    <a:pt x="-24765" y="114889"/>
                    <a:pt x="8034" y="225710"/>
                  </a:cubicBezTo>
                  <a:cubicBezTo>
                    <a:pt x="61209" y="403621"/>
                    <a:pt x="189920" y="930395"/>
                    <a:pt x="139231" y="1260374"/>
                  </a:cubicBezTo>
                  <a:cubicBezTo>
                    <a:pt x="113886" y="1426357"/>
                    <a:pt x="648611" y="1351317"/>
                    <a:pt x="662029" y="1197757"/>
                  </a:cubicBezTo>
                  <a:cubicBezTo>
                    <a:pt x="676937" y="1025313"/>
                    <a:pt x="660041" y="283854"/>
                    <a:pt x="521887" y="124331"/>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75" name="Freeform: Shape 74">
              <a:extLst>
                <a:ext uri="{FF2B5EF4-FFF2-40B4-BE49-F238E27FC236}">
                  <a16:creationId xmlns:a16="http://schemas.microsoft.com/office/drawing/2014/main" xmlns="" id="{618EAE18-0736-44B7-AE63-04495CD0039B}"/>
                </a:ext>
              </a:extLst>
            </p:cNvPr>
            <p:cNvSpPr/>
            <p:nvPr/>
          </p:nvSpPr>
          <p:spPr>
            <a:xfrm>
              <a:off x="987273" y="6097566"/>
              <a:ext cx="345364" cy="283691"/>
            </a:xfrm>
            <a:custGeom>
              <a:avLst/>
              <a:gdLst>
                <a:gd name="connsiteX0" fmla="*/ 192819 w 278295"/>
                <a:gd name="connsiteY0" fmla="*/ 15406 h 228600"/>
                <a:gd name="connsiteX1" fmla="*/ 0 w 278295"/>
                <a:gd name="connsiteY1" fmla="*/ 0 h 228600"/>
                <a:gd name="connsiteX2" fmla="*/ 104858 w 278295"/>
                <a:gd name="connsiteY2" fmla="*/ 230588 h 228600"/>
                <a:gd name="connsiteX3" fmla="*/ 280780 w 278295"/>
                <a:gd name="connsiteY3" fmla="*/ 204249 h 228600"/>
              </a:gdLst>
              <a:ahLst/>
              <a:cxnLst>
                <a:cxn ang="0">
                  <a:pos x="connsiteX0" y="connsiteY0"/>
                </a:cxn>
                <a:cxn ang="0">
                  <a:pos x="connsiteX1" y="connsiteY1"/>
                </a:cxn>
                <a:cxn ang="0">
                  <a:pos x="connsiteX2" y="connsiteY2"/>
                </a:cxn>
                <a:cxn ang="0">
                  <a:pos x="connsiteX3" y="connsiteY3"/>
                </a:cxn>
              </a:cxnLst>
              <a:rect l="l" t="t" r="r" b="b"/>
              <a:pathLst>
                <a:path w="278295" h="228600">
                  <a:moveTo>
                    <a:pt x="192819" y="15406"/>
                  </a:moveTo>
                  <a:lnTo>
                    <a:pt x="0" y="0"/>
                  </a:lnTo>
                  <a:lnTo>
                    <a:pt x="104858" y="230588"/>
                  </a:lnTo>
                  <a:lnTo>
                    <a:pt x="280780" y="204249"/>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76" name="Freeform: Shape 75">
              <a:extLst>
                <a:ext uri="{FF2B5EF4-FFF2-40B4-BE49-F238E27FC236}">
                  <a16:creationId xmlns:a16="http://schemas.microsoft.com/office/drawing/2014/main" xmlns="" id="{AA6914E3-16F5-42F0-9682-B9B43A7F37F2}"/>
                </a:ext>
              </a:extLst>
            </p:cNvPr>
            <p:cNvSpPr/>
            <p:nvPr/>
          </p:nvSpPr>
          <p:spPr>
            <a:xfrm>
              <a:off x="1348055" y="6097566"/>
              <a:ext cx="345364" cy="283691"/>
            </a:xfrm>
            <a:custGeom>
              <a:avLst/>
              <a:gdLst>
                <a:gd name="connsiteX0" fmla="*/ 192819 w 278295"/>
                <a:gd name="connsiteY0" fmla="*/ 14909 h 228600"/>
                <a:gd name="connsiteX1" fmla="*/ 0 w 278295"/>
                <a:gd name="connsiteY1" fmla="*/ 0 h 228600"/>
                <a:gd name="connsiteX2" fmla="*/ 104361 w 278295"/>
                <a:gd name="connsiteY2" fmla="*/ 230588 h 228600"/>
                <a:gd name="connsiteX3" fmla="*/ 280283 w 278295"/>
                <a:gd name="connsiteY3" fmla="*/ 204249 h 228600"/>
              </a:gdLst>
              <a:ahLst/>
              <a:cxnLst>
                <a:cxn ang="0">
                  <a:pos x="connsiteX0" y="connsiteY0"/>
                </a:cxn>
                <a:cxn ang="0">
                  <a:pos x="connsiteX1" y="connsiteY1"/>
                </a:cxn>
                <a:cxn ang="0">
                  <a:pos x="connsiteX2" y="connsiteY2"/>
                </a:cxn>
                <a:cxn ang="0">
                  <a:pos x="connsiteX3" y="connsiteY3"/>
                </a:cxn>
              </a:cxnLst>
              <a:rect l="l" t="t" r="r" b="b"/>
              <a:pathLst>
                <a:path w="278295" h="228600">
                  <a:moveTo>
                    <a:pt x="192819" y="14909"/>
                  </a:moveTo>
                  <a:lnTo>
                    <a:pt x="0" y="0"/>
                  </a:lnTo>
                  <a:lnTo>
                    <a:pt x="104361" y="230588"/>
                  </a:lnTo>
                  <a:lnTo>
                    <a:pt x="280283" y="204249"/>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77" name="Freeform: Shape 76">
              <a:extLst>
                <a:ext uri="{FF2B5EF4-FFF2-40B4-BE49-F238E27FC236}">
                  <a16:creationId xmlns:a16="http://schemas.microsoft.com/office/drawing/2014/main" xmlns="" id="{1E7EF010-61A0-4AFC-8E8C-4DEF9BC9607D}"/>
                </a:ext>
              </a:extLst>
            </p:cNvPr>
            <p:cNvSpPr/>
            <p:nvPr/>
          </p:nvSpPr>
          <p:spPr>
            <a:xfrm>
              <a:off x="1109383" y="3538793"/>
              <a:ext cx="789402" cy="1313614"/>
            </a:xfrm>
            <a:custGeom>
              <a:avLst/>
              <a:gdLst>
                <a:gd name="connsiteX0" fmla="*/ 520314 w 636104"/>
                <a:gd name="connsiteY0" fmla="*/ 950678 h 1058517"/>
                <a:gd name="connsiteX1" fmla="*/ 0 w 636104"/>
                <a:gd name="connsiteY1" fmla="*/ 1061002 h 1058517"/>
                <a:gd name="connsiteX2" fmla="*/ 119270 w 636104"/>
                <a:gd name="connsiteY2" fmla="*/ 95415 h 1058517"/>
                <a:gd name="connsiteX3" fmla="*/ 637099 w 636104"/>
                <a:gd name="connsiteY3" fmla="*/ 0 h 1058517"/>
                <a:gd name="connsiteX4" fmla="*/ 520314 w 636104"/>
                <a:gd name="connsiteY4" fmla="*/ 950678 h 105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104" h="1058517">
                  <a:moveTo>
                    <a:pt x="520314" y="950678"/>
                  </a:moveTo>
                  <a:lnTo>
                    <a:pt x="0" y="1061002"/>
                  </a:lnTo>
                  <a:cubicBezTo>
                    <a:pt x="44726" y="726053"/>
                    <a:pt x="91440" y="403528"/>
                    <a:pt x="119270" y="95415"/>
                  </a:cubicBezTo>
                  <a:lnTo>
                    <a:pt x="637099" y="0"/>
                  </a:lnTo>
                  <a:cubicBezTo>
                    <a:pt x="648031" y="129209"/>
                    <a:pt x="586906" y="632128"/>
                    <a:pt x="520314" y="95067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78" name="Freeform: Shape 77">
              <a:extLst>
                <a:ext uri="{FF2B5EF4-FFF2-40B4-BE49-F238E27FC236}">
                  <a16:creationId xmlns:a16="http://schemas.microsoft.com/office/drawing/2014/main" xmlns="" id="{F6880EEE-0A68-4301-9A57-2622C352DF41}"/>
                </a:ext>
              </a:extLst>
            </p:cNvPr>
            <p:cNvSpPr/>
            <p:nvPr/>
          </p:nvSpPr>
          <p:spPr>
            <a:xfrm>
              <a:off x="1784693" y="3539409"/>
              <a:ext cx="111009" cy="456373"/>
            </a:xfrm>
            <a:custGeom>
              <a:avLst/>
              <a:gdLst>
                <a:gd name="connsiteX0" fmla="*/ 0 w 89452"/>
                <a:gd name="connsiteY0" fmla="*/ 16897 h 367747"/>
                <a:gd name="connsiteX1" fmla="*/ 13915 w 89452"/>
                <a:gd name="connsiteY1" fmla="*/ 312089 h 367747"/>
                <a:gd name="connsiteX2" fmla="*/ 37272 w 89452"/>
                <a:gd name="connsiteY2" fmla="*/ 354827 h 367747"/>
                <a:gd name="connsiteX3" fmla="*/ 67089 w 89452"/>
                <a:gd name="connsiteY3" fmla="*/ 369736 h 367747"/>
                <a:gd name="connsiteX4" fmla="*/ 92434 w 89452"/>
                <a:gd name="connsiteY4" fmla="*/ 0 h 367747"/>
                <a:gd name="connsiteX5" fmla="*/ 0 w 89452"/>
                <a:gd name="connsiteY5" fmla="*/ 16897 h 36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52" h="367747">
                  <a:moveTo>
                    <a:pt x="0" y="16897"/>
                  </a:moveTo>
                  <a:lnTo>
                    <a:pt x="13915" y="312089"/>
                  </a:lnTo>
                  <a:cubicBezTo>
                    <a:pt x="14909" y="328985"/>
                    <a:pt x="23357" y="344888"/>
                    <a:pt x="37272" y="354827"/>
                  </a:cubicBezTo>
                  <a:lnTo>
                    <a:pt x="67089" y="369736"/>
                  </a:lnTo>
                  <a:cubicBezTo>
                    <a:pt x="83986" y="246987"/>
                    <a:pt x="92931" y="123742"/>
                    <a:pt x="92434" y="0"/>
                  </a:cubicBezTo>
                  <a:lnTo>
                    <a:pt x="0" y="16897"/>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79" name="Freeform: Shape 78">
              <a:extLst>
                <a:ext uri="{FF2B5EF4-FFF2-40B4-BE49-F238E27FC236}">
                  <a16:creationId xmlns:a16="http://schemas.microsoft.com/office/drawing/2014/main" xmlns="" id="{4AD01D64-994B-4A32-BE9A-BC008BAFC8C1}"/>
                </a:ext>
              </a:extLst>
            </p:cNvPr>
            <p:cNvSpPr/>
            <p:nvPr/>
          </p:nvSpPr>
          <p:spPr>
            <a:xfrm>
              <a:off x="1110000" y="3616500"/>
              <a:ext cx="376199" cy="1233441"/>
            </a:xfrm>
            <a:custGeom>
              <a:avLst/>
              <a:gdLst>
                <a:gd name="connsiteX0" fmla="*/ 118773 w 303143"/>
                <a:gd name="connsiteY0" fmla="*/ 32799 h 993913"/>
                <a:gd name="connsiteX1" fmla="*/ 303143 w 303143"/>
                <a:gd name="connsiteY1" fmla="*/ 0 h 993913"/>
                <a:gd name="connsiteX2" fmla="*/ 173935 w 303143"/>
                <a:gd name="connsiteY2" fmla="*/ 961114 h 993913"/>
                <a:gd name="connsiteX3" fmla="*/ 0 w 303143"/>
                <a:gd name="connsiteY3" fmla="*/ 998386 h 993913"/>
                <a:gd name="connsiteX4" fmla="*/ 118773 w 303143"/>
                <a:gd name="connsiteY4" fmla="*/ 32799 h 99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43" h="993913">
                  <a:moveTo>
                    <a:pt x="118773" y="32799"/>
                  </a:moveTo>
                  <a:lnTo>
                    <a:pt x="303143" y="0"/>
                  </a:lnTo>
                  <a:cubicBezTo>
                    <a:pt x="276308" y="290720"/>
                    <a:pt x="230091" y="618214"/>
                    <a:pt x="173935" y="961114"/>
                  </a:cubicBezTo>
                  <a:lnTo>
                    <a:pt x="0" y="998386"/>
                  </a:lnTo>
                  <a:cubicBezTo>
                    <a:pt x="26339" y="780719"/>
                    <a:pt x="118773" y="32799"/>
                    <a:pt x="118773" y="32799"/>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80" name="Freeform: Shape 79">
              <a:extLst>
                <a:ext uri="{FF2B5EF4-FFF2-40B4-BE49-F238E27FC236}">
                  <a16:creationId xmlns:a16="http://schemas.microsoft.com/office/drawing/2014/main" xmlns="" id="{A5CDF968-0845-4BF5-B0B0-AA85D9CFC4EB}"/>
                </a:ext>
              </a:extLst>
            </p:cNvPr>
            <p:cNvSpPr/>
            <p:nvPr/>
          </p:nvSpPr>
          <p:spPr>
            <a:xfrm>
              <a:off x="1468315" y="2209144"/>
              <a:ext cx="474875" cy="1745319"/>
            </a:xfrm>
            <a:custGeom>
              <a:avLst/>
              <a:gdLst>
                <a:gd name="connsiteX0" fmla="*/ 214188 w 382656"/>
                <a:gd name="connsiteY0" fmla="*/ 149087 h 1406386"/>
                <a:gd name="connsiteX1" fmla="*/ 382159 w 382656"/>
                <a:gd name="connsiteY1" fmla="*/ 1318923 h 1406386"/>
                <a:gd name="connsiteX2" fmla="*/ 354826 w 382656"/>
                <a:gd name="connsiteY2" fmla="*/ 1399430 h 1406386"/>
                <a:gd name="connsiteX3" fmla="*/ 286247 w 382656"/>
                <a:gd name="connsiteY3" fmla="*/ 1371103 h 1406386"/>
                <a:gd name="connsiteX4" fmla="*/ 67089 w 382656"/>
                <a:gd name="connsiteY4" fmla="*/ 58641 h 1406386"/>
                <a:gd name="connsiteX5" fmla="*/ 0 w 382656"/>
                <a:gd name="connsiteY5" fmla="*/ 0 h 1406386"/>
                <a:gd name="connsiteX6" fmla="*/ 214188 w 382656"/>
                <a:gd name="connsiteY6" fmla="*/ 149087 h 14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656" h="1406386">
                  <a:moveTo>
                    <a:pt x="214188" y="149087"/>
                  </a:moveTo>
                  <a:cubicBezTo>
                    <a:pt x="338924" y="310598"/>
                    <a:pt x="397068" y="1146479"/>
                    <a:pt x="382159" y="1318923"/>
                  </a:cubicBezTo>
                  <a:cubicBezTo>
                    <a:pt x="378681" y="1358182"/>
                    <a:pt x="370233" y="1383030"/>
                    <a:pt x="354826" y="1399430"/>
                  </a:cubicBezTo>
                  <a:cubicBezTo>
                    <a:pt x="330476" y="1424774"/>
                    <a:pt x="287241" y="1405890"/>
                    <a:pt x="286247" y="1371103"/>
                  </a:cubicBezTo>
                  <a:cubicBezTo>
                    <a:pt x="269847" y="845323"/>
                    <a:pt x="233072" y="299168"/>
                    <a:pt x="67089" y="58641"/>
                  </a:cubicBezTo>
                  <a:lnTo>
                    <a:pt x="0" y="0"/>
                  </a:lnTo>
                  <a:cubicBezTo>
                    <a:pt x="54168" y="7951"/>
                    <a:pt x="122251" y="29817"/>
                    <a:pt x="214188" y="149087"/>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81" name="Freeform: Shape 80">
              <a:extLst>
                <a:ext uri="{FF2B5EF4-FFF2-40B4-BE49-F238E27FC236}">
                  <a16:creationId xmlns:a16="http://schemas.microsoft.com/office/drawing/2014/main" xmlns="" id="{DDA6D335-25F3-448C-8B94-ADF58446B809}"/>
                </a:ext>
              </a:extLst>
            </p:cNvPr>
            <p:cNvSpPr/>
            <p:nvPr/>
          </p:nvSpPr>
          <p:spPr>
            <a:xfrm>
              <a:off x="1068756" y="2230111"/>
              <a:ext cx="400869" cy="1813158"/>
            </a:xfrm>
            <a:custGeom>
              <a:avLst/>
              <a:gdLst>
                <a:gd name="connsiteX0" fmla="*/ 211145 w 323021"/>
                <a:gd name="connsiteY0" fmla="*/ 0 h 1461052"/>
                <a:gd name="connsiteX1" fmla="*/ 183813 w 323021"/>
                <a:gd name="connsiteY1" fmla="*/ 42241 h 1461052"/>
                <a:gd name="connsiteX2" fmla="*/ 320973 w 323021"/>
                <a:gd name="connsiteY2" fmla="*/ 1347746 h 1461052"/>
                <a:gd name="connsiteX3" fmla="*/ 189279 w 323021"/>
                <a:gd name="connsiteY3" fmla="*/ 1463040 h 1461052"/>
                <a:gd name="connsiteX4" fmla="*/ 69513 w 323021"/>
                <a:gd name="connsiteY4" fmla="*/ 1322898 h 1461052"/>
                <a:gd name="connsiteX5" fmla="*/ 8387 w 323021"/>
                <a:gd name="connsiteY5" fmla="*/ 225121 h 1461052"/>
                <a:gd name="connsiteX6" fmla="*/ 211145 w 323021"/>
                <a:gd name="connsiteY6" fmla="*/ 0 h 146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21" h="1461052">
                  <a:moveTo>
                    <a:pt x="211145" y="0"/>
                  </a:moveTo>
                  <a:lnTo>
                    <a:pt x="183813" y="42241"/>
                  </a:lnTo>
                  <a:cubicBezTo>
                    <a:pt x="289167" y="326003"/>
                    <a:pt x="336378" y="838366"/>
                    <a:pt x="320973" y="1347746"/>
                  </a:cubicBezTo>
                  <a:cubicBezTo>
                    <a:pt x="318985" y="1419308"/>
                    <a:pt x="259350" y="1477452"/>
                    <a:pt x="189279" y="1463040"/>
                  </a:cubicBezTo>
                  <a:cubicBezTo>
                    <a:pt x="112748" y="1447138"/>
                    <a:pt x="58580" y="1403405"/>
                    <a:pt x="69513" y="1322898"/>
                  </a:cubicBezTo>
                  <a:cubicBezTo>
                    <a:pt x="115730" y="987453"/>
                    <a:pt x="61562" y="403032"/>
                    <a:pt x="8387" y="225121"/>
                  </a:cubicBezTo>
                  <a:cubicBezTo>
                    <a:pt x="-23915" y="116785"/>
                    <a:pt x="35720" y="9939"/>
                    <a:pt x="211145" y="0"/>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82" name="Freeform: Shape 81">
              <a:extLst>
                <a:ext uri="{FF2B5EF4-FFF2-40B4-BE49-F238E27FC236}">
                  <a16:creationId xmlns:a16="http://schemas.microsoft.com/office/drawing/2014/main" xmlns="" id="{8B1394C5-8EF4-41CE-AD07-C28B02B795F4}"/>
                </a:ext>
              </a:extLst>
            </p:cNvPr>
            <p:cNvSpPr/>
            <p:nvPr/>
          </p:nvSpPr>
          <p:spPr>
            <a:xfrm>
              <a:off x="1068756" y="2230111"/>
              <a:ext cx="259023" cy="1782322"/>
            </a:xfrm>
            <a:custGeom>
              <a:avLst/>
              <a:gdLst>
                <a:gd name="connsiteX0" fmla="*/ 87900 w 208721"/>
                <a:gd name="connsiteY0" fmla="*/ 92931 h 1436204"/>
                <a:gd name="connsiteX1" fmla="*/ 191764 w 208721"/>
                <a:gd name="connsiteY1" fmla="*/ 29817 h 1436204"/>
                <a:gd name="connsiteX2" fmla="*/ 211145 w 208721"/>
                <a:gd name="connsiteY2" fmla="*/ 0 h 1436204"/>
                <a:gd name="connsiteX3" fmla="*/ 8387 w 208721"/>
                <a:gd name="connsiteY3" fmla="*/ 224624 h 1436204"/>
                <a:gd name="connsiteX4" fmla="*/ 69513 w 208721"/>
                <a:gd name="connsiteY4" fmla="*/ 1322401 h 1436204"/>
                <a:gd name="connsiteX5" fmla="*/ 121693 w 208721"/>
                <a:gd name="connsiteY5" fmla="*/ 1436701 h 1436204"/>
                <a:gd name="connsiteX6" fmla="*/ 87900 w 208721"/>
                <a:gd name="connsiteY6" fmla="*/ 92931 h 143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21" h="1436204">
                  <a:moveTo>
                    <a:pt x="87900" y="92931"/>
                  </a:moveTo>
                  <a:cubicBezTo>
                    <a:pt x="107281" y="58144"/>
                    <a:pt x="152504" y="22363"/>
                    <a:pt x="191764" y="29817"/>
                  </a:cubicBezTo>
                  <a:lnTo>
                    <a:pt x="211145" y="0"/>
                  </a:lnTo>
                  <a:cubicBezTo>
                    <a:pt x="35720" y="10436"/>
                    <a:pt x="-23915" y="117282"/>
                    <a:pt x="8387" y="224624"/>
                  </a:cubicBezTo>
                  <a:cubicBezTo>
                    <a:pt x="61562" y="402535"/>
                    <a:pt x="115730" y="986956"/>
                    <a:pt x="69513" y="1322401"/>
                  </a:cubicBezTo>
                  <a:cubicBezTo>
                    <a:pt x="62059" y="1376072"/>
                    <a:pt x="83925" y="1413344"/>
                    <a:pt x="121693" y="1436701"/>
                  </a:cubicBezTo>
                  <a:cubicBezTo>
                    <a:pt x="200710" y="989440"/>
                    <a:pt x="68519" y="127718"/>
                    <a:pt x="87900" y="92931"/>
                  </a:cubicBezTo>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83" name="Freeform: Shape 82">
              <a:extLst>
                <a:ext uri="{FF2B5EF4-FFF2-40B4-BE49-F238E27FC236}">
                  <a16:creationId xmlns:a16="http://schemas.microsoft.com/office/drawing/2014/main" xmlns="" id="{28FF1E10-2289-4E96-B4F4-7B513D4AFF24}"/>
                </a:ext>
              </a:extLst>
            </p:cNvPr>
            <p:cNvSpPr/>
            <p:nvPr/>
          </p:nvSpPr>
          <p:spPr>
            <a:xfrm>
              <a:off x="1300730" y="2222771"/>
              <a:ext cx="283691" cy="240521"/>
            </a:xfrm>
            <a:custGeom>
              <a:avLst/>
              <a:gdLst>
                <a:gd name="connsiteX0" fmla="*/ 2850 w 228599"/>
                <a:gd name="connsiteY0" fmla="*/ 66544 h 193813"/>
                <a:gd name="connsiteX1" fmla="*/ 16765 w 228599"/>
                <a:gd name="connsiteY1" fmla="*/ 103319 h 193813"/>
                <a:gd name="connsiteX2" fmla="*/ 162870 w 228599"/>
                <a:gd name="connsiteY2" fmla="*/ 198237 h 193813"/>
                <a:gd name="connsiteX3" fmla="*/ 227475 w 228599"/>
                <a:gd name="connsiteY3" fmla="*/ 105803 h 193813"/>
                <a:gd name="connsiteX4" fmla="*/ 222008 w 228599"/>
                <a:gd name="connsiteY4" fmla="*/ 87913 h 193813"/>
                <a:gd name="connsiteX5" fmla="*/ 94787 w 228599"/>
                <a:gd name="connsiteY5" fmla="*/ 449 h 193813"/>
                <a:gd name="connsiteX6" fmla="*/ 42110 w 228599"/>
                <a:gd name="connsiteY6" fmla="*/ 4921 h 193813"/>
                <a:gd name="connsiteX7" fmla="*/ 2850 w 228599"/>
                <a:gd name="connsiteY7" fmla="*/ 66544 h 1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99" h="193813">
                  <a:moveTo>
                    <a:pt x="2850" y="66544"/>
                  </a:moveTo>
                  <a:lnTo>
                    <a:pt x="16765" y="103319"/>
                  </a:lnTo>
                  <a:cubicBezTo>
                    <a:pt x="39128" y="163450"/>
                    <a:pt x="98763" y="202213"/>
                    <a:pt x="162870" y="198237"/>
                  </a:cubicBezTo>
                  <a:cubicBezTo>
                    <a:pt x="209087" y="195256"/>
                    <a:pt x="240396" y="150529"/>
                    <a:pt x="227475" y="105803"/>
                  </a:cubicBezTo>
                  <a:lnTo>
                    <a:pt x="222008" y="87913"/>
                  </a:lnTo>
                  <a:cubicBezTo>
                    <a:pt x="205609" y="32254"/>
                    <a:pt x="152435" y="-4521"/>
                    <a:pt x="94787" y="449"/>
                  </a:cubicBezTo>
                  <a:lnTo>
                    <a:pt x="42110" y="4921"/>
                  </a:lnTo>
                  <a:cubicBezTo>
                    <a:pt x="11796" y="6909"/>
                    <a:pt x="-7586" y="37720"/>
                    <a:pt x="2850" y="66544"/>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84" name="Freeform: Shape 83">
              <a:extLst>
                <a:ext uri="{FF2B5EF4-FFF2-40B4-BE49-F238E27FC236}">
                  <a16:creationId xmlns:a16="http://schemas.microsoft.com/office/drawing/2014/main" xmlns="" id="{C018BB2A-1C32-4186-B2DB-AA400C02804C}"/>
                </a:ext>
              </a:extLst>
            </p:cNvPr>
            <p:cNvSpPr/>
            <p:nvPr/>
          </p:nvSpPr>
          <p:spPr>
            <a:xfrm>
              <a:off x="1180923" y="2240595"/>
              <a:ext cx="135678" cy="61672"/>
            </a:xfrm>
            <a:custGeom>
              <a:avLst/>
              <a:gdLst>
                <a:gd name="connsiteX0" fmla="*/ 98894 w 109330"/>
                <a:gd name="connsiteY0" fmla="*/ 49199 h 49695"/>
                <a:gd name="connsiteX1" fmla="*/ 0 w 109330"/>
                <a:gd name="connsiteY1" fmla="*/ 29817 h 49695"/>
                <a:gd name="connsiteX2" fmla="*/ 64108 w 109330"/>
                <a:gd name="connsiteY2" fmla="*/ 2982 h 49695"/>
                <a:gd name="connsiteX3" fmla="*/ 113306 w 109330"/>
                <a:gd name="connsiteY3" fmla="*/ 0 h 49695"/>
                <a:gd name="connsiteX4" fmla="*/ 98894 w 109330"/>
                <a:gd name="connsiteY4" fmla="*/ 49199 h 4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 h="49695">
                  <a:moveTo>
                    <a:pt x="98894" y="49199"/>
                  </a:moveTo>
                  <a:cubicBezTo>
                    <a:pt x="37769" y="52677"/>
                    <a:pt x="9442" y="42738"/>
                    <a:pt x="0" y="29817"/>
                  </a:cubicBezTo>
                  <a:lnTo>
                    <a:pt x="64108" y="2982"/>
                  </a:lnTo>
                  <a:lnTo>
                    <a:pt x="113306" y="0"/>
                  </a:lnTo>
                  <a:lnTo>
                    <a:pt x="98894" y="49199"/>
                  </a:lnTo>
                  <a:close/>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85" name="Freeform: Shape 84">
              <a:extLst>
                <a:ext uri="{FF2B5EF4-FFF2-40B4-BE49-F238E27FC236}">
                  <a16:creationId xmlns:a16="http://schemas.microsoft.com/office/drawing/2014/main" xmlns="" id="{77A24DE1-EFF6-4658-BF3F-0D9EFC6C54D8}"/>
                </a:ext>
              </a:extLst>
            </p:cNvPr>
            <p:cNvSpPr/>
            <p:nvPr/>
          </p:nvSpPr>
          <p:spPr>
            <a:xfrm>
              <a:off x="1300990" y="2240595"/>
              <a:ext cx="86341" cy="55505"/>
            </a:xfrm>
            <a:custGeom>
              <a:avLst/>
              <a:gdLst>
                <a:gd name="connsiteX0" fmla="*/ 2144 w 69573"/>
                <a:gd name="connsiteY0" fmla="*/ 49199 h 44726"/>
                <a:gd name="connsiteX1" fmla="*/ 2144 w 69573"/>
                <a:gd name="connsiteY1" fmla="*/ 49199 h 44726"/>
                <a:gd name="connsiteX2" fmla="*/ 72712 w 69573"/>
                <a:gd name="connsiteY2" fmla="*/ 13418 h 44726"/>
                <a:gd name="connsiteX3" fmla="*/ 31961 w 69573"/>
                <a:gd name="connsiteY3" fmla="*/ 13418 h 44726"/>
                <a:gd name="connsiteX4" fmla="*/ 31961 w 69573"/>
                <a:gd name="connsiteY4" fmla="*/ 0 h 44726"/>
                <a:gd name="connsiteX5" fmla="*/ 17053 w 69573"/>
                <a:gd name="connsiteY5" fmla="*/ 0 h 44726"/>
                <a:gd name="connsiteX6" fmla="*/ 2144 w 69573"/>
                <a:gd name="connsiteY6" fmla="*/ 49199 h 4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73" h="44726">
                  <a:moveTo>
                    <a:pt x="2144" y="49199"/>
                  </a:moveTo>
                  <a:lnTo>
                    <a:pt x="2144" y="49199"/>
                  </a:lnTo>
                  <a:cubicBezTo>
                    <a:pt x="21525" y="49199"/>
                    <a:pt x="55319" y="34787"/>
                    <a:pt x="72712" y="13418"/>
                  </a:cubicBezTo>
                  <a:lnTo>
                    <a:pt x="31961" y="13418"/>
                  </a:lnTo>
                  <a:lnTo>
                    <a:pt x="31961" y="0"/>
                  </a:lnTo>
                  <a:lnTo>
                    <a:pt x="17053" y="0"/>
                  </a:lnTo>
                  <a:cubicBezTo>
                    <a:pt x="3138" y="11927"/>
                    <a:pt x="-3819" y="30811"/>
                    <a:pt x="2144" y="49199"/>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86" name="Freeform: Shape 85">
              <a:extLst>
                <a:ext uri="{FF2B5EF4-FFF2-40B4-BE49-F238E27FC236}">
                  <a16:creationId xmlns:a16="http://schemas.microsoft.com/office/drawing/2014/main" xmlns="" id="{BE2AB6BC-C7D2-4BDA-907C-094EB69468CB}"/>
                </a:ext>
              </a:extLst>
            </p:cNvPr>
            <p:cNvSpPr/>
            <p:nvPr/>
          </p:nvSpPr>
          <p:spPr>
            <a:xfrm>
              <a:off x="1201275" y="2027211"/>
              <a:ext cx="548881" cy="234353"/>
            </a:xfrm>
            <a:custGeom>
              <a:avLst/>
              <a:gdLst>
                <a:gd name="connsiteX0" fmla="*/ 393589 w 442291"/>
                <a:gd name="connsiteY0" fmla="*/ 0 h 188843"/>
                <a:gd name="connsiteX1" fmla="*/ 393589 w 442291"/>
                <a:gd name="connsiteY1" fmla="*/ 87464 h 188843"/>
                <a:gd name="connsiteX2" fmla="*/ 395080 w 442291"/>
                <a:gd name="connsiteY2" fmla="*/ 87464 h 188843"/>
                <a:gd name="connsiteX3" fmla="*/ 443782 w 442291"/>
                <a:gd name="connsiteY3" fmla="*/ 136166 h 188843"/>
                <a:gd name="connsiteX4" fmla="*/ 404026 w 442291"/>
                <a:gd name="connsiteY4" fmla="*/ 184371 h 188843"/>
                <a:gd name="connsiteX5" fmla="*/ 238042 w 442291"/>
                <a:gd name="connsiteY5" fmla="*/ 181886 h 188843"/>
                <a:gd name="connsiteX6" fmla="*/ 0 w 442291"/>
                <a:gd name="connsiteY6" fmla="*/ 185862 h 188843"/>
                <a:gd name="connsiteX7" fmla="*/ 238042 w 442291"/>
                <a:gd name="connsiteY7" fmla="*/ 20872 h 188843"/>
                <a:gd name="connsiteX8" fmla="*/ 393589 w 442291"/>
                <a:gd name="connsiteY8" fmla="*/ 0 h 1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291" h="188843">
                  <a:moveTo>
                    <a:pt x="393589" y="0"/>
                  </a:moveTo>
                  <a:lnTo>
                    <a:pt x="393589" y="87464"/>
                  </a:lnTo>
                  <a:lnTo>
                    <a:pt x="395080" y="87464"/>
                  </a:lnTo>
                  <a:cubicBezTo>
                    <a:pt x="421916" y="87464"/>
                    <a:pt x="443782" y="109330"/>
                    <a:pt x="443782" y="136166"/>
                  </a:cubicBezTo>
                  <a:cubicBezTo>
                    <a:pt x="443782" y="159523"/>
                    <a:pt x="426886" y="180395"/>
                    <a:pt x="404026" y="184371"/>
                  </a:cubicBezTo>
                  <a:cubicBezTo>
                    <a:pt x="352342" y="192322"/>
                    <a:pt x="297180" y="195304"/>
                    <a:pt x="238042" y="181886"/>
                  </a:cubicBezTo>
                  <a:lnTo>
                    <a:pt x="0" y="185862"/>
                  </a:lnTo>
                  <a:lnTo>
                    <a:pt x="238042" y="20872"/>
                  </a:lnTo>
                  <a:lnTo>
                    <a:pt x="393589"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87" name="Freeform: Shape 86">
              <a:extLst>
                <a:ext uri="{FF2B5EF4-FFF2-40B4-BE49-F238E27FC236}">
                  <a16:creationId xmlns:a16="http://schemas.microsoft.com/office/drawing/2014/main" xmlns="" id="{5EF856B8-80FA-4484-A106-E54F1DB5ADA2}"/>
                </a:ext>
              </a:extLst>
            </p:cNvPr>
            <p:cNvSpPr/>
            <p:nvPr/>
          </p:nvSpPr>
          <p:spPr>
            <a:xfrm>
              <a:off x="1340654" y="1947037"/>
              <a:ext cx="160348" cy="308360"/>
            </a:xfrm>
            <a:custGeom>
              <a:avLst/>
              <a:gdLst>
                <a:gd name="connsiteX0" fmla="*/ 131197 w 129208"/>
                <a:gd name="connsiteY0" fmla="*/ 128215 h 248478"/>
                <a:gd name="connsiteX1" fmla="*/ 132688 w 129208"/>
                <a:gd name="connsiteY1" fmla="*/ 250466 h 248478"/>
                <a:gd name="connsiteX2" fmla="*/ 0 w 129208"/>
                <a:gd name="connsiteY2" fmla="*/ 250466 h 248478"/>
                <a:gd name="connsiteX3" fmla="*/ 0 w 129208"/>
                <a:gd name="connsiteY3" fmla="*/ 0 h 248478"/>
              </a:gdLst>
              <a:ahLst/>
              <a:cxnLst>
                <a:cxn ang="0">
                  <a:pos x="connsiteX0" y="connsiteY0"/>
                </a:cxn>
                <a:cxn ang="0">
                  <a:pos x="connsiteX1" y="connsiteY1"/>
                </a:cxn>
                <a:cxn ang="0">
                  <a:pos x="connsiteX2" y="connsiteY2"/>
                </a:cxn>
                <a:cxn ang="0">
                  <a:pos x="connsiteX3" y="connsiteY3"/>
                </a:cxn>
              </a:cxnLst>
              <a:rect l="l" t="t" r="r" b="b"/>
              <a:pathLst>
                <a:path w="129208" h="248478">
                  <a:moveTo>
                    <a:pt x="131197" y="128215"/>
                  </a:moveTo>
                  <a:lnTo>
                    <a:pt x="132688" y="250466"/>
                  </a:lnTo>
                  <a:lnTo>
                    <a:pt x="0" y="250466"/>
                  </a:lnTo>
                  <a:lnTo>
                    <a:pt x="0" y="0"/>
                  </a:lnTo>
                  <a:close/>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88" name="Freeform: Shape 87">
              <a:extLst>
                <a:ext uri="{FF2B5EF4-FFF2-40B4-BE49-F238E27FC236}">
                  <a16:creationId xmlns:a16="http://schemas.microsoft.com/office/drawing/2014/main" xmlns="" id="{78B383D3-B2EE-41B4-AB6C-37EBAD4D113B}"/>
                </a:ext>
              </a:extLst>
            </p:cNvPr>
            <p:cNvSpPr/>
            <p:nvPr/>
          </p:nvSpPr>
          <p:spPr>
            <a:xfrm>
              <a:off x="1340037" y="1946420"/>
              <a:ext cx="160348" cy="308360"/>
            </a:xfrm>
            <a:custGeom>
              <a:avLst/>
              <a:gdLst>
                <a:gd name="connsiteX0" fmla="*/ 131693 w 129208"/>
                <a:gd name="connsiteY0" fmla="*/ 128712 h 248478"/>
                <a:gd name="connsiteX1" fmla="*/ 133185 w 129208"/>
                <a:gd name="connsiteY1" fmla="*/ 250466 h 248478"/>
                <a:gd name="connsiteX2" fmla="*/ 133185 w 129208"/>
                <a:gd name="connsiteY2" fmla="*/ 250466 h 248478"/>
                <a:gd name="connsiteX3" fmla="*/ 66592 w 129208"/>
                <a:gd name="connsiteY3" fmla="*/ 177910 h 248478"/>
                <a:gd name="connsiteX4" fmla="*/ 40750 w 129208"/>
                <a:gd name="connsiteY4" fmla="*/ 250466 h 248478"/>
                <a:gd name="connsiteX5" fmla="*/ 0 w 129208"/>
                <a:gd name="connsiteY5" fmla="*/ 250466 h 248478"/>
                <a:gd name="connsiteX6" fmla="*/ 0 w 129208"/>
                <a:gd name="connsiteY6" fmla="*/ 0 h 248478"/>
                <a:gd name="connsiteX7" fmla="*/ 131693 w 129208"/>
                <a:gd name="connsiteY7" fmla="*/ 128712 h 24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208" h="248478">
                  <a:moveTo>
                    <a:pt x="131693" y="128712"/>
                  </a:moveTo>
                  <a:lnTo>
                    <a:pt x="133185" y="250466"/>
                  </a:lnTo>
                  <a:lnTo>
                    <a:pt x="133185" y="250466"/>
                  </a:lnTo>
                  <a:lnTo>
                    <a:pt x="66592" y="177910"/>
                  </a:lnTo>
                  <a:cubicBezTo>
                    <a:pt x="63611" y="204249"/>
                    <a:pt x="56653" y="229097"/>
                    <a:pt x="40750" y="250466"/>
                  </a:cubicBezTo>
                  <a:lnTo>
                    <a:pt x="0" y="250466"/>
                  </a:lnTo>
                  <a:lnTo>
                    <a:pt x="0" y="0"/>
                  </a:lnTo>
                  <a:lnTo>
                    <a:pt x="131693" y="128712"/>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89" name="Freeform: Shape 88">
              <a:extLst>
                <a:ext uri="{FF2B5EF4-FFF2-40B4-BE49-F238E27FC236}">
                  <a16:creationId xmlns:a16="http://schemas.microsoft.com/office/drawing/2014/main" xmlns="" id="{8B58DF24-4EDB-4630-B1C6-97829C0735A7}"/>
                </a:ext>
              </a:extLst>
            </p:cNvPr>
            <p:cNvSpPr/>
            <p:nvPr/>
          </p:nvSpPr>
          <p:spPr>
            <a:xfrm>
              <a:off x="1233766" y="1372080"/>
              <a:ext cx="530380" cy="746231"/>
            </a:xfrm>
            <a:custGeom>
              <a:avLst/>
              <a:gdLst>
                <a:gd name="connsiteX0" fmla="*/ 232237 w 427382"/>
                <a:gd name="connsiteY0" fmla="*/ 140 h 601317"/>
                <a:gd name="connsiteX1" fmla="*/ 425553 w 427382"/>
                <a:gd name="connsiteY1" fmla="*/ 183517 h 601317"/>
                <a:gd name="connsiteX2" fmla="*/ 400208 w 427382"/>
                <a:gd name="connsiteY2" fmla="*/ 463303 h 601317"/>
                <a:gd name="connsiteX3" fmla="*/ 278951 w 427382"/>
                <a:gd name="connsiteY3" fmla="*/ 604936 h 601317"/>
                <a:gd name="connsiteX4" fmla="*/ 55320 w 427382"/>
                <a:gd name="connsiteY4" fmla="*/ 452370 h 601317"/>
                <a:gd name="connsiteX5" fmla="*/ 8109 w 427382"/>
                <a:gd name="connsiteY5" fmla="*/ 146245 h 601317"/>
                <a:gd name="connsiteX6" fmla="*/ 232237 w 427382"/>
                <a:gd name="connsiteY6" fmla="*/ 140 h 6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382" h="601317">
                  <a:moveTo>
                    <a:pt x="232237" y="140"/>
                  </a:moveTo>
                  <a:cubicBezTo>
                    <a:pt x="312743" y="-4333"/>
                    <a:pt x="414123" y="99531"/>
                    <a:pt x="425553" y="183517"/>
                  </a:cubicBezTo>
                  <a:cubicBezTo>
                    <a:pt x="436983" y="267999"/>
                    <a:pt x="412632" y="421062"/>
                    <a:pt x="400208" y="463303"/>
                  </a:cubicBezTo>
                  <a:cubicBezTo>
                    <a:pt x="387784" y="505544"/>
                    <a:pt x="325665" y="604936"/>
                    <a:pt x="278951" y="604936"/>
                  </a:cubicBezTo>
                  <a:cubicBezTo>
                    <a:pt x="231243" y="604936"/>
                    <a:pt x="110979" y="559713"/>
                    <a:pt x="55320" y="452370"/>
                  </a:cubicBezTo>
                  <a:cubicBezTo>
                    <a:pt x="-4314" y="338070"/>
                    <a:pt x="-7794" y="190971"/>
                    <a:pt x="8109" y="146245"/>
                  </a:cubicBezTo>
                  <a:cubicBezTo>
                    <a:pt x="23515" y="102016"/>
                    <a:pt x="103525" y="7097"/>
                    <a:pt x="232237" y="140"/>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91" name="Freeform: Shape 90">
              <a:extLst>
                <a:ext uri="{FF2B5EF4-FFF2-40B4-BE49-F238E27FC236}">
                  <a16:creationId xmlns:a16="http://schemas.microsoft.com/office/drawing/2014/main" xmlns="" id="{4D93252B-217D-4CEE-947C-FB28C73C3A08}"/>
                </a:ext>
              </a:extLst>
            </p:cNvPr>
            <p:cNvSpPr/>
            <p:nvPr/>
          </p:nvSpPr>
          <p:spPr>
            <a:xfrm>
              <a:off x="1454130" y="1863163"/>
              <a:ext cx="67839" cy="67839"/>
            </a:xfrm>
            <a:custGeom>
              <a:avLst/>
              <a:gdLst>
                <a:gd name="connsiteX0" fmla="*/ 0 w 54665"/>
                <a:gd name="connsiteY0" fmla="*/ 28327 h 54665"/>
                <a:gd name="connsiteX1" fmla="*/ 29321 w 54665"/>
                <a:gd name="connsiteY1" fmla="*/ 56653 h 54665"/>
                <a:gd name="connsiteX2" fmla="*/ 58641 w 54665"/>
                <a:gd name="connsiteY2" fmla="*/ 28327 h 54665"/>
                <a:gd name="connsiteX3" fmla="*/ 29321 w 54665"/>
                <a:gd name="connsiteY3" fmla="*/ 0 h 54665"/>
                <a:gd name="connsiteX4" fmla="*/ 0 w 54665"/>
                <a:gd name="connsiteY4" fmla="*/ 28327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5" h="54665">
                  <a:moveTo>
                    <a:pt x="0" y="28327"/>
                  </a:moveTo>
                  <a:cubicBezTo>
                    <a:pt x="0" y="44229"/>
                    <a:pt x="13418" y="56653"/>
                    <a:pt x="29321" y="56653"/>
                  </a:cubicBezTo>
                  <a:cubicBezTo>
                    <a:pt x="45720" y="56653"/>
                    <a:pt x="58641" y="43732"/>
                    <a:pt x="58641" y="28327"/>
                  </a:cubicBezTo>
                  <a:cubicBezTo>
                    <a:pt x="58641" y="12424"/>
                    <a:pt x="45223" y="0"/>
                    <a:pt x="29321" y="0"/>
                  </a:cubicBezTo>
                  <a:cubicBezTo>
                    <a:pt x="13418" y="0"/>
                    <a:pt x="0" y="12424"/>
                    <a:pt x="0" y="28327"/>
                  </a:cubicBezTo>
                </a:path>
              </a:pathLst>
            </a:custGeom>
            <a:solidFill>
              <a:srgbClr val="F1AAB8"/>
            </a:solidFill>
            <a:ln w="4966" cap="flat">
              <a:noFill/>
              <a:prstDash val="solid"/>
              <a:miter/>
            </a:ln>
          </p:spPr>
          <p:txBody>
            <a:bodyPr rtlCol="0" anchor="ctr"/>
            <a:lstStyle/>
            <a:p>
              <a:endParaRPr lang="en-GB" dirty="0">
                <a:latin typeface="Arial" panose="020B0604020202020204" pitchFamily="34" charset="0"/>
              </a:endParaRPr>
            </a:p>
          </p:txBody>
        </p:sp>
        <p:sp>
          <p:nvSpPr>
            <p:cNvPr id="92" name="Freeform: Shape 91">
              <a:extLst>
                <a:ext uri="{FF2B5EF4-FFF2-40B4-BE49-F238E27FC236}">
                  <a16:creationId xmlns:a16="http://schemas.microsoft.com/office/drawing/2014/main" xmlns="" id="{739ED9AE-29DC-4F9D-A6CF-E9088D33F099}"/>
                </a:ext>
              </a:extLst>
            </p:cNvPr>
            <p:cNvSpPr/>
            <p:nvPr/>
          </p:nvSpPr>
          <p:spPr>
            <a:xfrm>
              <a:off x="1683625" y="1869168"/>
              <a:ext cx="37003" cy="67839"/>
            </a:xfrm>
            <a:custGeom>
              <a:avLst/>
              <a:gdLst>
                <a:gd name="connsiteX0" fmla="*/ 437 w 29817"/>
                <a:gd name="connsiteY0" fmla="*/ 25972 h 54665"/>
                <a:gd name="connsiteX1" fmla="*/ 11866 w 29817"/>
                <a:gd name="connsiteY1" fmla="*/ 56287 h 54665"/>
                <a:gd name="connsiteX2" fmla="*/ 31248 w 29817"/>
                <a:gd name="connsiteY2" fmla="*/ 30445 h 54665"/>
                <a:gd name="connsiteX3" fmla="*/ 19818 w 29817"/>
                <a:gd name="connsiteY3" fmla="*/ 131 h 54665"/>
                <a:gd name="connsiteX4" fmla="*/ 437 w 29817"/>
                <a:gd name="connsiteY4" fmla="*/ 25972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 h="54665">
                  <a:moveTo>
                    <a:pt x="437" y="25972"/>
                  </a:moveTo>
                  <a:cubicBezTo>
                    <a:pt x="-1551" y="41378"/>
                    <a:pt x="3418" y="55293"/>
                    <a:pt x="11866" y="56287"/>
                  </a:cubicBezTo>
                  <a:cubicBezTo>
                    <a:pt x="20315" y="57281"/>
                    <a:pt x="28763" y="45851"/>
                    <a:pt x="31248" y="30445"/>
                  </a:cubicBezTo>
                  <a:cubicBezTo>
                    <a:pt x="33236" y="15039"/>
                    <a:pt x="28266" y="1125"/>
                    <a:pt x="19818" y="131"/>
                  </a:cubicBezTo>
                  <a:cubicBezTo>
                    <a:pt x="11370" y="-1360"/>
                    <a:pt x="2922" y="10070"/>
                    <a:pt x="437" y="25972"/>
                  </a:cubicBezTo>
                </a:path>
              </a:pathLst>
            </a:custGeom>
            <a:solidFill>
              <a:srgbClr val="F1AAB8"/>
            </a:solidFill>
            <a:ln w="4966" cap="flat">
              <a:noFill/>
              <a:prstDash val="solid"/>
              <a:miter/>
            </a:ln>
          </p:spPr>
          <p:txBody>
            <a:bodyPr rtlCol="0" anchor="ctr"/>
            <a:lstStyle/>
            <a:p>
              <a:endParaRPr lang="en-GB" dirty="0">
                <a:latin typeface="Arial" panose="020B0604020202020204" pitchFamily="34" charset="0"/>
              </a:endParaRPr>
            </a:p>
          </p:txBody>
        </p:sp>
        <p:sp>
          <p:nvSpPr>
            <p:cNvPr id="94" name="Freeform: Shape 93">
              <a:extLst>
                <a:ext uri="{FF2B5EF4-FFF2-40B4-BE49-F238E27FC236}">
                  <a16:creationId xmlns:a16="http://schemas.microsoft.com/office/drawing/2014/main" xmlns="" id="{62C68B30-6381-4D02-8B5E-345468AA0716}"/>
                </a:ext>
              </a:extLst>
            </p:cNvPr>
            <p:cNvSpPr/>
            <p:nvPr/>
          </p:nvSpPr>
          <p:spPr>
            <a:xfrm>
              <a:off x="1688485" y="1670130"/>
              <a:ext cx="55505" cy="37003"/>
            </a:xfrm>
            <a:custGeom>
              <a:avLst/>
              <a:gdLst>
                <a:gd name="connsiteX0" fmla="*/ 44229 w 44726"/>
                <a:gd name="connsiteY0" fmla="*/ 32302 h 29817"/>
                <a:gd name="connsiteX1" fmla="*/ 39757 w 44726"/>
                <a:gd name="connsiteY1" fmla="*/ 29817 h 29817"/>
                <a:gd name="connsiteX2" fmla="*/ 5466 w 44726"/>
                <a:gd name="connsiteY2" fmla="*/ 10933 h 29817"/>
                <a:gd name="connsiteX3" fmla="*/ 0 w 44726"/>
                <a:gd name="connsiteY3" fmla="*/ 5467 h 29817"/>
                <a:gd name="connsiteX4" fmla="*/ 5466 w 44726"/>
                <a:gd name="connsiteY4" fmla="*/ 0 h 29817"/>
                <a:gd name="connsiteX5" fmla="*/ 48702 w 44726"/>
                <a:gd name="connsiteY5" fmla="*/ 23854 h 29817"/>
                <a:gd name="connsiteX6" fmla="*/ 47211 w 44726"/>
                <a:gd name="connsiteY6" fmla="*/ 31308 h 29817"/>
                <a:gd name="connsiteX7" fmla="*/ 44229 w 44726"/>
                <a:gd name="connsiteY7" fmla="*/ 32302 h 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26" h="29817">
                  <a:moveTo>
                    <a:pt x="44229" y="32302"/>
                  </a:moveTo>
                  <a:cubicBezTo>
                    <a:pt x="42738" y="32302"/>
                    <a:pt x="40750" y="31308"/>
                    <a:pt x="39757" y="29817"/>
                  </a:cubicBezTo>
                  <a:cubicBezTo>
                    <a:pt x="33793" y="20375"/>
                    <a:pt x="19878" y="10436"/>
                    <a:pt x="5466" y="10933"/>
                  </a:cubicBezTo>
                  <a:cubicBezTo>
                    <a:pt x="2982" y="10933"/>
                    <a:pt x="0" y="8448"/>
                    <a:pt x="0" y="5467"/>
                  </a:cubicBezTo>
                  <a:cubicBezTo>
                    <a:pt x="0" y="2485"/>
                    <a:pt x="2485" y="0"/>
                    <a:pt x="5466" y="0"/>
                  </a:cubicBezTo>
                  <a:cubicBezTo>
                    <a:pt x="23357" y="0"/>
                    <a:pt x="40750" y="11430"/>
                    <a:pt x="48702" y="23854"/>
                  </a:cubicBezTo>
                  <a:cubicBezTo>
                    <a:pt x="50192" y="26339"/>
                    <a:pt x="49696" y="29817"/>
                    <a:pt x="47211" y="31308"/>
                  </a:cubicBezTo>
                  <a:cubicBezTo>
                    <a:pt x="46217" y="32302"/>
                    <a:pt x="45223" y="32302"/>
                    <a:pt x="44229" y="32302"/>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95" name="Freeform: Shape 94">
              <a:extLst>
                <a:ext uri="{FF2B5EF4-FFF2-40B4-BE49-F238E27FC236}">
                  <a16:creationId xmlns:a16="http://schemas.microsoft.com/office/drawing/2014/main" xmlns="" id="{C531B0D3-1CF8-48E2-99FA-1864D760C311}"/>
                </a:ext>
              </a:extLst>
            </p:cNvPr>
            <p:cNvSpPr/>
            <p:nvPr/>
          </p:nvSpPr>
          <p:spPr>
            <a:xfrm>
              <a:off x="922544" y="1337464"/>
              <a:ext cx="703061" cy="937415"/>
            </a:xfrm>
            <a:custGeom>
              <a:avLst/>
              <a:gdLst>
                <a:gd name="connsiteX0" fmla="*/ 448234 w 566530"/>
                <a:gd name="connsiteY0" fmla="*/ 1198 h 755373"/>
                <a:gd name="connsiteX1" fmla="*/ 569491 w 566530"/>
                <a:gd name="connsiteY1" fmla="*/ 139352 h 755373"/>
                <a:gd name="connsiteX2" fmla="*/ 398041 w 566530"/>
                <a:gd name="connsiteY2" fmla="*/ 306827 h 755373"/>
                <a:gd name="connsiteX3" fmla="*/ 306104 w 566530"/>
                <a:gd name="connsiteY3" fmla="*/ 733215 h 755373"/>
                <a:gd name="connsiteX4" fmla="*/ 94401 w 566530"/>
                <a:gd name="connsiteY4" fmla="*/ 753591 h 755373"/>
                <a:gd name="connsiteX5" fmla="*/ 476 w 566530"/>
                <a:gd name="connsiteY5" fmla="*/ 641278 h 755373"/>
                <a:gd name="connsiteX6" fmla="*/ 105831 w 566530"/>
                <a:gd name="connsiteY6" fmla="*/ 547851 h 755373"/>
                <a:gd name="connsiteX7" fmla="*/ 131175 w 566530"/>
                <a:gd name="connsiteY7" fmla="*/ 548347 h 755373"/>
                <a:gd name="connsiteX8" fmla="*/ 174411 w 566530"/>
                <a:gd name="connsiteY8" fmla="*/ 181097 h 755373"/>
                <a:gd name="connsiteX9" fmla="*/ 448234 w 566530"/>
                <a:gd name="connsiteY9" fmla="*/ 1198 h 7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30" h="755373">
                  <a:moveTo>
                    <a:pt x="448234" y="1198"/>
                  </a:moveTo>
                  <a:cubicBezTo>
                    <a:pt x="492960" y="4677"/>
                    <a:pt x="575455" y="34494"/>
                    <a:pt x="569491" y="139352"/>
                  </a:cubicBezTo>
                  <a:cubicBezTo>
                    <a:pt x="564522" y="225326"/>
                    <a:pt x="511845" y="306827"/>
                    <a:pt x="398041" y="306827"/>
                  </a:cubicBezTo>
                  <a:cubicBezTo>
                    <a:pt x="343873" y="306827"/>
                    <a:pt x="393072" y="656684"/>
                    <a:pt x="306104" y="733215"/>
                  </a:cubicBezTo>
                  <a:cubicBezTo>
                    <a:pt x="272808" y="762536"/>
                    <a:pt x="172920" y="760548"/>
                    <a:pt x="94401" y="753591"/>
                  </a:cubicBezTo>
                  <a:cubicBezTo>
                    <a:pt x="37251" y="748621"/>
                    <a:pt x="-4990" y="698428"/>
                    <a:pt x="476" y="641278"/>
                  </a:cubicBezTo>
                  <a:cubicBezTo>
                    <a:pt x="5446" y="587110"/>
                    <a:pt x="51662" y="546360"/>
                    <a:pt x="105831" y="547851"/>
                  </a:cubicBezTo>
                  <a:cubicBezTo>
                    <a:pt x="115273" y="548347"/>
                    <a:pt x="123721" y="548347"/>
                    <a:pt x="131175" y="548347"/>
                  </a:cubicBezTo>
                  <a:cubicBezTo>
                    <a:pt x="135648" y="451441"/>
                    <a:pt x="162981" y="239738"/>
                    <a:pt x="174411" y="181097"/>
                  </a:cubicBezTo>
                  <a:cubicBezTo>
                    <a:pt x="186338" y="122953"/>
                    <a:pt x="241500" y="-14207"/>
                    <a:pt x="448234" y="1198"/>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96" name="Freeform: Shape 95">
              <a:extLst>
                <a:ext uri="{FF2B5EF4-FFF2-40B4-BE49-F238E27FC236}">
                  <a16:creationId xmlns:a16="http://schemas.microsoft.com/office/drawing/2014/main" xmlns="" id="{E94AF94F-E166-4A84-8D74-2FDE70EF19BD}"/>
                </a:ext>
              </a:extLst>
            </p:cNvPr>
            <p:cNvSpPr/>
            <p:nvPr/>
          </p:nvSpPr>
          <p:spPr>
            <a:xfrm>
              <a:off x="1498984" y="1330559"/>
              <a:ext cx="320694" cy="573551"/>
            </a:xfrm>
            <a:custGeom>
              <a:avLst/>
              <a:gdLst>
                <a:gd name="connsiteX0" fmla="*/ 8087 w 258417"/>
                <a:gd name="connsiteY0" fmla="*/ 11235 h 462169"/>
                <a:gd name="connsiteX1" fmla="*/ 239171 w 258417"/>
                <a:gd name="connsiteY1" fmla="*/ 109632 h 462169"/>
                <a:gd name="connsiteX2" fmla="*/ 193949 w 258417"/>
                <a:gd name="connsiteY2" fmla="*/ 463962 h 462169"/>
                <a:gd name="connsiteX3" fmla="*/ 101017 w 258417"/>
                <a:gd name="connsiteY3" fmla="*/ 168273 h 462169"/>
                <a:gd name="connsiteX4" fmla="*/ 8087 w 258417"/>
                <a:gd name="connsiteY4" fmla="*/ 11235 h 46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462169">
                  <a:moveTo>
                    <a:pt x="8087" y="11235"/>
                  </a:moveTo>
                  <a:cubicBezTo>
                    <a:pt x="53310" y="-15601"/>
                    <a:pt x="177052" y="1295"/>
                    <a:pt x="239171" y="109632"/>
                  </a:cubicBezTo>
                  <a:cubicBezTo>
                    <a:pt x="301291" y="217968"/>
                    <a:pt x="222772" y="404824"/>
                    <a:pt x="193949" y="463962"/>
                  </a:cubicBezTo>
                  <a:cubicBezTo>
                    <a:pt x="216808" y="329287"/>
                    <a:pt x="242650" y="161812"/>
                    <a:pt x="101017" y="168273"/>
                  </a:cubicBezTo>
                  <a:cubicBezTo>
                    <a:pt x="-40615" y="175230"/>
                    <a:pt x="8087" y="11235"/>
                    <a:pt x="8087" y="1123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97" name="Freeform: Shape 96">
              <a:extLst>
                <a:ext uri="{FF2B5EF4-FFF2-40B4-BE49-F238E27FC236}">
                  <a16:creationId xmlns:a16="http://schemas.microsoft.com/office/drawing/2014/main" xmlns="" id="{92B86304-C29D-40C2-8E2D-FAAA5C5281C3}"/>
                </a:ext>
              </a:extLst>
            </p:cNvPr>
            <p:cNvSpPr/>
            <p:nvPr/>
          </p:nvSpPr>
          <p:spPr>
            <a:xfrm>
              <a:off x="1509018" y="1339875"/>
              <a:ext cx="228187" cy="154180"/>
            </a:xfrm>
            <a:custGeom>
              <a:avLst/>
              <a:gdLst>
                <a:gd name="connsiteX0" fmla="*/ 0 w 183873"/>
                <a:gd name="connsiteY0" fmla="*/ 3728 h 124239"/>
                <a:gd name="connsiteX1" fmla="*/ 178408 w 183873"/>
                <a:gd name="connsiteY1" fmla="*/ 76780 h 124239"/>
                <a:gd name="connsiteX2" fmla="*/ 131693 w 183873"/>
                <a:gd name="connsiteY2" fmla="*/ 110573 h 124239"/>
                <a:gd name="connsiteX3" fmla="*/ 0 w 183873"/>
                <a:gd name="connsiteY3" fmla="*/ 3728 h 124239"/>
              </a:gdLst>
              <a:ahLst/>
              <a:cxnLst>
                <a:cxn ang="0">
                  <a:pos x="connsiteX0" y="connsiteY0"/>
                </a:cxn>
                <a:cxn ang="0">
                  <a:pos x="connsiteX1" y="connsiteY1"/>
                </a:cxn>
                <a:cxn ang="0">
                  <a:pos x="connsiteX2" y="connsiteY2"/>
                </a:cxn>
                <a:cxn ang="0">
                  <a:pos x="connsiteX3" y="connsiteY3"/>
                </a:cxn>
              </a:cxnLst>
              <a:rect l="l" t="t" r="r" b="b"/>
              <a:pathLst>
                <a:path w="183873" h="124239">
                  <a:moveTo>
                    <a:pt x="0" y="3728"/>
                  </a:moveTo>
                  <a:cubicBezTo>
                    <a:pt x="59635" y="-7205"/>
                    <a:pt x="120760" y="2734"/>
                    <a:pt x="178408" y="76780"/>
                  </a:cubicBezTo>
                  <a:cubicBezTo>
                    <a:pt x="204249" y="110076"/>
                    <a:pt x="150081" y="144863"/>
                    <a:pt x="131693" y="110573"/>
                  </a:cubicBezTo>
                  <a:cubicBezTo>
                    <a:pt x="99888" y="15655"/>
                    <a:pt x="0" y="3728"/>
                    <a:pt x="0" y="372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98" name="Freeform: Shape 97">
              <a:extLst>
                <a:ext uri="{FF2B5EF4-FFF2-40B4-BE49-F238E27FC236}">
                  <a16:creationId xmlns:a16="http://schemas.microsoft.com/office/drawing/2014/main" xmlns="" id="{C07ADEA3-B354-4343-A781-FCC15CA5DF5C}"/>
                </a:ext>
              </a:extLst>
            </p:cNvPr>
            <p:cNvSpPr/>
            <p:nvPr/>
          </p:nvSpPr>
          <p:spPr>
            <a:xfrm>
              <a:off x="922558" y="1338603"/>
              <a:ext cx="678392" cy="881910"/>
            </a:xfrm>
            <a:custGeom>
              <a:avLst/>
              <a:gdLst>
                <a:gd name="connsiteX0" fmla="*/ 547117 w 546652"/>
                <a:gd name="connsiteY0" fmla="*/ 135949 h 710647"/>
                <a:gd name="connsiteX1" fmla="*/ 381630 w 546652"/>
                <a:gd name="connsiteY1" fmla="*/ 274600 h 710647"/>
                <a:gd name="connsiteX2" fmla="*/ 239997 w 546652"/>
                <a:gd name="connsiteY2" fmla="*/ 685583 h 710647"/>
                <a:gd name="connsiteX3" fmla="*/ 12391 w 546652"/>
                <a:gd name="connsiteY3" fmla="*/ 699498 h 710647"/>
                <a:gd name="connsiteX4" fmla="*/ 464 w 546652"/>
                <a:gd name="connsiteY4" fmla="*/ 641354 h 710647"/>
                <a:gd name="connsiteX5" fmla="*/ 105819 w 546652"/>
                <a:gd name="connsiteY5" fmla="*/ 547926 h 710647"/>
                <a:gd name="connsiteX6" fmla="*/ 131164 w 546652"/>
                <a:gd name="connsiteY6" fmla="*/ 548423 h 710647"/>
                <a:gd name="connsiteX7" fmla="*/ 174399 w 546652"/>
                <a:gd name="connsiteY7" fmla="*/ 181172 h 710647"/>
                <a:gd name="connsiteX8" fmla="*/ 447725 w 546652"/>
                <a:gd name="connsiteY8" fmla="*/ 1274 h 710647"/>
                <a:gd name="connsiteX9" fmla="*/ 461640 w 546652"/>
                <a:gd name="connsiteY9" fmla="*/ 3262 h 710647"/>
                <a:gd name="connsiteX10" fmla="*/ 547117 w 546652"/>
                <a:gd name="connsiteY10" fmla="*/ 135949 h 7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652" h="710647">
                  <a:moveTo>
                    <a:pt x="547117" y="135949"/>
                  </a:moveTo>
                  <a:cubicBezTo>
                    <a:pt x="541650" y="193099"/>
                    <a:pt x="483009" y="264661"/>
                    <a:pt x="381630" y="274600"/>
                  </a:cubicBezTo>
                  <a:cubicBezTo>
                    <a:pt x="282735" y="284539"/>
                    <a:pt x="383121" y="559853"/>
                    <a:pt x="239997" y="685583"/>
                  </a:cubicBezTo>
                  <a:cubicBezTo>
                    <a:pt x="203720" y="721861"/>
                    <a:pt x="49663" y="716891"/>
                    <a:pt x="12391" y="699498"/>
                  </a:cubicBezTo>
                  <a:cubicBezTo>
                    <a:pt x="2949" y="682104"/>
                    <a:pt x="-1524" y="662226"/>
                    <a:pt x="464" y="641354"/>
                  </a:cubicBezTo>
                  <a:cubicBezTo>
                    <a:pt x="5434" y="587185"/>
                    <a:pt x="51651" y="546435"/>
                    <a:pt x="105819" y="547926"/>
                  </a:cubicBezTo>
                  <a:cubicBezTo>
                    <a:pt x="115261" y="548423"/>
                    <a:pt x="123709" y="548423"/>
                    <a:pt x="131164" y="548423"/>
                  </a:cubicBezTo>
                  <a:cubicBezTo>
                    <a:pt x="135636" y="451516"/>
                    <a:pt x="162969" y="239813"/>
                    <a:pt x="174399" y="181172"/>
                  </a:cubicBezTo>
                  <a:cubicBezTo>
                    <a:pt x="185829" y="122531"/>
                    <a:pt x="240991" y="-14629"/>
                    <a:pt x="447725" y="1274"/>
                  </a:cubicBezTo>
                  <a:cubicBezTo>
                    <a:pt x="452198" y="1771"/>
                    <a:pt x="456670" y="2268"/>
                    <a:pt x="461640" y="3262"/>
                  </a:cubicBezTo>
                  <a:cubicBezTo>
                    <a:pt x="511335" y="13698"/>
                    <a:pt x="556061" y="41527"/>
                    <a:pt x="547117" y="135949"/>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01" name="Freeform: Shape 100">
              <a:extLst>
                <a:ext uri="{FF2B5EF4-FFF2-40B4-BE49-F238E27FC236}">
                  <a16:creationId xmlns:a16="http://schemas.microsoft.com/office/drawing/2014/main" xmlns="" id="{18E02C8C-FFBD-4A46-95A4-A1031D3A0002}"/>
                </a:ext>
              </a:extLst>
            </p:cNvPr>
            <p:cNvSpPr/>
            <p:nvPr/>
          </p:nvSpPr>
          <p:spPr>
            <a:xfrm>
              <a:off x="1451772" y="4821840"/>
              <a:ext cx="271357" cy="1529466"/>
            </a:xfrm>
            <a:custGeom>
              <a:avLst/>
              <a:gdLst>
                <a:gd name="connsiteX0" fmla="*/ 119182 w 218660"/>
                <a:gd name="connsiteY0" fmla="*/ 1235714 h 1232452"/>
                <a:gd name="connsiteX1" fmla="*/ 71971 w 218660"/>
                <a:gd name="connsiteY1" fmla="*/ 1206891 h 1232452"/>
                <a:gd name="connsiteX2" fmla="*/ 21282 w 218660"/>
                <a:gd name="connsiteY2" fmla="*/ 1108990 h 1232452"/>
                <a:gd name="connsiteX3" fmla="*/ 1404 w 218660"/>
                <a:gd name="connsiteY3" fmla="*/ 1033950 h 1232452"/>
                <a:gd name="connsiteX4" fmla="*/ 114212 w 218660"/>
                <a:gd name="connsiteY4" fmla="*/ 44013 h 1232452"/>
                <a:gd name="connsiteX5" fmla="*/ 175835 w 218660"/>
                <a:gd name="connsiteY5" fmla="*/ 777 h 1232452"/>
                <a:gd name="connsiteX6" fmla="*/ 219070 w 218660"/>
                <a:gd name="connsiteY6" fmla="*/ 62400 h 1232452"/>
                <a:gd name="connsiteX7" fmla="*/ 107255 w 218660"/>
                <a:gd name="connsiteY7" fmla="*/ 1027986 h 1232452"/>
                <a:gd name="connsiteX8" fmla="*/ 115704 w 218660"/>
                <a:gd name="connsiteY8" fmla="*/ 1060786 h 1232452"/>
                <a:gd name="connsiteX9" fmla="*/ 165896 w 218660"/>
                <a:gd name="connsiteY9" fmla="*/ 1157692 h 1232452"/>
                <a:gd name="connsiteX10" fmla="*/ 143036 w 218660"/>
                <a:gd name="connsiteY10" fmla="*/ 1229254 h 1232452"/>
                <a:gd name="connsiteX11" fmla="*/ 119182 w 218660"/>
                <a:gd name="connsiteY11" fmla="*/ 1235714 h 12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660" h="1232452">
                  <a:moveTo>
                    <a:pt x="119182" y="1235714"/>
                  </a:moveTo>
                  <a:cubicBezTo>
                    <a:pt x="99801" y="1235714"/>
                    <a:pt x="81413" y="1225278"/>
                    <a:pt x="71971" y="1206891"/>
                  </a:cubicBezTo>
                  <a:lnTo>
                    <a:pt x="21282" y="1108990"/>
                  </a:lnTo>
                  <a:cubicBezTo>
                    <a:pt x="9355" y="1084640"/>
                    <a:pt x="2894" y="1059792"/>
                    <a:pt x="1404" y="1033950"/>
                  </a:cubicBezTo>
                  <a:cubicBezTo>
                    <a:pt x="-8039" y="862003"/>
                    <a:pt x="30227" y="528545"/>
                    <a:pt x="114212" y="44013"/>
                  </a:cubicBezTo>
                  <a:cubicBezTo>
                    <a:pt x="119182" y="15189"/>
                    <a:pt x="147011" y="-4192"/>
                    <a:pt x="175835" y="777"/>
                  </a:cubicBezTo>
                  <a:cubicBezTo>
                    <a:pt x="204659" y="5747"/>
                    <a:pt x="224040" y="33577"/>
                    <a:pt x="219070" y="62400"/>
                  </a:cubicBezTo>
                  <a:cubicBezTo>
                    <a:pt x="136079" y="538981"/>
                    <a:pt x="98310" y="863991"/>
                    <a:pt x="107255" y="1027986"/>
                  </a:cubicBezTo>
                  <a:cubicBezTo>
                    <a:pt x="107752" y="1039416"/>
                    <a:pt x="110734" y="1050350"/>
                    <a:pt x="115704" y="1060786"/>
                  </a:cubicBezTo>
                  <a:lnTo>
                    <a:pt x="165896" y="1157692"/>
                  </a:lnTo>
                  <a:cubicBezTo>
                    <a:pt x="179314" y="1184031"/>
                    <a:pt x="169374" y="1215836"/>
                    <a:pt x="143036" y="1229254"/>
                  </a:cubicBezTo>
                  <a:cubicBezTo>
                    <a:pt x="135582" y="1233727"/>
                    <a:pt x="127631" y="1235714"/>
                    <a:pt x="119182" y="1235714"/>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02" name="Freeform: Shape 101">
              <a:extLst>
                <a:ext uri="{FF2B5EF4-FFF2-40B4-BE49-F238E27FC236}">
                  <a16:creationId xmlns:a16="http://schemas.microsoft.com/office/drawing/2014/main" xmlns="" id="{234F3487-2867-4E8F-A6BA-6A500B5CECBE}"/>
                </a:ext>
              </a:extLst>
            </p:cNvPr>
            <p:cNvSpPr/>
            <p:nvPr/>
          </p:nvSpPr>
          <p:spPr>
            <a:xfrm>
              <a:off x="1091751" y="4903447"/>
              <a:ext cx="240521" cy="1436959"/>
            </a:xfrm>
            <a:custGeom>
              <a:avLst/>
              <a:gdLst>
                <a:gd name="connsiteX0" fmla="*/ 116085 w 193813"/>
                <a:gd name="connsiteY0" fmla="*/ 1161009 h 1157908"/>
                <a:gd name="connsiteX1" fmla="*/ 68874 w 193813"/>
                <a:gd name="connsiteY1" fmla="*/ 1132683 h 1157908"/>
                <a:gd name="connsiteX2" fmla="*/ 18185 w 193813"/>
                <a:gd name="connsiteY2" fmla="*/ 1037764 h 1157908"/>
                <a:gd name="connsiteX3" fmla="*/ 17190 w 193813"/>
                <a:gd name="connsiteY3" fmla="*/ 1035279 h 1157908"/>
                <a:gd name="connsiteX4" fmla="*/ 1288 w 193813"/>
                <a:gd name="connsiteY4" fmla="*/ 965209 h 1157908"/>
                <a:gd name="connsiteX5" fmla="*/ 77819 w 193813"/>
                <a:gd name="connsiteY5" fmla="*/ 119389 h 1157908"/>
                <a:gd name="connsiteX6" fmla="*/ 88255 w 193813"/>
                <a:gd name="connsiteY6" fmla="*/ 45839 h 1157908"/>
                <a:gd name="connsiteX7" fmla="*/ 148387 w 193813"/>
                <a:gd name="connsiteY7" fmla="*/ 616 h 1157908"/>
                <a:gd name="connsiteX8" fmla="*/ 193610 w 193813"/>
                <a:gd name="connsiteY8" fmla="*/ 60748 h 1157908"/>
                <a:gd name="connsiteX9" fmla="*/ 183174 w 193813"/>
                <a:gd name="connsiteY9" fmla="*/ 134297 h 1157908"/>
                <a:gd name="connsiteX10" fmla="*/ 107637 w 193813"/>
                <a:gd name="connsiteY10" fmla="*/ 960736 h 1157908"/>
                <a:gd name="connsiteX11" fmla="*/ 113103 w 193813"/>
                <a:gd name="connsiteY11" fmla="*/ 988565 h 1157908"/>
                <a:gd name="connsiteX12" fmla="*/ 163296 w 193813"/>
                <a:gd name="connsiteY12" fmla="*/ 1081994 h 1157908"/>
                <a:gd name="connsiteX13" fmla="*/ 141429 w 193813"/>
                <a:gd name="connsiteY13" fmla="*/ 1154052 h 1157908"/>
                <a:gd name="connsiteX14" fmla="*/ 116085 w 193813"/>
                <a:gd name="connsiteY14" fmla="*/ 1161009 h 1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813" h="1157908">
                  <a:moveTo>
                    <a:pt x="116085" y="1161009"/>
                  </a:moveTo>
                  <a:cubicBezTo>
                    <a:pt x="97201" y="1161009"/>
                    <a:pt x="78813" y="1151070"/>
                    <a:pt x="68874" y="1132683"/>
                  </a:cubicBezTo>
                  <a:lnTo>
                    <a:pt x="18185" y="1037764"/>
                  </a:lnTo>
                  <a:cubicBezTo>
                    <a:pt x="17688" y="1036770"/>
                    <a:pt x="17190" y="1036273"/>
                    <a:pt x="17190" y="1035279"/>
                  </a:cubicBezTo>
                  <a:cubicBezTo>
                    <a:pt x="7251" y="1014407"/>
                    <a:pt x="2282" y="991547"/>
                    <a:pt x="1288" y="965209"/>
                  </a:cubicBezTo>
                  <a:cubicBezTo>
                    <a:pt x="-8651" y="718718"/>
                    <a:pt x="41044" y="372339"/>
                    <a:pt x="77819" y="119389"/>
                  </a:cubicBezTo>
                  <a:lnTo>
                    <a:pt x="88255" y="45839"/>
                  </a:lnTo>
                  <a:cubicBezTo>
                    <a:pt x="92231" y="16519"/>
                    <a:pt x="119564" y="-3857"/>
                    <a:pt x="148387" y="616"/>
                  </a:cubicBezTo>
                  <a:cubicBezTo>
                    <a:pt x="177708" y="4591"/>
                    <a:pt x="197586" y="31924"/>
                    <a:pt x="193610" y="60748"/>
                  </a:cubicBezTo>
                  <a:lnTo>
                    <a:pt x="183174" y="134297"/>
                  </a:lnTo>
                  <a:cubicBezTo>
                    <a:pt x="147393" y="383272"/>
                    <a:pt x="98194" y="723688"/>
                    <a:pt x="107637" y="960736"/>
                  </a:cubicBezTo>
                  <a:cubicBezTo>
                    <a:pt x="108134" y="972166"/>
                    <a:pt x="110122" y="981111"/>
                    <a:pt x="113103" y="988565"/>
                  </a:cubicBezTo>
                  <a:lnTo>
                    <a:pt x="163296" y="1081994"/>
                  </a:lnTo>
                  <a:cubicBezTo>
                    <a:pt x="177211" y="1107835"/>
                    <a:pt x="167272" y="1140137"/>
                    <a:pt x="141429" y="1154052"/>
                  </a:cubicBezTo>
                  <a:cubicBezTo>
                    <a:pt x="132981" y="1159022"/>
                    <a:pt x="124533" y="1161009"/>
                    <a:pt x="116085" y="1161009"/>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03" name="Freeform: Shape 102">
              <a:extLst>
                <a:ext uri="{FF2B5EF4-FFF2-40B4-BE49-F238E27FC236}">
                  <a16:creationId xmlns:a16="http://schemas.microsoft.com/office/drawing/2014/main" xmlns="" id="{2481E1A4-A837-4F55-A3A0-A562AB14E258}"/>
                </a:ext>
              </a:extLst>
            </p:cNvPr>
            <p:cNvSpPr/>
            <p:nvPr/>
          </p:nvSpPr>
          <p:spPr>
            <a:xfrm>
              <a:off x="1348055" y="6096949"/>
              <a:ext cx="382367" cy="400869"/>
            </a:xfrm>
            <a:custGeom>
              <a:avLst/>
              <a:gdLst>
                <a:gd name="connsiteX0" fmla="*/ 73549 w 308113"/>
                <a:gd name="connsiteY0" fmla="*/ 129706 h 323021"/>
                <a:gd name="connsiteX1" fmla="*/ 218163 w 308113"/>
                <a:gd name="connsiteY1" fmla="*/ 188346 h 323021"/>
                <a:gd name="connsiteX2" fmla="*/ 244006 w 308113"/>
                <a:gd name="connsiteY2" fmla="*/ 135669 h 323021"/>
                <a:gd name="connsiteX3" fmla="*/ 192819 w 308113"/>
                <a:gd name="connsiteY3" fmla="*/ 15406 h 323021"/>
                <a:gd name="connsiteX4" fmla="*/ 289725 w 308113"/>
                <a:gd name="connsiteY4" fmla="*/ 204249 h 323021"/>
                <a:gd name="connsiteX5" fmla="*/ 301652 w 308113"/>
                <a:gd name="connsiteY5" fmla="*/ 227109 h 323021"/>
                <a:gd name="connsiteX6" fmla="*/ 258417 w 308113"/>
                <a:gd name="connsiteY6" fmla="*/ 321034 h 323021"/>
                <a:gd name="connsiteX7" fmla="*/ 200273 w 308113"/>
                <a:gd name="connsiteY7" fmla="*/ 325507 h 323021"/>
                <a:gd name="connsiteX8" fmla="*/ 53671 w 308113"/>
                <a:gd name="connsiteY8" fmla="*/ 257920 h 323021"/>
                <a:gd name="connsiteX9" fmla="*/ 54168 w 308113"/>
                <a:gd name="connsiteY9" fmla="*/ 192322 h 323021"/>
                <a:gd name="connsiteX10" fmla="*/ 53671 w 308113"/>
                <a:gd name="connsiteY10" fmla="*/ 257920 h 323021"/>
                <a:gd name="connsiteX11" fmla="*/ 53671 w 308113"/>
                <a:gd name="connsiteY11" fmla="*/ 262890 h 323021"/>
                <a:gd name="connsiteX12" fmla="*/ 27333 w 308113"/>
                <a:gd name="connsiteY12" fmla="*/ 288732 h 323021"/>
                <a:gd name="connsiteX13" fmla="*/ 1491 w 308113"/>
                <a:gd name="connsiteY13" fmla="*/ 262890 h 323021"/>
                <a:gd name="connsiteX14" fmla="*/ 0 w 308113"/>
                <a:gd name="connsiteY14" fmla="*/ 0 h 323021"/>
                <a:gd name="connsiteX15" fmla="*/ 73549 w 308113"/>
                <a:gd name="connsiteY15" fmla="*/ 129706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113" h="323021">
                  <a:moveTo>
                    <a:pt x="73549" y="129706"/>
                  </a:moveTo>
                  <a:cubicBezTo>
                    <a:pt x="103367" y="178904"/>
                    <a:pt x="162505" y="202758"/>
                    <a:pt x="218163" y="188346"/>
                  </a:cubicBezTo>
                  <a:cubicBezTo>
                    <a:pt x="241024" y="182383"/>
                    <a:pt x="253448" y="157535"/>
                    <a:pt x="244006" y="135669"/>
                  </a:cubicBezTo>
                  <a:lnTo>
                    <a:pt x="192819" y="15406"/>
                  </a:lnTo>
                  <a:lnTo>
                    <a:pt x="289725" y="204249"/>
                  </a:lnTo>
                  <a:lnTo>
                    <a:pt x="301652" y="227109"/>
                  </a:lnTo>
                  <a:cubicBezTo>
                    <a:pt x="322027" y="265872"/>
                    <a:pt x="298174" y="310598"/>
                    <a:pt x="258417" y="321034"/>
                  </a:cubicBezTo>
                  <a:cubicBezTo>
                    <a:pt x="238042" y="326501"/>
                    <a:pt x="217170" y="326997"/>
                    <a:pt x="200273" y="325507"/>
                  </a:cubicBezTo>
                  <a:cubicBezTo>
                    <a:pt x="183376" y="324016"/>
                    <a:pt x="115294" y="323022"/>
                    <a:pt x="53671" y="257920"/>
                  </a:cubicBezTo>
                  <a:lnTo>
                    <a:pt x="54168" y="192322"/>
                  </a:lnTo>
                  <a:lnTo>
                    <a:pt x="53671" y="257920"/>
                  </a:lnTo>
                  <a:lnTo>
                    <a:pt x="53671" y="262890"/>
                  </a:lnTo>
                  <a:cubicBezTo>
                    <a:pt x="53671" y="277302"/>
                    <a:pt x="41744" y="288732"/>
                    <a:pt x="27333" y="288732"/>
                  </a:cubicBezTo>
                  <a:cubicBezTo>
                    <a:pt x="12921" y="288732"/>
                    <a:pt x="1491" y="277302"/>
                    <a:pt x="1491" y="262890"/>
                  </a:cubicBezTo>
                  <a:lnTo>
                    <a:pt x="0" y="0"/>
                  </a:lnTo>
                  <a:lnTo>
                    <a:pt x="73549" y="129706"/>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04" name="Freeform: Shape 103">
              <a:extLst>
                <a:ext uri="{FF2B5EF4-FFF2-40B4-BE49-F238E27FC236}">
                  <a16:creationId xmlns:a16="http://schemas.microsoft.com/office/drawing/2014/main" xmlns="" id="{8A4FB764-6416-4284-B7E2-812BDC9D93D8}"/>
                </a:ext>
              </a:extLst>
            </p:cNvPr>
            <p:cNvSpPr/>
            <p:nvPr/>
          </p:nvSpPr>
          <p:spPr>
            <a:xfrm>
              <a:off x="1348055" y="6097566"/>
              <a:ext cx="228187" cy="382367"/>
            </a:xfrm>
            <a:custGeom>
              <a:avLst/>
              <a:gdLst>
                <a:gd name="connsiteX0" fmla="*/ 173935 w 183873"/>
                <a:gd name="connsiteY0" fmla="*/ 191825 h 308113"/>
                <a:gd name="connsiteX1" fmla="*/ 149584 w 183873"/>
                <a:gd name="connsiteY1" fmla="*/ 187353 h 308113"/>
                <a:gd name="connsiteX2" fmla="*/ 73549 w 183873"/>
                <a:gd name="connsiteY2" fmla="*/ 129209 h 308113"/>
                <a:gd name="connsiteX3" fmla="*/ 0 w 183873"/>
                <a:gd name="connsiteY3" fmla="*/ 0 h 308113"/>
                <a:gd name="connsiteX4" fmla="*/ 1491 w 183873"/>
                <a:gd name="connsiteY4" fmla="*/ 262890 h 308113"/>
                <a:gd name="connsiteX5" fmla="*/ 27333 w 183873"/>
                <a:gd name="connsiteY5" fmla="*/ 288732 h 308113"/>
                <a:gd name="connsiteX6" fmla="*/ 53671 w 183873"/>
                <a:gd name="connsiteY6" fmla="*/ 262890 h 308113"/>
                <a:gd name="connsiteX7" fmla="*/ 53671 w 183873"/>
                <a:gd name="connsiteY7" fmla="*/ 257921 h 308113"/>
                <a:gd name="connsiteX8" fmla="*/ 133184 w 183873"/>
                <a:gd name="connsiteY8" fmla="*/ 311592 h 308113"/>
                <a:gd name="connsiteX9" fmla="*/ 173935 w 183873"/>
                <a:gd name="connsiteY9" fmla="*/ 191825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73" h="308113">
                  <a:moveTo>
                    <a:pt x="173935" y="191825"/>
                  </a:moveTo>
                  <a:cubicBezTo>
                    <a:pt x="166480" y="191328"/>
                    <a:pt x="158032" y="189837"/>
                    <a:pt x="149584" y="187353"/>
                  </a:cubicBezTo>
                  <a:cubicBezTo>
                    <a:pt x="127718" y="181886"/>
                    <a:pt x="93427" y="162008"/>
                    <a:pt x="73549" y="129209"/>
                  </a:cubicBezTo>
                  <a:lnTo>
                    <a:pt x="0" y="0"/>
                  </a:lnTo>
                  <a:lnTo>
                    <a:pt x="1491" y="262890"/>
                  </a:lnTo>
                  <a:cubicBezTo>
                    <a:pt x="1491" y="277302"/>
                    <a:pt x="12921" y="288732"/>
                    <a:pt x="27333" y="288732"/>
                  </a:cubicBezTo>
                  <a:cubicBezTo>
                    <a:pt x="41744" y="288732"/>
                    <a:pt x="53671" y="277302"/>
                    <a:pt x="53671" y="262890"/>
                  </a:cubicBezTo>
                  <a:lnTo>
                    <a:pt x="53671" y="257921"/>
                  </a:lnTo>
                  <a:cubicBezTo>
                    <a:pt x="84979" y="294198"/>
                    <a:pt x="133184" y="311592"/>
                    <a:pt x="133184" y="311592"/>
                  </a:cubicBezTo>
                  <a:cubicBezTo>
                    <a:pt x="177413" y="317555"/>
                    <a:pt x="197788" y="235060"/>
                    <a:pt x="173935" y="19182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05" name="Freeform: Shape 104">
              <a:extLst>
                <a:ext uri="{FF2B5EF4-FFF2-40B4-BE49-F238E27FC236}">
                  <a16:creationId xmlns:a16="http://schemas.microsoft.com/office/drawing/2014/main" xmlns="" id="{E76EA751-14F8-4AFC-A987-BC085BE861C7}"/>
                </a:ext>
              </a:extLst>
            </p:cNvPr>
            <p:cNvSpPr/>
            <p:nvPr/>
          </p:nvSpPr>
          <p:spPr>
            <a:xfrm>
              <a:off x="1381974" y="6336237"/>
              <a:ext cx="30836" cy="117177"/>
            </a:xfrm>
            <a:custGeom>
              <a:avLst/>
              <a:gdLst>
                <a:gd name="connsiteX0" fmla="*/ 0 w 24847"/>
                <a:gd name="connsiteY0" fmla="*/ 0 h 94421"/>
                <a:gd name="connsiteX1" fmla="*/ 0 w 24847"/>
                <a:gd name="connsiteY1" fmla="*/ 96410 h 94421"/>
                <a:gd name="connsiteX2" fmla="*/ 26338 w 24847"/>
                <a:gd name="connsiteY2" fmla="*/ 65598 h 94421"/>
                <a:gd name="connsiteX3" fmla="*/ 0 w 24847"/>
                <a:gd name="connsiteY3" fmla="*/ 0 h 94421"/>
              </a:gdLst>
              <a:ahLst/>
              <a:cxnLst>
                <a:cxn ang="0">
                  <a:pos x="connsiteX0" y="connsiteY0"/>
                </a:cxn>
                <a:cxn ang="0">
                  <a:pos x="connsiteX1" y="connsiteY1"/>
                </a:cxn>
                <a:cxn ang="0">
                  <a:pos x="connsiteX2" y="connsiteY2"/>
                </a:cxn>
                <a:cxn ang="0">
                  <a:pos x="connsiteX3" y="connsiteY3"/>
                </a:cxn>
              </a:cxnLst>
              <a:rect l="l" t="t" r="r" b="b"/>
              <a:pathLst>
                <a:path w="24847" h="94421">
                  <a:moveTo>
                    <a:pt x="0" y="0"/>
                  </a:moveTo>
                  <a:lnTo>
                    <a:pt x="0" y="96410"/>
                  </a:lnTo>
                  <a:cubicBezTo>
                    <a:pt x="15406" y="96410"/>
                    <a:pt x="27829" y="85477"/>
                    <a:pt x="26338" y="65598"/>
                  </a:cubicBezTo>
                  <a:lnTo>
                    <a:pt x="0"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06" name="Freeform: Shape 105">
              <a:extLst>
                <a:ext uri="{FF2B5EF4-FFF2-40B4-BE49-F238E27FC236}">
                  <a16:creationId xmlns:a16="http://schemas.microsoft.com/office/drawing/2014/main" xmlns="" id="{E09ABDD2-D683-4073-999C-64D7DC6AE1DA}"/>
                </a:ext>
              </a:extLst>
            </p:cNvPr>
            <p:cNvSpPr/>
            <p:nvPr/>
          </p:nvSpPr>
          <p:spPr>
            <a:xfrm>
              <a:off x="987273" y="6096949"/>
              <a:ext cx="382367" cy="400869"/>
            </a:xfrm>
            <a:custGeom>
              <a:avLst/>
              <a:gdLst>
                <a:gd name="connsiteX0" fmla="*/ 73549 w 308113"/>
                <a:gd name="connsiteY0" fmla="*/ 129706 h 323021"/>
                <a:gd name="connsiteX1" fmla="*/ 218163 w 308113"/>
                <a:gd name="connsiteY1" fmla="*/ 188346 h 323021"/>
                <a:gd name="connsiteX2" fmla="*/ 244006 w 308113"/>
                <a:gd name="connsiteY2" fmla="*/ 135669 h 323021"/>
                <a:gd name="connsiteX3" fmla="*/ 192819 w 308113"/>
                <a:gd name="connsiteY3" fmla="*/ 15406 h 323021"/>
                <a:gd name="connsiteX4" fmla="*/ 289725 w 308113"/>
                <a:gd name="connsiteY4" fmla="*/ 204249 h 323021"/>
                <a:gd name="connsiteX5" fmla="*/ 301652 w 308113"/>
                <a:gd name="connsiteY5" fmla="*/ 227109 h 323021"/>
                <a:gd name="connsiteX6" fmla="*/ 258417 w 308113"/>
                <a:gd name="connsiteY6" fmla="*/ 321034 h 323021"/>
                <a:gd name="connsiteX7" fmla="*/ 200273 w 308113"/>
                <a:gd name="connsiteY7" fmla="*/ 325507 h 323021"/>
                <a:gd name="connsiteX8" fmla="*/ 53671 w 308113"/>
                <a:gd name="connsiteY8" fmla="*/ 257920 h 323021"/>
                <a:gd name="connsiteX9" fmla="*/ 54168 w 308113"/>
                <a:gd name="connsiteY9" fmla="*/ 192322 h 323021"/>
                <a:gd name="connsiteX10" fmla="*/ 53671 w 308113"/>
                <a:gd name="connsiteY10" fmla="*/ 257920 h 323021"/>
                <a:gd name="connsiteX11" fmla="*/ 53671 w 308113"/>
                <a:gd name="connsiteY11" fmla="*/ 262890 h 323021"/>
                <a:gd name="connsiteX12" fmla="*/ 27333 w 308113"/>
                <a:gd name="connsiteY12" fmla="*/ 288732 h 323021"/>
                <a:gd name="connsiteX13" fmla="*/ 1491 w 308113"/>
                <a:gd name="connsiteY13" fmla="*/ 262890 h 323021"/>
                <a:gd name="connsiteX14" fmla="*/ 0 w 308113"/>
                <a:gd name="connsiteY14" fmla="*/ 0 h 323021"/>
                <a:gd name="connsiteX15" fmla="*/ 73549 w 308113"/>
                <a:gd name="connsiteY15" fmla="*/ 129706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113" h="323021">
                  <a:moveTo>
                    <a:pt x="73549" y="129706"/>
                  </a:moveTo>
                  <a:cubicBezTo>
                    <a:pt x="103367" y="178904"/>
                    <a:pt x="162505" y="202758"/>
                    <a:pt x="218163" y="188346"/>
                  </a:cubicBezTo>
                  <a:cubicBezTo>
                    <a:pt x="241024" y="182383"/>
                    <a:pt x="253448" y="157535"/>
                    <a:pt x="244006" y="135669"/>
                  </a:cubicBezTo>
                  <a:lnTo>
                    <a:pt x="192819" y="15406"/>
                  </a:lnTo>
                  <a:lnTo>
                    <a:pt x="289725" y="204249"/>
                  </a:lnTo>
                  <a:lnTo>
                    <a:pt x="301652" y="227109"/>
                  </a:lnTo>
                  <a:cubicBezTo>
                    <a:pt x="322027" y="265872"/>
                    <a:pt x="298174" y="310598"/>
                    <a:pt x="258417" y="321034"/>
                  </a:cubicBezTo>
                  <a:cubicBezTo>
                    <a:pt x="238042" y="326501"/>
                    <a:pt x="217170" y="326997"/>
                    <a:pt x="200273" y="325507"/>
                  </a:cubicBezTo>
                  <a:cubicBezTo>
                    <a:pt x="183376" y="324016"/>
                    <a:pt x="115294" y="323022"/>
                    <a:pt x="53671" y="257920"/>
                  </a:cubicBezTo>
                  <a:lnTo>
                    <a:pt x="54168" y="192322"/>
                  </a:lnTo>
                  <a:lnTo>
                    <a:pt x="53671" y="257920"/>
                  </a:lnTo>
                  <a:lnTo>
                    <a:pt x="53671" y="262890"/>
                  </a:lnTo>
                  <a:cubicBezTo>
                    <a:pt x="53671" y="277302"/>
                    <a:pt x="41744" y="288732"/>
                    <a:pt x="27333" y="288732"/>
                  </a:cubicBezTo>
                  <a:cubicBezTo>
                    <a:pt x="12921" y="288732"/>
                    <a:pt x="1491" y="277302"/>
                    <a:pt x="1491" y="262890"/>
                  </a:cubicBezTo>
                  <a:lnTo>
                    <a:pt x="0" y="0"/>
                  </a:lnTo>
                  <a:lnTo>
                    <a:pt x="73549" y="129706"/>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07" name="Freeform: Shape 106">
              <a:extLst>
                <a:ext uri="{FF2B5EF4-FFF2-40B4-BE49-F238E27FC236}">
                  <a16:creationId xmlns:a16="http://schemas.microsoft.com/office/drawing/2014/main" xmlns="" id="{CB11EEDA-95FC-4FFE-9108-17E5095E9558}"/>
                </a:ext>
              </a:extLst>
            </p:cNvPr>
            <p:cNvSpPr/>
            <p:nvPr/>
          </p:nvSpPr>
          <p:spPr>
            <a:xfrm>
              <a:off x="987890" y="6097566"/>
              <a:ext cx="222019" cy="382367"/>
            </a:xfrm>
            <a:custGeom>
              <a:avLst/>
              <a:gdLst>
                <a:gd name="connsiteX0" fmla="*/ 173935 w 178904"/>
                <a:gd name="connsiteY0" fmla="*/ 191825 h 308113"/>
                <a:gd name="connsiteX1" fmla="*/ 149584 w 178904"/>
                <a:gd name="connsiteY1" fmla="*/ 187353 h 308113"/>
                <a:gd name="connsiteX2" fmla="*/ 73549 w 178904"/>
                <a:gd name="connsiteY2" fmla="*/ 129209 h 308113"/>
                <a:gd name="connsiteX3" fmla="*/ 0 w 178904"/>
                <a:gd name="connsiteY3" fmla="*/ 0 h 308113"/>
                <a:gd name="connsiteX4" fmla="*/ 1491 w 178904"/>
                <a:gd name="connsiteY4" fmla="*/ 262890 h 308113"/>
                <a:gd name="connsiteX5" fmla="*/ 27333 w 178904"/>
                <a:gd name="connsiteY5" fmla="*/ 288732 h 308113"/>
                <a:gd name="connsiteX6" fmla="*/ 53671 w 178904"/>
                <a:gd name="connsiteY6" fmla="*/ 262890 h 308113"/>
                <a:gd name="connsiteX7" fmla="*/ 53671 w 178904"/>
                <a:gd name="connsiteY7" fmla="*/ 257921 h 308113"/>
                <a:gd name="connsiteX8" fmla="*/ 133184 w 178904"/>
                <a:gd name="connsiteY8" fmla="*/ 311592 h 308113"/>
                <a:gd name="connsiteX9" fmla="*/ 173935 w 178904"/>
                <a:gd name="connsiteY9" fmla="*/ 191825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04" h="308113">
                  <a:moveTo>
                    <a:pt x="173935" y="191825"/>
                  </a:moveTo>
                  <a:cubicBezTo>
                    <a:pt x="166480" y="191328"/>
                    <a:pt x="158032" y="189837"/>
                    <a:pt x="149584" y="187353"/>
                  </a:cubicBezTo>
                  <a:cubicBezTo>
                    <a:pt x="127718" y="181886"/>
                    <a:pt x="93427" y="162008"/>
                    <a:pt x="73549" y="129209"/>
                  </a:cubicBezTo>
                  <a:lnTo>
                    <a:pt x="0" y="0"/>
                  </a:lnTo>
                  <a:lnTo>
                    <a:pt x="1491" y="262890"/>
                  </a:lnTo>
                  <a:cubicBezTo>
                    <a:pt x="1491" y="277302"/>
                    <a:pt x="12921" y="288732"/>
                    <a:pt x="27333" y="288732"/>
                  </a:cubicBezTo>
                  <a:cubicBezTo>
                    <a:pt x="41744" y="288732"/>
                    <a:pt x="53671" y="277302"/>
                    <a:pt x="53671" y="262890"/>
                  </a:cubicBezTo>
                  <a:lnTo>
                    <a:pt x="53671" y="257921"/>
                  </a:lnTo>
                  <a:cubicBezTo>
                    <a:pt x="84979" y="294198"/>
                    <a:pt x="133184" y="311592"/>
                    <a:pt x="133184" y="311592"/>
                  </a:cubicBezTo>
                  <a:cubicBezTo>
                    <a:pt x="177413" y="317555"/>
                    <a:pt x="197291" y="235060"/>
                    <a:pt x="173935" y="19182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08" name="Freeform: Shape 107">
              <a:extLst>
                <a:ext uri="{FF2B5EF4-FFF2-40B4-BE49-F238E27FC236}">
                  <a16:creationId xmlns:a16="http://schemas.microsoft.com/office/drawing/2014/main" xmlns="" id="{2A8520F7-CDBA-4AA7-A73C-F684CDF662B3}"/>
                </a:ext>
              </a:extLst>
            </p:cNvPr>
            <p:cNvSpPr/>
            <p:nvPr/>
          </p:nvSpPr>
          <p:spPr>
            <a:xfrm>
              <a:off x="1021810" y="6336237"/>
              <a:ext cx="30836" cy="117177"/>
            </a:xfrm>
            <a:custGeom>
              <a:avLst/>
              <a:gdLst>
                <a:gd name="connsiteX0" fmla="*/ 0 w 24847"/>
                <a:gd name="connsiteY0" fmla="*/ 0 h 94421"/>
                <a:gd name="connsiteX1" fmla="*/ 0 w 24847"/>
                <a:gd name="connsiteY1" fmla="*/ 96410 h 94421"/>
                <a:gd name="connsiteX2" fmla="*/ 26338 w 24847"/>
                <a:gd name="connsiteY2" fmla="*/ 65598 h 94421"/>
                <a:gd name="connsiteX3" fmla="*/ 0 w 24847"/>
                <a:gd name="connsiteY3" fmla="*/ 0 h 94421"/>
              </a:gdLst>
              <a:ahLst/>
              <a:cxnLst>
                <a:cxn ang="0">
                  <a:pos x="connsiteX0" y="connsiteY0"/>
                </a:cxn>
                <a:cxn ang="0">
                  <a:pos x="connsiteX1" y="connsiteY1"/>
                </a:cxn>
                <a:cxn ang="0">
                  <a:pos x="connsiteX2" y="connsiteY2"/>
                </a:cxn>
                <a:cxn ang="0">
                  <a:pos x="connsiteX3" y="connsiteY3"/>
                </a:cxn>
              </a:cxnLst>
              <a:rect l="l" t="t" r="r" b="b"/>
              <a:pathLst>
                <a:path w="24847" h="94421">
                  <a:moveTo>
                    <a:pt x="0" y="0"/>
                  </a:moveTo>
                  <a:lnTo>
                    <a:pt x="0" y="96410"/>
                  </a:lnTo>
                  <a:cubicBezTo>
                    <a:pt x="15406" y="96410"/>
                    <a:pt x="27829" y="85477"/>
                    <a:pt x="26338" y="65598"/>
                  </a:cubicBezTo>
                  <a:lnTo>
                    <a:pt x="0"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09" name="Freeform: Shape 108">
              <a:extLst>
                <a:ext uri="{FF2B5EF4-FFF2-40B4-BE49-F238E27FC236}">
                  <a16:creationId xmlns:a16="http://schemas.microsoft.com/office/drawing/2014/main" xmlns="" id="{382142A4-41BE-41D5-B620-82DB07E7AA6E}"/>
                </a:ext>
              </a:extLst>
            </p:cNvPr>
            <p:cNvSpPr/>
            <p:nvPr/>
          </p:nvSpPr>
          <p:spPr>
            <a:xfrm>
              <a:off x="1955843" y="3079039"/>
              <a:ext cx="425537" cy="333030"/>
            </a:xfrm>
            <a:custGeom>
              <a:avLst/>
              <a:gdLst>
                <a:gd name="connsiteX0" fmla="*/ 262136 w 342899"/>
                <a:gd name="connsiteY0" fmla="*/ 268596 h 268356"/>
                <a:gd name="connsiteX1" fmla="*/ 221882 w 342899"/>
                <a:gd name="connsiteY1" fmla="*/ 258160 h 268356"/>
                <a:gd name="connsiteX2" fmla="*/ 42481 w 342899"/>
                <a:gd name="connsiteY2" fmla="*/ 158769 h 268356"/>
                <a:gd name="connsiteX3" fmla="*/ 11669 w 342899"/>
                <a:gd name="connsiteY3" fmla="*/ 42481 h 268356"/>
                <a:gd name="connsiteX4" fmla="*/ 127957 w 342899"/>
                <a:gd name="connsiteY4" fmla="*/ 11670 h 268356"/>
                <a:gd name="connsiteX5" fmla="*/ 302886 w 342899"/>
                <a:gd name="connsiteY5" fmla="*/ 108576 h 268356"/>
                <a:gd name="connsiteX6" fmla="*/ 337673 w 342899"/>
                <a:gd name="connsiteY6" fmla="*/ 223870 h 268356"/>
                <a:gd name="connsiteX7" fmla="*/ 262136 w 342899"/>
                <a:gd name="connsiteY7" fmla="*/ 268596 h 26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899" h="268356">
                  <a:moveTo>
                    <a:pt x="262136" y="268596"/>
                  </a:moveTo>
                  <a:cubicBezTo>
                    <a:pt x="248718" y="268596"/>
                    <a:pt x="234803" y="265117"/>
                    <a:pt x="221882" y="258160"/>
                  </a:cubicBezTo>
                  <a:cubicBezTo>
                    <a:pt x="166223" y="228343"/>
                    <a:pt x="106091" y="195544"/>
                    <a:pt x="42481" y="158769"/>
                  </a:cubicBezTo>
                  <a:cubicBezTo>
                    <a:pt x="1730" y="135412"/>
                    <a:pt x="-12184" y="83231"/>
                    <a:pt x="11669" y="42481"/>
                  </a:cubicBezTo>
                  <a:cubicBezTo>
                    <a:pt x="35027" y="1730"/>
                    <a:pt x="87207" y="-12184"/>
                    <a:pt x="127957" y="11670"/>
                  </a:cubicBezTo>
                  <a:cubicBezTo>
                    <a:pt x="189580" y="47450"/>
                    <a:pt x="248718" y="79256"/>
                    <a:pt x="302886" y="108576"/>
                  </a:cubicBezTo>
                  <a:cubicBezTo>
                    <a:pt x="344133" y="130939"/>
                    <a:pt x="359539" y="182623"/>
                    <a:pt x="337673" y="223870"/>
                  </a:cubicBezTo>
                  <a:cubicBezTo>
                    <a:pt x="321770" y="252694"/>
                    <a:pt x="292450" y="268596"/>
                    <a:pt x="262136" y="268596"/>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10" name="Freeform: Shape 109">
              <a:extLst>
                <a:ext uri="{FF2B5EF4-FFF2-40B4-BE49-F238E27FC236}">
                  <a16:creationId xmlns:a16="http://schemas.microsoft.com/office/drawing/2014/main" xmlns="" id="{30ADCEB6-DDB5-49F5-8611-281C832C7FEA}"/>
                </a:ext>
              </a:extLst>
            </p:cNvPr>
            <p:cNvSpPr/>
            <p:nvPr/>
          </p:nvSpPr>
          <p:spPr>
            <a:xfrm>
              <a:off x="1932456" y="3062434"/>
              <a:ext cx="462540" cy="326862"/>
            </a:xfrm>
            <a:custGeom>
              <a:avLst/>
              <a:gdLst>
                <a:gd name="connsiteX0" fmla="*/ 321732 w 372717"/>
                <a:gd name="connsiteY0" fmla="*/ 263588 h 263386"/>
                <a:gd name="connsiteX1" fmla="*/ 295394 w 372717"/>
                <a:gd name="connsiteY1" fmla="*/ 256631 h 263386"/>
                <a:gd name="connsiteX2" fmla="*/ 236256 w 372717"/>
                <a:gd name="connsiteY2" fmla="*/ 222838 h 263386"/>
                <a:gd name="connsiteX3" fmla="*/ 24552 w 372717"/>
                <a:gd name="connsiteY3" fmla="*/ 98102 h 263386"/>
                <a:gd name="connsiteX4" fmla="*/ 8152 w 372717"/>
                <a:gd name="connsiteY4" fmla="*/ 24552 h 263386"/>
                <a:gd name="connsiteX5" fmla="*/ 81702 w 372717"/>
                <a:gd name="connsiteY5" fmla="*/ 8152 h 263386"/>
                <a:gd name="connsiteX6" fmla="*/ 288436 w 372717"/>
                <a:gd name="connsiteY6" fmla="*/ 129907 h 263386"/>
                <a:gd name="connsiteX7" fmla="*/ 348071 w 372717"/>
                <a:gd name="connsiteY7" fmla="*/ 163700 h 263386"/>
                <a:gd name="connsiteX8" fmla="*/ 367949 w 372717"/>
                <a:gd name="connsiteY8" fmla="*/ 236256 h 263386"/>
                <a:gd name="connsiteX9" fmla="*/ 321732 w 372717"/>
                <a:gd name="connsiteY9" fmla="*/ 263588 h 26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717" h="263386">
                  <a:moveTo>
                    <a:pt x="321732" y="263588"/>
                  </a:moveTo>
                  <a:cubicBezTo>
                    <a:pt x="312787" y="263588"/>
                    <a:pt x="303842" y="261103"/>
                    <a:pt x="295394" y="256631"/>
                  </a:cubicBezTo>
                  <a:cubicBezTo>
                    <a:pt x="276012" y="245698"/>
                    <a:pt x="256134" y="234268"/>
                    <a:pt x="236256" y="222838"/>
                  </a:cubicBezTo>
                  <a:cubicBezTo>
                    <a:pt x="167676" y="184075"/>
                    <a:pt x="97108" y="144319"/>
                    <a:pt x="24552" y="98102"/>
                  </a:cubicBezTo>
                  <a:cubicBezTo>
                    <a:pt x="-296" y="82199"/>
                    <a:pt x="-7253" y="49400"/>
                    <a:pt x="8152" y="24552"/>
                  </a:cubicBezTo>
                  <a:cubicBezTo>
                    <a:pt x="24055" y="-296"/>
                    <a:pt x="56854" y="-7253"/>
                    <a:pt x="81702" y="8152"/>
                  </a:cubicBezTo>
                  <a:cubicBezTo>
                    <a:pt x="151773" y="52879"/>
                    <a:pt x="221347" y="92138"/>
                    <a:pt x="288436" y="129907"/>
                  </a:cubicBezTo>
                  <a:cubicBezTo>
                    <a:pt x="308811" y="141337"/>
                    <a:pt x="328689" y="152767"/>
                    <a:pt x="348071" y="163700"/>
                  </a:cubicBezTo>
                  <a:cubicBezTo>
                    <a:pt x="373415" y="178112"/>
                    <a:pt x="382361" y="210911"/>
                    <a:pt x="367949" y="236256"/>
                  </a:cubicBezTo>
                  <a:cubicBezTo>
                    <a:pt x="358010" y="254146"/>
                    <a:pt x="340120" y="263588"/>
                    <a:pt x="321732" y="263588"/>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11" name="Freeform: Shape 110">
              <a:extLst>
                <a:ext uri="{FF2B5EF4-FFF2-40B4-BE49-F238E27FC236}">
                  <a16:creationId xmlns:a16="http://schemas.microsoft.com/office/drawing/2014/main" xmlns="" id="{DA9A16E2-6CC3-4CFE-98C6-B1FF8DE53C0E}"/>
                </a:ext>
              </a:extLst>
            </p:cNvPr>
            <p:cNvSpPr/>
            <p:nvPr/>
          </p:nvSpPr>
          <p:spPr>
            <a:xfrm>
              <a:off x="1082538" y="2290224"/>
              <a:ext cx="1005254" cy="943582"/>
            </a:xfrm>
            <a:custGeom>
              <a:avLst/>
              <a:gdLst>
                <a:gd name="connsiteX0" fmla="*/ 723832 w 810039"/>
                <a:gd name="connsiteY0" fmla="*/ 765079 h 760343"/>
                <a:gd name="connsiteX1" fmla="*/ 678609 w 810039"/>
                <a:gd name="connsiteY1" fmla="*/ 752158 h 760343"/>
                <a:gd name="connsiteX2" fmla="*/ 8711 w 810039"/>
                <a:gd name="connsiteY2" fmla="*/ 124005 h 760343"/>
                <a:gd name="connsiteX3" fmla="*/ 48964 w 810039"/>
                <a:gd name="connsiteY3" fmla="*/ 8711 h 760343"/>
                <a:gd name="connsiteX4" fmla="*/ 164259 w 810039"/>
                <a:gd name="connsiteY4" fmla="*/ 48965 h 760343"/>
                <a:gd name="connsiteX5" fmla="*/ 769551 w 810039"/>
                <a:gd name="connsiteY5" fmla="*/ 605059 h 760343"/>
                <a:gd name="connsiteX6" fmla="*/ 797878 w 810039"/>
                <a:gd name="connsiteY6" fmla="*/ 723832 h 760343"/>
                <a:gd name="connsiteX7" fmla="*/ 723832 w 810039"/>
                <a:gd name="connsiteY7" fmla="*/ 765079 h 7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039" h="760343">
                  <a:moveTo>
                    <a:pt x="723832" y="765079"/>
                  </a:moveTo>
                  <a:cubicBezTo>
                    <a:pt x="708426" y="765079"/>
                    <a:pt x="693020" y="761103"/>
                    <a:pt x="678609" y="752158"/>
                  </a:cubicBezTo>
                  <a:cubicBezTo>
                    <a:pt x="327757" y="536479"/>
                    <a:pt x="108599" y="330739"/>
                    <a:pt x="8711" y="124005"/>
                  </a:cubicBezTo>
                  <a:cubicBezTo>
                    <a:pt x="-12161" y="81267"/>
                    <a:pt x="5729" y="29583"/>
                    <a:pt x="48964" y="8711"/>
                  </a:cubicBezTo>
                  <a:cubicBezTo>
                    <a:pt x="91703" y="-12161"/>
                    <a:pt x="143386" y="5729"/>
                    <a:pt x="164259" y="48965"/>
                  </a:cubicBezTo>
                  <a:cubicBezTo>
                    <a:pt x="249735" y="225384"/>
                    <a:pt x="447524" y="407270"/>
                    <a:pt x="769551" y="605059"/>
                  </a:cubicBezTo>
                  <a:cubicBezTo>
                    <a:pt x="810302" y="629907"/>
                    <a:pt x="822726" y="683081"/>
                    <a:pt x="797878" y="723832"/>
                  </a:cubicBezTo>
                  <a:cubicBezTo>
                    <a:pt x="780982" y="750667"/>
                    <a:pt x="752655" y="765079"/>
                    <a:pt x="723832" y="765079"/>
                  </a:cubicBezTo>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112" name="Freeform: Shape 111">
              <a:extLst>
                <a:ext uri="{FF2B5EF4-FFF2-40B4-BE49-F238E27FC236}">
                  <a16:creationId xmlns:a16="http://schemas.microsoft.com/office/drawing/2014/main" xmlns="" id="{1DA62BE8-0D62-43FA-AC37-20A8AA81AE11}"/>
                </a:ext>
              </a:extLst>
            </p:cNvPr>
            <p:cNvSpPr/>
            <p:nvPr/>
          </p:nvSpPr>
          <p:spPr>
            <a:xfrm>
              <a:off x="1123614" y="2331915"/>
              <a:ext cx="962084" cy="869576"/>
            </a:xfrm>
            <a:custGeom>
              <a:avLst/>
              <a:gdLst>
                <a:gd name="connsiteX0" fmla="*/ 723532 w 775252"/>
                <a:gd name="connsiteY0" fmla="*/ 705642 h 700708"/>
                <a:gd name="connsiteX1" fmla="*/ 698188 w 775252"/>
                <a:gd name="connsiteY1" fmla="*/ 699182 h 700708"/>
                <a:gd name="connsiteX2" fmla="*/ 5430 w 775252"/>
                <a:gd name="connsiteY2" fmla="*/ 76495 h 700708"/>
                <a:gd name="connsiteX3" fmla="*/ 29781 w 775252"/>
                <a:gd name="connsiteY3" fmla="*/ 5430 h 700708"/>
                <a:gd name="connsiteX4" fmla="*/ 100846 w 775252"/>
                <a:gd name="connsiteY4" fmla="*/ 29781 h 700708"/>
                <a:gd name="connsiteX5" fmla="*/ 748380 w 775252"/>
                <a:gd name="connsiteY5" fmla="*/ 605754 h 700708"/>
                <a:gd name="connsiteX6" fmla="*/ 769750 w 775252"/>
                <a:gd name="connsiteY6" fmla="*/ 677813 h 700708"/>
                <a:gd name="connsiteX7" fmla="*/ 723532 w 775252"/>
                <a:gd name="connsiteY7" fmla="*/ 705642 h 70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252" h="700708">
                  <a:moveTo>
                    <a:pt x="723532" y="705642"/>
                  </a:moveTo>
                  <a:cubicBezTo>
                    <a:pt x="715084" y="705642"/>
                    <a:pt x="706139" y="703654"/>
                    <a:pt x="698188" y="699182"/>
                  </a:cubicBezTo>
                  <a:cubicBezTo>
                    <a:pt x="436291" y="557052"/>
                    <a:pt x="114264" y="297641"/>
                    <a:pt x="5430" y="76495"/>
                  </a:cubicBezTo>
                  <a:cubicBezTo>
                    <a:pt x="-7490" y="50156"/>
                    <a:pt x="3442" y="18351"/>
                    <a:pt x="29781" y="5430"/>
                  </a:cubicBezTo>
                  <a:cubicBezTo>
                    <a:pt x="56120" y="-7490"/>
                    <a:pt x="87925" y="3442"/>
                    <a:pt x="100846" y="29781"/>
                  </a:cubicBezTo>
                  <a:cubicBezTo>
                    <a:pt x="198250" y="228564"/>
                    <a:pt x="507356" y="475054"/>
                    <a:pt x="748380" y="605754"/>
                  </a:cubicBezTo>
                  <a:cubicBezTo>
                    <a:pt x="774222" y="619669"/>
                    <a:pt x="783664" y="651971"/>
                    <a:pt x="769750" y="677813"/>
                  </a:cubicBezTo>
                  <a:cubicBezTo>
                    <a:pt x="760307" y="695703"/>
                    <a:pt x="742417" y="705642"/>
                    <a:pt x="723532" y="705642"/>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113" name="Freeform: Shape 112">
              <a:extLst>
                <a:ext uri="{FF2B5EF4-FFF2-40B4-BE49-F238E27FC236}">
                  <a16:creationId xmlns:a16="http://schemas.microsoft.com/office/drawing/2014/main" xmlns="" id="{DB078524-4D09-4C81-BC3A-501A6606EB33}"/>
                </a:ext>
              </a:extLst>
            </p:cNvPr>
            <p:cNvSpPr/>
            <p:nvPr/>
          </p:nvSpPr>
          <p:spPr>
            <a:xfrm>
              <a:off x="1927106" y="3025633"/>
              <a:ext cx="209685" cy="271357"/>
            </a:xfrm>
            <a:custGeom>
              <a:avLst/>
              <a:gdLst>
                <a:gd name="connsiteX0" fmla="*/ 21409 w 168965"/>
                <a:gd name="connsiteY0" fmla="*/ 213234 h 218660"/>
                <a:gd name="connsiteX1" fmla="*/ 21409 w 168965"/>
                <a:gd name="connsiteY1" fmla="*/ 213234 h 218660"/>
                <a:gd name="connsiteX2" fmla="*/ 85020 w 168965"/>
                <a:gd name="connsiteY2" fmla="*/ 198822 h 218660"/>
                <a:gd name="connsiteX3" fmla="*/ 165526 w 168965"/>
                <a:gd name="connsiteY3" fmla="*/ 70607 h 218660"/>
                <a:gd name="connsiteX4" fmla="*/ 151114 w 168965"/>
                <a:gd name="connsiteY4" fmla="*/ 6997 h 218660"/>
                <a:gd name="connsiteX5" fmla="*/ 87504 w 168965"/>
                <a:gd name="connsiteY5" fmla="*/ 21409 h 218660"/>
                <a:gd name="connsiteX6" fmla="*/ 6997 w 168965"/>
                <a:gd name="connsiteY6" fmla="*/ 149624 h 218660"/>
                <a:gd name="connsiteX7" fmla="*/ 21409 w 168965"/>
                <a:gd name="connsiteY7" fmla="*/ 213234 h 2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65" h="218660">
                  <a:moveTo>
                    <a:pt x="21409" y="213234"/>
                  </a:moveTo>
                  <a:lnTo>
                    <a:pt x="21409" y="213234"/>
                  </a:lnTo>
                  <a:cubicBezTo>
                    <a:pt x="42778" y="226652"/>
                    <a:pt x="71601" y="220191"/>
                    <a:pt x="85020" y="198822"/>
                  </a:cubicBezTo>
                  <a:lnTo>
                    <a:pt x="165526" y="70607"/>
                  </a:lnTo>
                  <a:cubicBezTo>
                    <a:pt x="178944" y="49238"/>
                    <a:pt x="172484" y="20415"/>
                    <a:pt x="151114" y="6997"/>
                  </a:cubicBezTo>
                  <a:cubicBezTo>
                    <a:pt x="129746" y="-6421"/>
                    <a:pt x="100922" y="40"/>
                    <a:pt x="87504" y="21409"/>
                  </a:cubicBezTo>
                  <a:lnTo>
                    <a:pt x="6997" y="149624"/>
                  </a:lnTo>
                  <a:cubicBezTo>
                    <a:pt x="-6421" y="171490"/>
                    <a:pt x="39" y="199816"/>
                    <a:pt x="21409" y="213234"/>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114" name="Freeform: Shape 113">
              <a:extLst>
                <a:ext uri="{FF2B5EF4-FFF2-40B4-BE49-F238E27FC236}">
                  <a16:creationId xmlns:a16="http://schemas.microsoft.com/office/drawing/2014/main" xmlns="" id="{300E8B63-B5F4-4A4C-AF13-2C73F4FA916F}"/>
                </a:ext>
              </a:extLst>
            </p:cNvPr>
            <p:cNvSpPr/>
            <p:nvPr/>
          </p:nvSpPr>
          <p:spPr>
            <a:xfrm>
              <a:off x="1958559" y="3025633"/>
              <a:ext cx="178848" cy="222019"/>
            </a:xfrm>
            <a:custGeom>
              <a:avLst/>
              <a:gdLst>
                <a:gd name="connsiteX0" fmla="*/ 21409 w 144117"/>
                <a:gd name="connsiteY0" fmla="*/ 173478 h 178904"/>
                <a:gd name="connsiteX1" fmla="*/ 21409 w 144117"/>
                <a:gd name="connsiteY1" fmla="*/ 173478 h 178904"/>
                <a:gd name="connsiteX2" fmla="*/ 85019 w 144117"/>
                <a:gd name="connsiteY2" fmla="*/ 159066 h 178904"/>
                <a:gd name="connsiteX3" fmla="*/ 140678 w 144117"/>
                <a:gd name="connsiteY3" fmla="*/ 70607 h 178904"/>
                <a:gd name="connsiteX4" fmla="*/ 126266 w 144117"/>
                <a:gd name="connsiteY4" fmla="*/ 6997 h 178904"/>
                <a:gd name="connsiteX5" fmla="*/ 62656 w 144117"/>
                <a:gd name="connsiteY5" fmla="*/ 21409 h 178904"/>
                <a:gd name="connsiteX6" fmla="*/ 6997 w 144117"/>
                <a:gd name="connsiteY6" fmla="*/ 109867 h 178904"/>
                <a:gd name="connsiteX7" fmla="*/ 21409 w 144117"/>
                <a:gd name="connsiteY7" fmla="*/ 173478 h 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117" h="178904">
                  <a:moveTo>
                    <a:pt x="21409" y="173478"/>
                  </a:moveTo>
                  <a:lnTo>
                    <a:pt x="21409" y="173478"/>
                  </a:lnTo>
                  <a:cubicBezTo>
                    <a:pt x="42778" y="186895"/>
                    <a:pt x="71601" y="180435"/>
                    <a:pt x="85019" y="159066"/>
                  </a:cubicBezTo>
                  <a:lnTo>
                    <a:pt x="140678" y="70607"/>
                  </a:lnTo>
                  <a:cubicBezTo>
                    <a:pt x="154096" y="49238"/>
                    <a:pt x="147636" y="20415"/>
                    <a:pt x="126266" y="6997"/>
                  </a:cubicBezTo>
                  <a:cubicBezTo>
                    <a:pt x="104898" y="-6421"/>
                    <a:pt x="76074" y="40"/>
                    <a:pt x="62656" y="21409"/>
                  </a:cubicBezTo>
                  <a:lnTo>
                    <a:pt x="6997" y="109867"/>
                  </a:lnTo>
                  <a:cubicBezTo>
                    <a:pt x="-6421" y="131236"/>
                    <a:pt x="40" y="160060"/>
                    <a:pt x="21409" y="173478"/>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115" name="Freeform: Shape 114">
              <a:extLst>
                <a:ext uri="{FF2B5EF4-FFF2-40B4-BE49-F238E27FC236}">
                  <a16:creationId xmlns:a16="http://schemas.microsoft.com/office/drawing/2014/main" xmlns="" id="{BE3C61BE-3FFD-4ACA-8F83-0E65DB197ED6}"/>
                </a:ext>
              </a:extLst>
            </p:cNvPr>
            <p:cNvSpPr/>
            <p:nvPr/>
          </p:nvSpPr>
          <p:spPr>
            <a:xfrm>
              <a:off x="2636067" y="2257880"/>
              <a:ext cx="1073093" cy="1091595"/>
            </a:xfrm>
            <a:custGeom>
              <a:avLst/>
              <a:gdLst>
                <a:gd name="connsiteX0" fmla="*/ 85235 w 864704"/>
                <a:gd name="connsiteY0" fmla="*/ 884073 h 879613"/>
                <a:gd name="connsiteX1" fmla="*/ 9697 w 864704"/>
                <a:gd name="connsiteY1" fmla="*/ 838353 h 879613"/>
                <a:gd name="connsiteX2" fmla="*/ 45975 w 864704"/>
                <a:gd name="connsiteY2" fmla="*/ 723556 h 879613"/>
                <a:gd name="connsiteX3" fmla="*/ 707424 w 864704"/>
                <a:gd name="connsiteY3" fmla="*/ 47198 h 879613"/>
                <a:gd name="connsiteX4" fmla="*/ 821724 w 864704"/>
                <a:gd name="connsiteY4" fmla="*/ 8933 h 879613"/>
                <a:gd name="connsiteX5" fmla="*/ 859989 w 864704"/>
                <a:gd name="connsiteY5" fmla="*/ 123233 h 879613"/>
                <a:gd name="connsiteX6" fmla="*/ 124991 w 864704"/>
                <a:gd name="connsiteY6" fmla="*/ 874631 h 879613"/>
                <a:gd name="connsiteX7" fmla="*/ 85235 w 864704"/>
                <a:gd name="connsiteY7" fmla="*/ 884073 h 87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704" h="879613">
                  <a:moveTo>
                    <a:pt x="85235" y="884073"/>
                  </a:moveTo>
                  <a:cubicBezTo>
                    <a:pt x="54423" y="884073"/>
                    <a:pt x="24605" y="867177"/>
                    <a:pt x="9697" y="838353"/>
                  </a:cubicBezTo>
                  <a:cubicBezTo>
                    <a:pt x="-12169" y="796609"/>
                    <a:pt x="4230" y="745422"/>
                    <a:pt x="45975" y="723556"/>
                  </a:cubicBezTo>
                  <a:cubicBezTo>
                    <a:pt x="336198" y="571984"/>
                    <a:pt x="558834" y="344378"/>
                    <a:pt x="707424" y="47198"/>
                  </a:cubicBezTo>
                  <a:cubicBezTo>
                    <a:pt x="728296" y="4957"/>
                    <a:pt x="779483" y="-11939"/>
                    <a:pt x="821724" y="8933"/>
                  </a:cubicBezTo>
                  <a:cubicBezTo>
                    <a:pt x="863965" y="29805"/>
                    <a:pt x="880862" y="80991"/>
                    <a:pt x="859989" y="123233"/>
                  </a:cubicBezTo>
                  <a:cubicBezTo>
                    <a:pt x="695000" y="453212"/>
                    <a:pt x="447515" y="706163"/>
                    <a:pt x="124991" y="874631"/>
                  </a:cubicBezTo>
                  <a:cubicBezTo>
                    <a:pt x="111573" y="881092"/>
                    <a:pt x="98155" y="884073"/>
                    <a:pt x="85235" y="88407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16" name="Freeform: Shape 115">
              <a:extLst>
                <a:ext uri="{FF2B5EF4-FFF2-40B4-BE49-F238E27FC236}">
                  <a16:creationId xmlns:a16="http://schemas.microsoft.com/office/drawing/2014/main" xmlns="" id="{A429356F-4415-4703-BAAD-FAB0C087E529}"/>
                </a:ext>
              </a:extLst>
            </p:cNvPr>
            <p:cNvSpPr/>
            <p:nvPr/>
          </p:nvSpPr>
          <p:spPr>
            <a:xfrm>
              <a:off x="2688923" y="2257880"/>
              <a:ext cx="1023756" cy="1066927"/>
            </a:xfrm>
            <a:custGeom>
              <a:avLst/>
              <a:gdLst>
                <a:gd name="connsiteX0" fmla="*/ 85381 w 824947"/>
                <a:gd name="connsiteY0" fmla="*/ 861213 h 859734"/>
                <a:gd name="connsiteX1" fmla="*/ 10838 w 824947"/>
                <a:gd name="connsiteY1" fmla="*/ 817481 h 859734"/>
                <a:gd name="connsiteX2" fmla="*/ 43637 w 824947"/>
                <a:gd name="connsiteY2" fmla="*/ 701690 h 859734"/>
                <a:gd name="connsiteX3" fmla="*/ 664336 w 824947"/>
                <a:gd name="connsiteY3" fmla="*/ 47198 h 859734"/>
                <a:gd name="connsiteX4" fmla="*/ 778636 w 824947"/>
                <a:gd name="connsiteY4" fmla="*/ 8933 h 859734"/>
                <a:gd name="connsiteX5" fmla="*/ 816901 w 824947"/>
                <a:gd name="connsiteY5" fmla="*/ 123233 h 859734"/>
                <a:gd name="connsiteX6" fmla="*/ 127126 w 824947"/>
                <a:gd name="connsiteY6" fmla="*/ 850280 h 859734"/>
                <a:gd name="connsiteX7" fmla="*/ 85381 w 824947"/>
                <a:gd name="connsiteY7" fmla="*/ 861213 h 8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947" h="859734">
                  <a:moveTo>
                    <a:pt x="85381" y="861213"/>
                  </a:moveTo>
                  <a:cubicBezTo>
                    <a:pt x="55564" y="861213"/>
                    <a:pt x="26740" y="845311"/>
                    <a:pt x="10838" y="817481"/>
                  </a:cubicBezTo>
                  <a:cubicBezTo>
                    <a:pt x="-12022" y="776234"/>
                    <a:pt x="2389" y="724550"/>
                    <a:pt x="43637" y="701690"/>
                  </a:cubicBezTo>
                  <a:cubicBezTo>
                    <a:pt x="313981" y="550615"/>
                    <a:pt x="522703" y="330464"/>
                    <a:pt x="664336" y="47198"/>
                  </a:cubicBezTo>
                  <a:cubicBezTo>
                    <a:pt x="685208" y="4957"/>
                    <a:pt x="736394" y="-11939"/>
                    <a:pt x="778636" y="8933"/>
                  </a:cubicBezTo>
                  <a:cubicBezTo>
                    <a:pt x="820877" y="29805"/>
                    <a:pt x="837774" y="80991"/>
                    <a:pt x="816901" y="123233"/>
                  </a:cubicBezTo>
                  <a:cubicBezTo>
                    <a:pt x="659863" y="437309"/>
                    <a:pt x="427784" y="682309"/>
                    <a:pt x="127126" y="850280"/>
                  </a:cubicBezTo>
                  <a:cubicBezTo>
                    <a:pt x="113708" y="857734"/>
                    <a:pt x="99296" y="861213"/>
                    <a:pt x="85381" y="861213"/>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17" name="Freeform: Shape 116">
              <a:extLst>
                <a:ext uri="{FF2B5EF4-FFF2-40B4-BE49-F238E27FC236}">
                  <a16:creationId xmlns:a16="http://schemas.microsoft.com/office/drawing/2014/main" xmlns="" id="{84A28EF3-6EAF-42A8-A84C-69B939A63196}"/>
                </a:ext>
              </a:extLst>
            </p:cNvPr>
            <p:cNvSpPr/>
            <p:nvPr/>
          </p:nvSpPr>
          <p:spPr>
            <a:xfrm>
              <a:off x="3636088" y="6428127"/>
              <a:ext cx="326862" cy="67839"/>
            </a:xfrm>
            <a:custGeom>
              <a:avLst/>
              <a:gdLst>
                <a:gd name="connsiteX0" fmla="*/ 238042 w 263386"/>
                <a:gd name="connsiteY0" fmla="*/ 59138 h 54665"/>
                <a:gd name="connsiteX1" fmla="*/ 4970 w 263386"/>
                <a:gd name="connsiteY1" fmla="*/ 59138 h 54665"/>
                <a:gd name="connsiteX2" fmla="*/ 0 w 263386"/>
                <a:gd name="connsiteY2" fmla="*/ 0 h 54665"/>
                <a:gd name="connsiteX3" fmla="*/ 238539 w 263386"/>
                <a:gd name="connsiteY3" fmla="*/ 0 h 54665"/>
                <a:gd name="connsiteX4" fmla="*/ 267859 w 263386"/>
                <a:gd name="connsiteY4" fmla="*/ 29320 h 54665"/>
                <a:gd name="connsiteX5" fmla="*/ 238042 w 263386"/>
                <a:gd name="connsiteY5" fmla="*/ 59138 h 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386" h="54665">
                  <a:moveTo>
                    <a:pt x="238042" y="59138"/>
                  </a:moveTo>
                  <a:lnTo>
                    <a:pt x="4970" y="59138"/>
                  </a:lnTo>
                  <a:lnTo>
                    <a:pt x="0" y="0"/>
                  </a:lnTo>
                  <a:lnTo>
                    <a:pt x="238539" y="0"/>
                  </a:lnTo>
                  <a:cubicBezTo>
                    <a:pt x="254938" y="0"/>
                    <a:pt x="267859" y="13418"/>
                    <a:pt x="267859" y="29320"/>
                  </a:cubicBezTo>
                  <a:cubicBezTo>
                    <a:pt x="267362" y="45720"/>
                    <a:pt x="254441" y="59138"/>
                    <a:pt x="238042" y="5913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18" name="Freeform: Shape 117">
              <a:extLst>
                <a:ext uri="{FF2B5EF4-FFF2-40B4-BE49-F238E27FC236}">
                  <a16:creationId xmlns:a16="http://schemas.microsoft.com/office/drawing/2014/main" xmlns="" id="{D589B0A7-1D92-4690-BDB3-140A89B1ACD0}"/>
                </a:ext>
              </a:extLst>
            </p:cNvPr>
            <p:cNvSpPr/>
            <p:nvPr/>
          </p:nvSpPr>
          <p:spPr>
            <a:xfrm>
              <a:off x="3398033" y="6203641"/>
              <a:ext cx="511878" cy="209685"/>
            </a:xfrm>
            <a:custGeom>
              <a:avLst/>
              <a:gdLst>
                <a:gd name="connsiteX0" fmla="*/ 414959 w 412473"/>
                <a:gd name="connsiteY0" fmla="*/ 24848 h 168965"/>
                <a:gd name="connsiteX1" fmla="*/ 414959 w 412473"/>
                <a:gd name="connsiteY1" fmla="*/ 173438 h 168965"/>
                <a:gd name="connsiteX2" fmla="*/ 186856 w 412473"/>
                <a:gd name="connsiteY2" fmla="*/ 161511 h 168965"/>
                <a:gd name="connsiteX3" fmla="*/ 0 w 412473"/>
                <a:gd name="connsiteY3" fmla="*/ 161511 h 168965"/>
                <a:gd name="connsiteX4" fmla="*/ 78519 w 412473"/>
                <a:gd name="connsiteY4" fmla="*/ 46217 h 168965"/>
                <a:gd name="connsiteX5" fmla="*/ 210710 w 412473"/>
                <a:gd name="connsiteY5" fmla="*/ 49199 h 168965"/>
                <a:gd name="connsiteX6" fmla="*/ 234067 w 412473"/>
                <a:gd name="connsiteY6" fmla="*/ 0 h 168965"/>
                <a:gd name="connsiteX7" fmla="*/ 414959 w 412473"/>
                <a:gd name="connsiteY7" fmla="*/ 24848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73" h="168965">
                  <a:moveTo>
                    <a:pt x="414959" y="24848"/>
                  </a:moveTo>
                  <a:lnTo>
                    <a:pt x="414959" y="173438"/>
                  </a:lnTo>
                  <a:lnTo>
                    <a:pt x="186856" y="161511"/>
                  </a:lnTo>
                  <a:lnTo>
                    <a:pt x="0" y="161511"/>
                  </a:lnTo>
                  <a:cubicBezTo>
                    <a:pt x="0" y="115294"/>
                    <a:pt x="36278" y="46217"/>
                    <a:pt x="78519" y="46217"/>
                  </a:cubicBezTo>
                  <a:lnTo>
                    <a:pt x="210710" y="49199"/>
                  </a:lnTo>
                  <a:lnTo>
                    <a:pt x="234067" y="0"/>
                  </a:lnTo>
                  <a:lnTo>
                    <a:pt x="414959" y="24848"/>
                  </a:lnTo>
                  <a:close/>
                </a:path>
              </a:pathLst>
            </a:custGeom>
            <a:solidFill>
              <a:srgbClr val="5B3D2F"/>
            </a:solidFill>
            <a:ln w="4966" cap="flat">
              <a:noFill/>
              <a:prstDash val="solid"/>
              <a:miter/>
            </a:ln>
          </p:spPr>
          <p:txBody>
            <a:bodyPr rtlCol="0" anchor="ctr"/>
            <a:lstStyle/>
            <a:p>
              <a:endParaRPr lang="en-GB" dirty="0">
                <a:latin typeface="Arial" panose="020B0604020202020204" pitchFamily="34" charset="0"/>
              </a:endParaRPr>
            </a:p>
          </p:txBody>
        </p:sp>
        <p:sp>
          <p:nvSpPr>
            <p:cNvPr id="119" name="Freeform: Shape 118">
              <a:extLst>
                <a:ext uri="{FF2B5EF4-FFF2-40B4-BE49-F238E27FC236}">
                  <a16:creationId xmlns:a16="http://schemas.microsoft.com/office/drawing/2014/main" xmlns="" id="{88154F83-E8AD-4380-ABBB-41AAF6D49322}"/>
                </a:ext>
              </a:extLst>
            </p:cNvPr>
            <p:cNvSpPr/>
            <p:nvPr/>
          </p:nvSpPr>
          <p:spPr>
            <a:xfrm>
              <a:off x="3618819" y="6404076"/>
              <a:ext cx="314528" cy="18502"/>
            </a:xfrm>
            <a:custGeom>
              <a:avLst/>
              <a:gdLst>
                <a:gd name="connsiteX0" fmla="*/ 254441 w 253447"/>
                <a:gd name="connsiteY0" fmla="*/ 19381 h 14908"/>
                <a:gd name="connsiteX1" fmla="*/ 237048 w 253447"/>
                <a:gd name="connsiteY1" fmla="*/ 1988 h 14908"/>
                <a:gd name="connsiteX2" fmla="*/ 0 w 253447"/>
                <a:gd name="connsiteY2" fmla="*/ 0 h 14908"/>
                <a:gd name="connsiteX3" fmla="*/ 13418 w 253447"/>
                <a:gd name="connsiteY3" fmla="*/ 19381 h 14908"/>
              </a:gdLst>
              <a:ahLst/>
              <a:cxnLst>
                <a:cxn ang="0">
                  <a:pos x="connsiteX0" y="connsiteY0"/>
                </a:cxn>
                <a:cxn ang="0">
                  <a:pos x="connsiteX1" y="connsiteY1"/>
                </a:cxn>
                <a:cxn ang="0">
                  <a:pos x="connsiteX2" y="connsiteY2"/>
                </a:cxn>
                <a:cxn ang="0">
                  <a:pos x="connsiteX3" y="connsiteY3"/>
                </a:cxn>
              </a:cxnLst>
              <a:rect l="l" t="t" r="r" b="b"/>
              <a:pathLst>
                <a:path w="253447" h="14908">
                  <a:moveTo>
                    <a:pt x="254441" y="19381"/>
                  </a:moveTo>
                  <a:lnTo>
                    <a:pt x="237048" y="1988"/>
                  </a:lnTo>
                  <a:lnTo>
                    <a:pt x="0" y="0"/>
                  </a:lnTo>
                  <a:lnTo>
                    <a:pt x="13418" y="19381"/>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20" name="Freeform: Shape 119">
              <a:extLst>
                <a:ext uri="{FF2B5EF4-FFF2-40B4-BE49-F238E27FC236}">
                  <a16:creationId xmlns:a16="http://schemas.microsoft.com/office/drawing/2014/main" xmlns="" id="{96D33A62-5393-4E1B-A679-80693BA470D1}"/>
                </a:ext>
              </a:extLst>
            </p:cNvPr>
            <p:cNvSpPr/>
            <p:nvPr/>
          </p:nvSpPr>
          <p:spPr>
            <a:xfrm>
              <a:off x="3613982" y="6220293"/>
              <a:ext cx="296026" cy="185016"/>
            </a:xfrm>
            <a:custGeom>
              <a:avLst/>
              <a:gdLst>
                <a:gd name="connsiteX0" fmla="*/ 159942 w 238539"/>
                <a:gd name="connsiteY0" fmla="*/ 0 h 149086"/>
                <a:gd name="connsiteX1" fmla="*/ 153978 w 238539"/>
                <a:gd name="connsiteY1" fmla="*/ 52180 h 149086"/>
                <a:gd name="connsiteX2" fmla="*/ 45642 w 238539"/>
                <a:gd name="connsiteY2" fmla="*/ 45720 h 149086"/>
                <a:gd name="connsiteX3" fmla="*/ 4394 w 238539"/>
                <a:gd name="connsiteY3" fmla="*/ 147596 h 149086"/>
                <a:gd name="connsiteX4" fmla="*/ 241443 w 238539"/>
                <a:gd name="connsiteY4" fmla="*/ 149584 h 149086"/>
                <a:gd name="connsiteX5" fmla="*/ 241443 w 238539"/>
                <a:gd name="connsiteY5" fmla="*/ 10933 h 149086"/>
                <a:gd name="connsiteX6" fmla="*/ 159942 w 238539"/>
                <a:gd name="connsiteY6" fmla="*/ 0 h 1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39" h="149086">
                  <a:moveTo>
                    <a:pt x="159942" y="0"/>
                  </a:moveTo>
                  <a:lnTo>
                    <a:pt x="153978" y="52180"/>
                  </a:lnTo>
                  <a:lnTo>
                    <a:pt x="45642" y="45720"/>
                  </a:lnTo>
                  <a:cubicBezTo>
                    <a:pt x="14830" y="46217"/>
                    <a:pt x="-10515" y="95913"/>
                    <a:pt x="4394" y="147596"/>
                  </a:cubicBezTo>
                  <a:lnTo>
                    <a:pt x="241443" y="149584"/>
                  </a:lnTo>
                  <a:lnTo>
                    <a:pt x="241443" y="10933"/>
                  </a:lnTo>
                  <a:lnTo>
                    <a:pt x="159942" y="0"/>
                  </a:lnTo>
                  <a:close/>
                </a:path>
              </a:pathLst>
            </a:custGeom>
            <a:solidFill>
              <a:srgbClr val="A3593D"/>
            </a:solidFill>
            <a:ln w="4966" cap="flat">
              <a:noFill/>
              <a:prstDash val="solid"/>
              <a:miter/>
            </a:ln>
          </p:spPr>
          <p:txBody>
            <a:bodyPr rtlCol="0" anchor="ctr"/>
            <a:lstStyle/>
            <a:p>
              <a:endParaRPr lang="en-GB" dirty="0">
                <a:latin typeface="Arial" panose="020B0604020202020204" pitchFamily="34" charset="0"/>
              </a:endParaRPr>
            </a:p>
          </p:txBody>
        </p:sp>
        <p:sp>
          <p:nvSpPr>
            <p:cNvPr id="121" name="Freeform: Shape 120">
              <a:extLst>
                <a:ext uri="{FF2B5EF4-FFF2-40B4-BE49-F238E27FC236}">
                  <a16:creationId xmlns:a16="http://schemas.microsoft.com/office/drawing/2014/main" xmlns="" id="{22726336-FA9B-4287-A004-7771A83233C1}"/>
                </a:ext>
              </a:extLst>
            </p:cNvPr>
            <p:cNvSpPr/>
            <p:nvPr/>
          </p:nvSpPr>
          <p:spPr>
            <a:xfrm>
              <a:off x="3378298" y="6404076"/>
              <a:ext cx="252855" cy="18502"/>
            </a:xfrm>
            <a:custGeom>
              <a:avLst/>
              <a:gdLst>
                <a:gd name="connsiteX0" fmla="*/ 15902 w 203752"/>
                <a:gd name="connsiteY0" fmla="*/ 0 h 14908"/>
                <a:gd name="connsiteX1" fmla="*/ 0 w 203752"/>
                <a:gd name="connsiteY1" fmla="*/ 19381 h 14908"/>
                <a:gd name="connsiteX2" fmla="*/ 207231 w 203752"/>
                <a:gd name="connsiteY2" fmla="*/ 19381 h 14908"/>
                <a:gd name="connsiteX3" fmla="*/ 193813 w 203752"/>
                <a:gd name="connsiteY3" fmla="*/ 0 h 14908"/>
              </a:gdLst>
              <a:ahLst/>
              <a:cxnLst>
                <a:cxn ang="0">
                  <a:pos x="connsiteX0" y="connsiteY0"/>
                </a:cxn>
                <a:cxn ang="0">
                  <a:pos x="connsiteX1" y="connsiteY1"/>
                </a:cxn>
                <a:cxn ang="0">
                  <a:pos x="connsiteX2" y="connsiteY2"/>
                </a:cxn>
                <a:cxn ang="0">
                  <a:pos x="connsiteX3" y="connsiteY3"/>
                </a:cxn>
              </a:cxnLst>
              <a:rect l="l" t="t" r="r" b="b"/>
              <a:pathLst>
                <a:path w="203752" h="14908">
                  <a:moveTo>
                    <a:pt x="15902" y="0"/>
                  </a:moveTo>
                  <a:lnTo>
                    <a:pt x="0" y="19381"/>
                  </a:lnTo>
                  <a:lnTo>
                    <a:pt x="207231" y="19381"/>
                  </a:lnTo>
                  <a:lnTo>
                    <a:pt x="193813"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22" name="Freeform: Shape 121">
              <a:extLst>
                <a:ext uri="{FF2B5EF4-FFF2-40B4-BE49-F238E27FC236}">
                  <a16:creationId xmlns:a16="http://schemas.microsoft.com/office/drawing/2014/main" xmlns="" id="{79B0F5D9-A995-41B8-9EF6-FDCF3CF0010E}"/>
                </a:ext>
              </a:extLst>
            </p:cNvPr>
            <p:cNvSpPr/>
            <p:nvPr/>
          </p:nvSpPr>
          <p:spPr>
            <a:xfrm>
              <a:off x="3344379" y="6428127"/>
              <a:ext cx="326862" cy="74007"/>
            </a:xfrm>
            <a:custGeom>
              <a:avLst/>
              <a:gdLst>
                <a:gd name="connsiteX0" fmla="*/ 29817 w 263386"/>
                <a:gd name="connsiteY0" fmla="*/ 59635 h 59634"/>
                <a:gd name="connsiteX1" fmla="*/ 234066 w 263386"/>
                <a:gd name="connsiteY1" fmla="*/ 59635 h 59634"/>
                <a:gd name="connsiteX2" fmla="*/ 263884 w 263386"/>
                <a:gd name="connsiteY2" fmla="*/ 29817 h 59634"/>
                <a:gd name="connsiteX3" fmla="*/ 234066 w 263386"/>
                <a:gd name="connsiteY3" fmla="*/ 0 h 59634"/>
                <a:gd name="connsiteX4" fmla="*/ 29817 w 263386"/>
                <a:gd name="connsiteY4" fmla="*/ 0 h 59634"/>
                <a:gd name="connsiteX5" fmla="*/ 0 w 263386"/>
                <a:gd name="connsiteY5" fmla="*/ 29817 h 59634"/>
                <a:gd name="connsiteX6" fmla="*/ 29817 w 263386"/>
                <a:gd name="connsiteY6" fmla="*/ 59635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386" h="59634">
                  <a:moveTo>
                    <a:pt x="29817" y="59635"/>
                  </a:moveTo>
                  <a:lnTo>
                    <a:pt x="234066" y="59635"/>
                  </a:lnTo>
                  <a:cubicBezTo>
                    <a:pt x="250466" y="59635"/>
                    <a:pt x="263884" y="46217"/>
                    <a:pt x="263884" y="29817"/>
                  </a:cubicBezTo>
                  <a:cubicBezTo>
                    <a:pt x="263884" y="13418"/>
                    <a:pt x="250466" y="0"/>
                    <a:pt x="234066" y="0"/>
                  </a:cubicBezTo>
                  <a:lnTo>
                    <a:pt x="29817" y="0"/>
                  </a:lnTo>
                  <a:cubicBezTo>
                    <a:pt x="13418" y="0"/>
                    <a:pt x="0" y="13418"/>
                    <a:pt x="0" y="29817"/>
                  </a:cubicBezTo>
                  <a:cubicBezTo>
                    <a:pt x="0" y="46217"/>
                    <a:pt x="13418" y="59635"/>
                    <a:pt x="29817" y="5963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23" name="Freeform: Shape 122">
              <a:extLst>
                <a:ext uri="{FF2B5EF4-FFF2-40B4-BE49-F238E27FC236}">
                  <a16:creationId xmlns:a16="http://schemas.microsoft.com/office/drawing/2014/main" xmlns="" id="{2B30957C-12E4-4554-8D45-014275083B1E}"/>
                </a:ext>
              </a:extLst>
            </p:cNvPr>
            <p:cNvSpPr/>
            <p:nvPr/>
          </p:nvSpPr>
          <p:spPr>
            <a:xfrm>
              <a:off x="4003652" y="6428127"/>
              <a:ext cx="326862" cy="67839"/>
            </a:xfrm>
            <a:custGeom>
              <a:avLst/>
              <a:gdLst>
                <a:gd name="connsiteX0" fmla="*/ 238042 w 263386"/>
                <a:gd name="connsiteY0" fmla="*/ 59138 h 54665"/>
                <a:gd name="connsiteX1" fmla="*/ 4970 w 263386"/>
                <a:gd name="connsiteY1" fmla="*/ 59138 h 54665"/>
                <a:gd name="connsiteX2" fmla="*/ 0 w 263386"/>
                <a:gd name="connsiteY2" fmla="*/ 0 h 54665"/>
                <a:gd name="connsiteX3" fmla="*/ 238539 w 263386"/>
                <a:gd name="connsiteY3" fmla="*/ 0 h 54665"/>
                <a:gd name="connsiteX4" fmla="*/ 267860 w 263386"/>
                <a:gd name="connsiteY4" fmla="*/ 29320 h 54665"/>
                <a:gd name="connsiteX5" fmla="*/ 238042 w 263386"/>
                <a:gd name="connsiteY5" fmla="*/ 59138 h 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386" h="54665">
                  <a:moveTo>
                    <a:pt x="238042" y="59138"/>
                  </a:moveTo>
                  <a:lnTo>
                    <a:pt x="4970" y="59138"/>
                  </a:lnTo>
                  <a:lnTo>
                    <a:pt x="0" y="0"/>
                  </a:lnTo>
                  <a:lnTo>
                    <a:pt x="238539" y="0"/>
                  </a:lnTo>
                  <a:cubicBezTo>
                    <a:pt x="254938" y="0"/>
                    <a:pt x="267860" y="13418"/>
                    <a:pt x="267860" y="29320"/>
                  </a:cubicBezTo>
                  <a:cubicBezTo>
                    <a:pt x="267362" y="45720"/>
                    <a:pt x="253945" y="59138"/>
                    <a:pt x="238042" y="5913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24" name="Freeform: Shape 123">
              <a:extLst>
                <a:ext uri="{FF2B5EF4-FFF2-40B4-BE49-F238E27FC236}">
                  <a16:creationId xmlns:a16="http://schemas.microsoft.com/office/drawing/2014/main" xmlns="" id="{881BF9FA-CE7A-4A60-B3BE-EDDD9770463E}"/>
                </a:ext>
              </a:extLst>
            </p:cNvPr>
            <p:cNvSpPr/>
            <p:nvPr/>
          </p:nvSpPr>
          <p:spPr>
            <a:xfrm>
              <a:off x="3765598" y="6203641"/>
              <a:ext cx="511878" cy="209685"/>
            </a:xfrm>
            <a:custGeom>
              <a:avLst/>
              <a:gdLst>
                <a:gd name="connsiteX0" fmla="*/ 414959 w 412473"/>
                <a:gd name="connsiteY0" fmla="*/ 24848 h 168965"/>
                <a:gd name="connsiteX1" fmla="*/ 414959 w 412473"/>
                <a:gd name="connsiteY1" fmla="*/ 173438 h 168965"/>
                <a:gd name="connsiteX2" fmla="*/ 186856 w 412473"/>
                <a:gd name="connsiteY2" fmla="*/ 161511 h 168965"/>
                <a:gd name="connsiteX3" fmla="*/ 0 w 412473"/>
                <a:gd name="connsiteY3" fmla="*/ 161511 h 168965"/>
                <a:gd name="connsiteX4" fmla="*/ 78519 w 412473"/>
                <a:gd name="connsiteY4" fmla="*/ 46217 h 168965"/>
                <a:gd name="connsiteX5" fmla="*/ 210709 w 412473"/>
                <a:gd name="connsiteY5" fmla="*/ 49199 h 168965"/>
                <a:gd name="connsiteX6" fmla="*/ 234066 w 412473"/>
                <a:gd name="connsiteY6" fmla="*/ 0 h 168965"/>
                <a:gd name="connsiteX7" fmla="*/ 414959 w 412473"/>
                <a:gd name="connsiteY7" fmla="*/ 24848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73" h="168965">
                  <a:moveTo>
                    <a:pt x="414959" y="24848"/>
                  </a:moveTo>
                  <a:lnTo>
                    <a:pt x="414959" y="173438"/>
                  </a:lnTo>
                  <a:lnTo>
                    <a:pt x="186856" y="161511"/>
                  </a:lnTo>
                  <a:lnTo>
                    <a:pt x="0" y="161511"/>
                  </a:lnTo>
                  <a:cubicBezTo>
                    <a:pt x="0" y="115294"/>
                    <a:pt x="36277" y="46217"/>
                    <a:pt x="78519" y="46217"/>
                  </a:cubicBezTo>
                  <a:lnTo>
                    <a:pt x="210709" y="49199"/>
                  </a:lnTo>
                  <a:lnTo>
                    <a:pt x="234066" y="0"/>
                  </a:lnTo>
                  <a:lnTo>
                    <a:pt x="414959" y="24848"/>
                  </a:lnTo>
                  <a:close/>
                </a:path>
              </a:pathLst>
            </a:custGeom>
            <a:solidFill>
              <a:srgbClr val="5B3D2F"/>
            </a:solidFill>
            <a:ln w="4966" cap="flat">
              <a:noFill/>
              <a:prstDash val="solid"/>
              <a:miter/>
            </a:ln>
          </p:spPr>
          <p:txBody>
            <a:bodyPr rtlCol="0" anchor="ctr"/>
            <a:lstStyle/>
            <a:p>
              <a:endParaRPr lang="en-GB" dirty="0">
                <a:latin typeface="Arial" panose="020B0604020202020204" pitchFamily="34" charset="0"/>
              </a:endParaRPr>
            </a:p>
          </p:txBody>
        </p:sp>
        <p:sp>
          <p:nvSpPr>
            <p:cNvPr id="125" name="Freeform: Shape 124">
              <a:extLst>
                <a:ext uri="{FF2B5EF4-FFF2-40B4-BE49-F238E27FC236}">
                  <a16:creationId xmlns:a16="http://schemas.microsoft.com/office/drawing/2014/main" xmlns="" id="{EA367DCB-B5A9-4666-B37E-DB2F9576BB01}"/>
                </a:ext>
              </a:extLst>
            </p:cNvPr>
            <p:cNvSpPr/>
            <p:nvPr/>
          </p:nvSpPr>
          <p:spPr>
            <a:xfrm>
              <a:off x="3986384" y="6404076"/>
              <a:ext cx="314528" cy="18502"/>
            </a:xfrm>
            <a:custGeom>
              <a:avLst/>
              <a:gdLst>
                <a:gd name="connsiteX0" fmla="*/ 254442 w 253447"/>
                <a:gd name="connsiteY0" fmla="*/ 19381 h 14908"/>
                <a:gd name="connsiteX1" fmla="*/ 237049 w 253447"/>
                <a:gd name="connsiteY1" fmla="*/ 1988 h 14908"/>
                <a:gd name="connsiteX2" fmla="*/ 0 w 253447"/>
                <a:gd name="connsiteY2" fmla="*/ 0 h 14908"/>
                <a:gd name="connsiteX3" fmla="*/ 13418 w 253447"/>
                <a:gd name="connsiteY3" fmla="*/ 19381 h 14908"/>
              </a:gdLst>
              <a:ahLst/>
              <a:cxnLst>
                <a:cxn ang="0">
                  <a:pos x="connsiteX0" y="connsiteY0"/>
                </a:cxn>
                <a:cxn ang="0">
                  <a:pos x="connsiteX1" y="connsiteY1"/>
                </a:cxn>
                <a:cxn ang="0">
                  <a:pos x="connsiteX2" y="connsiteY2"/>
                </a:cxn>
                <a:cxn ang="0">
                  <a:pos x="connsiteX3" y="connsiteY3"/>
                </a:cxn>
              </a:cxnLst>
              <a:rect l="l" t="t" r="r" b="b"/>
              <a:pathLst>
                <a:path w="253447" h="14908">
                  <a:moveTo>
                    <a:pt x="254442" y="19381"/>
                  </a:moveTo>
                  <a:lnTo>
                    <a:pt x="237049" y="1988"/>
                  </a:lnTo>
                  <a:lnTo>
                    <a:pt x="0" y="0"/>
                  </a:lnTo>
                  <a:lnTo>
                    <a:pt x="13418" y="19381"/>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26" name="Freeform: Shape 125">
              <a:extLst>
                <a:ext uri="{FF2B5EF4-FFF2-40B4-BE49-F238E27FC236}">
                  <a16:creationId xmlns:a16="http://schemas.microsoft.com/office/drawing/2014/main" xmlns="" id="{CA74C91F-C72B-443B-A7BF-5DF3516E5EFD}"/>
                </a:ext>
              </a:extLst>
            </p:cNvPr>
            <p:cNvSpPr/>
            <p:nvPr/>
          </p:nvSpPr>
          <p:spPr>
            <a:xfrm>
              <a:off x="3981548" y="6220293"/>
              <a:ext cx="296026" cy="185016"/>
            </a:xfrm>
            <a:custGeom>
              <a:avLst/>
              <a:gdLst>
                <a:gd name="connsiteX0" fmla="*/ 159942 w 238539"/>
                <a:gd name="connsiteY0" fmla="*/ 0 h 149086"/>
                <a:gd name="connsiteX1" fmla="*/ 153978 w 238539"/>
                <a:gd name="connsiteY1" fmla="*/ 52180 h 149086"/>
                <a:gd name="connsiteX2" fmla="*/ 45642 w 238539"/>
                <a:gd name="connsiteY2" fmla="*/ 45720 h 149086"/>
                <a:gd name="connsiteX3" fmla="*/ 4394 w 238539"/>
                <a:gd name="connsiteY3" fmla="*/ 147596 h 149086"/>
                <a:gd name="connsiteX4" fmla="*/ 241443 w 238539"/>
                <a:gd name="connsiteY4" fmla="*/ 149584 h 149086"/>
                <a:gd name="connsiteX5" fmla="*/ 241443 w 238539"/>
                <a:gd name="connsiteY5" fmla="*/ 10933 h 149086"/>
                <a:gd name="connsiteX6" fmla="*/ 159942 w 238539"/>
                <a:gd name="connsiteY6" fmla="*/ 0 h 1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39" h="149086">
                  <a:moveTo>
                    <a:pt x="159942" y="0"/>
                  </a:moveTo>
                  <a:lnTo>
                    <a:pt x="153978" y="52180"/>
                  </a:lnTo>
                  <a:lnTo>
                    <a:pt x="45642" y="45720"/>
                  </a:lnTo>
                  <a:cubicBezTo>
                    <a:pt x="14831" y="46217"/>
                    <a:pt x="-10515" y="95913"/>
                    <a:pt x="4394" y="147596"/>
                  </a:cubicBezTo>
                  <a:lnTo>
                    <a:pt x="241443" y="149584"/>
                  </a:lnTo>
                  <a:lnTo>
                    <a:pt x="241443" y="10933"/>
                  </a:lnTo>
                  <a:lnTo>
                    <a:pt x="159942" y="0"/>
                  </a:lnTo>
                  <a:close/>
                </a:path>
              </a:pathLst>
            </a:custGeom>
            <a:solidFill>
              <a:srgbClr val="A3593D"/>
            </a:solidFill>
            <a:ln w="4966" cap="flat">
              <a:noFill/>
              <a:prstDash val="solid"/>
              <a:miter/>
            </a:ln>
          </p:spPr>
          <p:txBody>
            <a:bodyPr rtlCol="0" anchor="ctr"/>
            <a:lstStyle/>
            <a:p>
              <a:endParaRPr lang="en-GB" dirty="0">
                <a:latin typeface="Arial" panose="020B0604020202020204" pitchFamily="34" charset="0"/>
              </a:endParaRPr>
            </a:p>
          </p:txBody>
        </p:sp>
        <p:sp>
          <p:nvSpPr>
            <p:cNvPr id="127" name="Freeform: Shape 126">
              <a:extLst>
                <a:ext uri="{FF2B5EF4-FFF2-40B4-BE49-F238E27FC236}">
                  <a16:creationId xmlns:a16="http://schemas.microsoft.com/office/drawing/2014/main" xmlns="" id="{33723373-723E-472A-85AA-6B1EF898CCC7}"/>
                </a:ext>
              </a:extLst>
            </p:cNvPr>
            <p:cNvSpPr/>
            <p:nvPr/>
          </p:nvSpPr>
          <p:spPr>
            <a:xfrm>
              <a:off x="3745863" y="6404076"/>
              <a:ext cx="252855" cy="18502"/>
            </a:xfrm>
            <a:custGeom>
              <a:avLst/>
              <a:gdLst>
                <a:gd name="connsiteX0" fmla="*/ 15903 w 203752"/>
                <a:gd name="connsiteY0" fmla="*/ 0 h 14908"/>
                <a:gd name="connsiteX1" fmla="*/ 0 w 203752"/>
                <a:gd name="connsiteY1" fmla="*/ 19381 h 14908"/>
                <a:gd name="connsiteX2" fmla="*/ 207231 w 203752"/>
                <a:gd name="connsiteY2" fmla="*/ 19381 h 14908"/>
                <a:gd name="connsiteX3" fmla="*/ 193813 w 203752"/>
                <a:gd name="connsiteY3" fmla="*/ 0 h 14908"/>
              </a:gdLst>
              <a:ahLst/>
              <a:cxnLst>
                <a:cxn ang="0">
                  <a:pos x="connsiteX0" y="connsiteY0"/>
                </a:cxn>
                <a:cxn ang="0">
                  <a:pos x="connsiteX1" y="connsiteY1"/>
                </a:cxn>
                <a:cxn ang="0">
                  <a:pos x="connsiteX2" y="connsiteY2"/>
                </a:cxn>
                <a:cxn ang="0">
                  <a:pos x="connsiteX3" y="connsiteY3"/>
                </a:cxn>
              </a:cxnLst>
              <a:rect l="l" t="t" r="r" b="b"/>
              <a:pathLst>
                <a:path w="203752" h="14908">
                  <a:moveTo>
                    <a:pt x="15903" y="0"/>
                  </a:moveTo>
                  <a:lnTo>
                    <a:pt x="0" y="19381"/>
                  </a:lnTo>
                  <a:lnTo>
                    <a:pt x="207231" y="19381"/>
                  </a:lnTo>
                  <a:lnTo>
                    <a:pt x="193813"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28" name="Freeform: Shape 127">
              <a:extLst>
                <a:ext uri="{FF2B5EF4-FFF2-40B4-BE49-F238E27FC236}">
                  <a16:creationId xmlns:a16="http://schemas.microsoft.com/office/drawing/2014/main" xmlns="" id="{72C9C73E-1E6D-4C63-8FA4-CE9437A657E7}"/>
                </a:ext>
              </a:extLst>
            </p:cNvPr>
            <p:cNvSpPr/>
            <p:nvPr/>
          </p:nvSpPr>
          <p:spPr>
            <a:xfrm>
              <a:off x="3711944" y="6428127"/>
              <a:ext cx="326862" cy="74007"/>
            </a:xfrm>
            <a:custGeom>
              <a:avLst/>
              <a:gdLst>
                <a:gd name="connsiteX0" fmla="*/ 29817 w 263386"/>
                <a:gd name="connsiteY0" fmla="*/ 59635 h 59634"/>
                <a:gd name="connsiteX1" fmla="*/ 234066 w 263386"/>
                <a:gd name="connsiteY1" fmla="*/ 59635 h 59634"/>
                <a:gd name="connsiteX2" fmla="*/ 263884 w 263386"/>
                <a:gd name="connsiteY2" fmla="*/ 29817 h 59634"/>
                <a:gd name="connsiteX3" fmla="*/ 234066 w 263386"/>
                <a:gd name="connsiteY3" fmla="*/ 0 h 59634"/>
                <a:gd name="connsiteX4" fmla="*/ 29817 w 263386"/>
                <a:gd name="connsiteY4" fmla="*/ 0 h 59634"/>
                <a:gd name="connsiteX5" fmla="*/ 0 w 263386"/>
                <a:gd name="connsiteY5" fmla="*/ 29817 h 59634"/>
                <a:gd name="connsiteX6" fmla="*/ 29817 w 263386"/>
                <a:gd name="connsiteY6" fmla="*/ 59635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386" h="59634">
                  <a:moveTo>
                    <a:pt x="29817" y="59635"/>
                  </a:moveTo>
                  <a:lnTo>
                    <a:pt x="234066" y="59635"/>
                  </a:lnTo>
                  <a:cubicBezTo>
                    <a:pt x="250466" y="59635"/>
                    <a:pt x="263884" y="46217"/>
                    <a:pt x="263884" y="29817"/>
                  </a:cubicBezTo>
                  <a:cubicBezTo>
                    <a:pt x="263884" y="13418"/>
                    <a:pt x="250466" y="0"/>
                    <a:pt x="234066" y="0"/>
                  </a:cubicBezTo>
                  <a:lnTo>
                    <a:pt x="29817" y="0"/>
                  </a:lnTo>
                  <a:cubicBezTo>
                    <a:pt x="13418" y="0"/>
                    <a:pt x="0" y="13418"/>
                    <a:pt x="0" y="29817"/>
                  </a:cubicBezTo>
                  <a:cubicBezTo>
                    <a:pt x="0" y="46217"/>
                    <a:pt x="12921" y="59635"/>
                    <a:pt x="29817" y="5963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29" name="Freeform: Shape 128">
              <a:extLst>
                <a:ext uri="{FF2B5EF4-FFF2-40B4-BE49-F238E27FC236}">
                  <a16:creationId xmlns:a16="http://schemas.microsoft.com/office/drawing/2014/main" xmlns="" id="{5E26745F-BD0B-450B-8110-1A6C806058FB}"/>
                </a:ext>
              </a:extLst>
            </p:cNvPr>
            <p:cNvSpPr/>
            <p:nvPr/>
          </p:nvSpPr>
          <p:spPr>
            <a:xfrm>
              <a:off x="4059774" y="3454302"/>
              <a:ext cx="228187" cy="363865"/>
            </a:xfrm>
            <a:custGeom>
              <a:avLst/>
              <a:gdLst>
                <a:gd name="connsiteX0" fmla="*/ 182880 w 183873"/>
                <a:gd name="connsiteY0" fmla="*/ 217170 h 293204"/>
                <a:gd name="connsiteX1" fmla="*/ 14412 w 183873"/>
                <a:gd name="connsiteY1" fmla="*/ 273326 h 293204"/>
                <a:gd name="connsiteX2" fmla="*/ 0 w 183873"/>
                <a:gd name="connsiteY2" fmla="*/ 31308 h 293204"/>
                <a:gd name="connsiteX3" fmla="*/ 117778 w 183873"/>
                <a:gd name="connsiteY3" fmla="*/ 0 h 293204"/>
                <a:gd name="connsiteX4" fmla="*/ 182880 w 183873"/>
                <a:gd name="connsiteY4" fmla="*/ 217170 h 29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73" h="293204">
                  <a:moveTo>
                    <a:pt x="182880" y="217170"/>
                  </a:moveTo>
                  <a:cubicBezTo>
                    <a:pt x="201267" y="288235"/>
                    <a:pt x="142129" y="321531"/>
                    <a:pt x="14412" y="273326"/>
                  </a:cubicBezTo>
                  <a:lnTo>
                    <a:pt x="0" y="31308"/>
                  </a:lnTo>
                  <a:lnTo>
                    <a:pt x="117778" y="0"/>
                  </a:lnTo>
                  <a:lnTo>
                    <a:pt x="182880" y="217170"/>
                  </a:lnTo>
                  <a:close/>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30" name="Freeform: Shape 129">
              <a:extLst>
                <a:ext uri="{FF2B5EF4-FFF2-40B4-BE49-F238E27FC236}">
                  <a16:creationId xmlns:a16="http://schemas.microsoft.com/office/drawing/2014/main" xmlns="" id="{FC074563-1ACF-4FB4-A2FA-2AB184EF407A}"/>
                </a:ext>
              </a:extLst>
            </p:cNvPr>
            <p:cNvSpPr/>
            <p:nvPr/>
          </p:nvSpPr>
          <p:spPr>
            <a:xfrm>
              <a:off x="3862233" y="3606442"/>
              <a:ext cx="431705" cy="2608727"/>
            </a:xfrm>
            <a:custGeom>
              <a:avLst/>
              <a:gdLst>
                <a:gd name="connsiteX0" fmla="*/ 253105 w 347869"/>
                <a:gd name="connsiteY0" fmla="*/ 2104765 h 2102126"/>
                <a:gd name="connsiteX1" fmla="*/ 245650 w 347869"/>
                <a:gd name="connsiteY1" fmla="*/ 2104268 h 2102126"/>
                <a:gd name="connsiteX2" fmla="*/ 157192 w 347869"/>
                <a:gd name="connsiteY2" fmla="*/ 2001398 h 2102126"/>
                <a:gd name="connsiteX3" fmla="*/ 69231 w 347869"/>
                <a:gd name="connsiteY3" fmla="*/ 808205 h 2102126"/>
                <a:gd name="connsiteX4" fmla="*/ 154 w 347869"/>
                <a:gd name="connsiteY4" fmla="*/ 101036 h 2102126"/>
                <a:gd name="connsiteX5" fmla="*/ 90600 w 347869"/>
                <a:gd name="connsiteY5" fmla="*/ 154 h 2102126"/>
                <a:gd name="connsiteX6" fmla="*/ 191482 w 347869"/>
                <a:gd name="connsiteY6" fmla="*/ 90600 h 2102126"/>
                <a:gd name="connsiteX7" fmla="*/ 260062 w 347869"/>
                <a:gd name="connsiteY7" fmla="*/ 787333 h 2102126"/>
                <a:gd name="connsiteX8" fmla="*/ 348520 w 347869"/>
                <a:gd name="connsiteY8" fmla="*/ 2016306 h 2102126"/>
                <a:gd name="connsiteX9" fmla="*/ 253105 w 347869"/>
                <a:gd name="connsiteY9" fmla="*/ 2104765 h 210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869" h="2102126">
                  <a:moveTo>
                    <a:pt x="253105" y="2104765"/>
                  </a:moveTo>
                  <a:cubicBezTo>
                    <a:pt x="250620" y="2104765"/>
                    <a:pt x="248135" y="2104765"/>
                    <a:pt x="245650" y="2104268"/>
                  </a:cubicBezTo>
                  <a:cubicBezTo>
                    <a:pt x="192973" y="2100292"/>
                    <a:pt x="153217" y="2054572"/>
                    <a:pt x="157192" y="2001398"/>
                  </a:cubicBezTo>
                  <a:cubicBezTo>
                    <a:pt x="175580" y="1753913"/>
                    <a:pt x="118926" y="1251490"/>
                    <a:pt x="69231" y="808205"/>
                  </a:cubicBezTo>
                  <a:cubicBezTo>
                    <a:pt x="38917" y="536867"/>
                    <a:pt x="10093" y="280437"/>
                    <a:pt x="154" y="101036"/>
                  </a:cubicBezTo>
                  <a:cubicBezTo>
                    <a:pt x="-2828" y="48358"/>
                    <a:pt x="37922" y="3135"/>
                    <a:pt x="90600" y="154"/>
                  </a:cubicBezTo>
                  <a:cubicBezTo>
                    <a:pt x="143277" y="-2828"/>
                    <a:pt x="188500" y="37922"/>
                    <a:pt x="191482" y="90600"/>
                  </a:cubicBezTo>
                  <a:cubicBezTo>
                    <a:pt x="200924" y="265032"/>
                    <a:pt x="229747" y="518479"/>
                    <a:pt x="260062" y="787333"/>
                  </a:cubicBezTo>
                  <a:cubicBezTo>
                    <a:pt x="313236" y="1260932"/>
                    <a:pt x="368398" y="1750932"/>
                    <a:pt x="348520" y="2016306"/>
                  </a:cubicBezTo>
                  <a:cubicBezTo>
                    <a:pt x="345042" y="2066002"/>
                    <a:pt x="302800" y="2104765"/>
                    <a:pt x="253105" y="210476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31" name="Freeform: Shape 130">
              <a:extLst>
                <a:ext uri="{FF2B5EF4-FFF2-40B4-BE49-F238E27FC236}">
                  <a16:creationId xmlns:a16="http://schemas.microsoft.com/office/drawing/2014/main" xmlns="" id="{557BD709-235A-4C8A-8996-3DDB615312D7}"/>
                </a:ext>
              </a:extLst>
            </p:cNvPr>
            <p:cNvSpPr/>
            <p:nvPr/>
          </p:nvSpPr>
          <p:spPr>
            <a:xfrm>
              <a:off x="3498368" y="3573138"/>
              <a:ext cx="425537" cy="2645730"/>
            </a:xfrm>
            <a:custGeom>
              <a:avLst/>
              <a:gdLst>
                <a:gd name="connsiteX0" fmla="*/ 248135 w 342899"/>
                <a:gd name="connsiteY0" fmla="*/ 2136570 h 2131943"/>
                <a:gd name="connsiteX1" fmla="*/ 240681 w 342899"/>
                <a:gd name="connsiteY1" fmla="*/ 2136073 h 2131943"/>
                <a:gd name="connsiteX2" fmla="*/ 152222 w 342899"/>
                <a:gd name="connsiteY2" fmla="*/ 2033203 h 2131943"/>
                <a:gd name="connsiteX3" fmla="*/ 65752 w 342899"/>
                <a:gd name="connsiteY3" fmla="*/ 799260 h 2131943"/>
                <a:gd name="connsiteX4" fmla="*/ 154 w 342899"/>
                <a:gd name="connsiteY4" fmla="*/ 101036 h 2131943"/>
                <a:gd name="connsiteX5" fmla="*/ 90600 w 342899"/>
                <a:gd name="connsiteY5" fmla="*/ 154 h 2131943"/>
                <a:gd name="connsiteX6" fmla="*/ 191482 w 342899"/>
                <a:gd name="connsiteY6" fmla="*/ 90600 h 2131943"/>
                <a:gd name="connsiteX7" fmla="*/ 256583 w 342899"/>
                <a:gd name="connsiteY7" fmla="*/ 779382 h 2131943"/>
                <a:gd name="connsiteX8" fmla="*/ 343551 w 342899"/>
                <a:gd name="connsiteY8" fmla="*/ 2047615 h 2131943"/>
                <a:gd name="connsiteX9" fmla="*/ 248135 w 342899"/>
                <a:gd name="connsiteY9" fmla="*/ 2136570 h 213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9" h="2131943">
                  <a:moveTo>
                    <a:pt x="248135" y="2136570"/>
                  </a:moveTo>
                  <a:cubicBezTo>
                    <a:pt x="245650" y="2136570"/>
                    <a:pt x="243166" y="2136570"/>
                    <a:pt x="240681" y="2136073"/>
                  </a:cubicBezTo>
                  <a:cubicBezTo>
                    <a:pt x="188004" y="2132097"/>
                    <a:pt x="148247" y="2086377"/>
                    <a:pt x="152222" y="2033203"/>
                  </a:cubicBezTo>
                  <a:cubicBezTo>
                    <a:pt x="171107" y="1782240"/>
                    <a:pt x="114951" y="1259939"/>
                    <a:pt x="65752" y="799260"/>
                  </a:cubicBezTo>
                  <a:cubicBezTo>
                    <a:pt x="36929" y="530406"/>
                    <a:pt x="9596" y="276461"/>
                    <a:pt x="154" y="101036"/>
                  </a:cubicBezTo>
                  <a:cubicBezTo>
                    <a:pt x="-2828" y="48359"/>
                    <a:pt x="37922" y="3135"/>
                    <a:pt x="90600" y="154"/>
                  </a:cubicBezTo>
                  <a:cubicBezTo>
                    <a:pt x="143277" y="-2828"/>
                    <a:pt x="188500" y="37922"/>
                    <a:pt x="191482" y="90600"/>
                  </a:cubicBezTo>
                  <a:cubicBezTo>
                    <a:pt x="200924" y="261056"/>
                    <a:pt x="227760" y="513013"/>
                    <a:pt x="256583" y="779382"/>
                  </a:cubicBezTo>
                  <a:cubicBezTo>
                    <a:pt x="306776" y="1248012"/>
                    <a:pt x="363429" y="1779258"/>
                    <a:pt x="343551" y="2047615"/>
                  </a:cubicBezTo>
                  <a:cubicBezTo>
                    <a:pt x="340072" y="2098304"/>
                    <a:pt x="297831" y="2136570"/>
                    <a:pt x="248135" y="2136570"/>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32" name="Freeform: Shape 131">
              <a:extLst>
                <a:ext uri="{FF2B5EF4-FFF2-40B4-BE49-F238E27FC236}">
                  <a16:creationId xmlns:a16="http://schemas.microsoft.com/office/drawing/2014/main" xmlns="" id="{32DDF8DC-36C4-4978-9876-CFA90E6E587E}"/>
                </a:ext>
              </a:extLst>
            </p:cNvPr>
            <p:cNvSpPr/>
            <p:nvPr/>
          </p:nvSpPr>
          <p:spPr>
            <a:xfrm>
              <a:off x="3494243" y="3604164"/>
              <a:ext cx="604386" cy="407035"/>
            </a:xfrm>
            <a:custGeom>
              <a:avLst/>
              <a:gdLst>
                <a:gd name="connsiteX0" fmla="*/ 216176 w 487017"/>
                <a:gd name="connsiteY0" fmla="*/ 328488 h 327991"/>
                <a:gd name="connsiteX1" fmla="*/ 314076 w 487017"/>
                <a:gd name="connsiteY1" fmla="*/ 321531 h 327991"/>
                <a:gd name="connsiteX2" fmla="*/ 489999 w 487017"/>
                <a:gd name="connsiteY2" fmla="*/ 124736 h 327991"/>
                <a:gd name="connsiteX3" fmla="*/ 482545 w 487017"/>
                <a:gd name="connsiteY3" fmla="*/ 0 h 327991"/>
                <a:gd name="connsiteX4" fmla="*/ 0 w 487017"/>
                <a:gd name="connsiteY4" fmla="*/ 17393 h 327991"/>
                <a:gd name="connsiteX5" fmla="*/ 5963 w 487017"/>
                <a:gd name="connsiteY5" fmla="*/ 108834 h 327991"/>
                <a:gd name="connsiteX6" fmla="*/ 216176 w 487017"/>
                <a:gd name="connsiteY6" fmla="*/ 328488 h 3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17" h="327991">
                  <a:moveTo>
                    <a:pt x="216176" y="328488"/>
                  </a:moveTo>
                  <a:cubicBezTo>
                    <a:pt x="207231" y="258417"/>
                    <a:pt x="307119" y="253945"/>
                    <a:pt x="314076" y="321531"/>
                  </a:cubicBezTo>
                  <a:lnTo>
                    <a:pt x="489999" y="124736"/>
                  </a:lnTo>
                  <a:lnTo>
                    <a:pt x="482545" y="0"/>
                  </a:lnTo>
                  <a:lnTo>
                    <a:pt x="0" y="17393"/>
                  </a:lnTo>
                  <a:lnTo>
                    <a:pt x="5963" y="108834"/>
                  </a:lnTo>
                  <a:lnTo>
                    <a:pt x="216176" y="328488"/>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33" name="Freeform: Shape 132">
              <a:extLst>
                <a:ext uri="{FF2B5EF4-FFF2-40B4-BE49-F238E27FC236}">
                  <a16:creationId xmlns:a16="http://schemas.microsoft.com/office/drawing/2014/main" xmlns="" id="{1C89FEC1-C7D7-43FD-9846-1FE0C2DCA591}"/>
                </a:ext>
              </a:extLst>
            </p:cNvPr>
            <p:cNvSpPr/>
            <p:nvPr/>
          </p:nvSpPr>
          <p:spPr>
            <a:xfrm>
              <a:off x="3691123" y="4544193"/>
              <a:ext cx="234353" cy="1615807"/>
            </a:xfrm>
            <a:custGeom>
              <a:avLst/>
              <a:gdLst>
                <a:gd name="connsiteX0" fmla="*/ 133563 w 188843"/>
                <a:gd name="connsiteY0" fmla="*/ 1304393 h 1302026"/>
                <a:gd name="connsiteX1" fmla="*/ 129090 w 188843"/>
                <a:gd name="connsiteY1" fmla="*/ 1304393 h 1302026"/>
                <a:gd name="connsiteX2" fmla="*/ 80389 w 188843"/>
                <a:gd name="connsiteY2" fmla="*/ 1247243 h 1302026"/>
                <a:gd name="connsiteX3" fmla="*/ 1869 w 188843"/>
                <a:gd name="connsiteY3" fmla="*/ 73928 h 1302026"/>
                <a:gd name="connsiteX4" fmla="*/ 379 w 188843"/>
                <a:gd name="connsiteY4" fmla="*/ 59517 h 1302026"/>
                <a:gd name="connsiteX5" fmla="*/ 46596 w 188843"/>
                <a:gd name="connsiteY5" fmla="*/ 379 h 1302026"/>
                <a:gd name="connsiteX6" fmla="*/ 105734 w 188843"/>
                <a:gd name="connsiteY6" fmla="*/ 46596 h 1302026"/>
                <a:gd name="connsiteX7" fmla="*/ 107225 w 188843"/>
                <a:gd name="connsiteY7" fmla="*/ 60511 h 1302026"/>
                <a:gd name="connsiteX8" fmla="*/ 186240 w 188843"/>
                <a:gd name="connsiteY8" fmla="*/ 1255691 h 1302026"/>
                <a:gd name="connsiteX9" fmla="*/ 133563 w 188843"/>
                <a:gd name="connsiteY9" fmla="*/ 1304393 h 130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43" h="1302026">
                  <a:moveTo>
                    <a:pt x="133563" y="1304393"/>
                  </a:moveTo>
                  <a:cubicBezTo>
                    <a:pt x="132072" y="1304393"/>
                    <a:pt x="130581" y="1304393"/>
                    <a:pt x="129090" y="1304393"/>
                  </a:cubicBezTo>
                  <a:cubicBezTo>
                    <a:pt x="99770" y="1301908"/>
                    <a:pt x="77904" y="1276563"/>
                    <a:pt x="80389" y="1247243"/>
                  </a:cubicBezTo>
                  <a:cubicBezTo>
                    <a:pt x="97782" y="1035043"/>
                    <a:pt x="70947" y="639962"/>
                    <a:pt x="1869" y="73928"/>
                  </a:cubicBezTo>
                  <a:lnTo>
                    <a:pt x="379" y="59517"/>
                  </a:lnTo>
                  <a:cubicBezTo>
                    <a:pt x="-3100" y="30196"/>
                    <a:pt x="17772" y="3858"/>
                    <a:pt x="46596" y="379"/>
                  </a:cubicBezTo>
                  <a:cubicBezTo>
                    <a:pt x="75916" y="-3100"/>
                    <a:pt x="102255" y="17772"/>
                    <a:pt x="105734" y="46596"/>
                  </a:cubicBezTo>
                  <a:lnTo>
                    <a:pt x="107225" y="60511"/>
                  </a:lnTo>
                  <a:cubicBezTo>
                    <a:pt x="177295" y="633999"/>
                    <a:pt x="204131" y="1036036"/>
                    <a:pt x="186240" y="1255691"/>
                  </a:cubicBezTo>
                  <a:cubicBezTo>
                    <a:pt x="184253" y="1283521"/>
                    <a:pt x="160896" y="1304393"/>
                    <a:pt x="133563" y="1304393"/>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34" name="Freeform: Shape 133">
              <a:extLst>
                <a:ext uri="{FF2B5EF4-FFF2-40B4-BE49-F238E27FC236}">
                  <a16:creationId xmlns:a16="http://schemas.microsoft.com/office/drawing/2014/main" xmlns="" id="{E0E66FDD-EE13-45C8-8D31-825A67F9990C}"/>
                </a:ext>
              </a:extLst>
            </p:cNvPr>
            <p:cNvSpPr/>
            <p:nvPr/>
          </p:nvSpPr>
          <p:spPr>
            <a:xfrm>
              <a:off x="3982440" y="3868494"/>
              <a:ext cx="314528" cy="2318869"/>
            </a:xfrm>
            <a:custGeom>
              <a:avLst/>
              <a:gdLst>
                <a:gd name="connsiteX0" fmla="*/ 195003 w 253447"/>
                <a:gd name="connsiteY0" fmla="*/ 1869250 h 1868556"/>
                <a:gd name="connsiteX1" fmla="*/ 190034 w 253447"/>
                <a:gd name="connsiteY1" fmla="*/ 1869250 h 1868556"/>
                <a:gd name="connsiteX2" fmla="*/ 141829 w 253447"/>
                <a:gd name="connsiteY2" fmla="*/ 1811603 h 1868556"/>
                <a:gd name="connsiteX3" fmla="*/ 35480 w 253447"/>
                <a:gd name="connsiteY3" fmla="*/ 358502 h 1868556"/>
                <a:gd name="connsiteX4" fmla="*/ 196 w 253447"/>
                <a:gd name="connsiteY4" fmla="*/ 57843 h 1868556"/>
                <a:gd name="connsiteX5" fmla="*/ 48401 w 253447"/>
                <a:gd name="connsiteY5" fmla="*/ 196 h 1868556"/>
                <a:gd name="connsiteX6" fmla="*/ 106048 w 253447"/>
                <a:gd name="connsiteY6" fmla="*/ 48401 h 1868556"/>
                <a:gd name="connsiteX7" fmla="*/ 141332 w 253447"/>
                <a:gd name="connsiteY7" fmla="*/ 345084 h 1868556"/>
                <a:gd name="connsiteX8" fmla="*/ 248178 w 253447"/>
                <a:gd name="connsiteY8" fmla="*/ 1821045 h 1868556"/>
                <a:gd name="connsiteX9" fmla="*/ 195003 w 253447"/>
                <a:gd name="connsiteY9" fmla="*/ 1869250 h 18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47" h="1868556">
                  <a:moveTo>
                    <a:pt x="195003" y="1869250"/>
                  </a:moveTo>
                  <a:cubicBezTo>
                    <a:pt x="193513" y="1869250"/>
                    <a:pt x="192022" y="1869250"/>
                    <a:pt x="190034" y="1869250"/>
                  </a:cubicBezTo>
                  <a:cubicBezTo>
                    <a:pt x="160714" y="1866765"/>
                    <a:pt x="139344" y="1840923"/>
                    <a:pt x="141829" y="1811603"/>
                  </a:cubicBezTo>
                  <a:cubicBezTo>
                    <a:pt x="173634" y="1454788"/>
                    <a:pt x="87164" y="768491"/>
                    <a:pt x="35480" y="358502"/>
                  </a:cubicBezTo>
                  <a:cubicBezTo>
                    <a:pt x="18584" y="225815"/>
                    <a:pt x="5663" y="120460"/>
                    <a:pt x="196" y="57843"/>
                  </a:cubicBezTo>
                  <a:cubicBezTo>
                    <a:pt x="-2288" y="28523"/>
                    <a:pt x="19081" y="2681"/>
                    <a:pt x="48401" y="196"/>
                  </a:cubicBezTo>
                  <a:cubicBezTo>
                    <a:pt x="77722" y="-2288"/>
                    <a:pt x="103564" y="19081"/>
                    <a:pt x="106048" y="48401"/>
                  </a:cubicBezTo>
                  <a:cubicBezTo>
                    <a:pt x="111515" y="109030"/>
                    <a:pt x="124436" y="212894"/>
                    <a:pt x="141332" y="345084"/>
                  </a:cubicBezTo>
                  <a:cubicBezTo>
                    <a:pt x="193513" y="759049"/>
                    <a:pt x="280977" y="1452303"/>
                    <a:pt x="248178" y="1821045"/>
                  </a:cubicBezTo>
                  <a:cubicBezTo>
                    <a:pt x="245693" y="1848378"/>
                    <a:pt x="222336" y="1869250"/>
                    <a:pt x="195003" y="1869250"/>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35" name="Freeform: Shape 134">
              <a:extLst>
                <a:ext uri="{FF2B5EF4-FFF2-40B4-BE49-F238E27FC236}">
                  <a16:creationId xmlns:a16="http://schemas.microsoft.com/office/drawing/2014/main" xmlns="" id="{D0713383-7EAB-4F65-88B2-19A9DB3BDE34}"/>
                </a:ext>
              </a:extLst>
            </p:cNvPr>
            <p:cNvSpPr/>
            <p:nvPr/>
          </p:nvSpPr>
          <p:spPr>
            <a:xfrm>
              <a:off x="3484210" y="2116635"/>
              <a:ext cx="659890" cy="1597305"/>
            </a:xfrm>
            <a:custGeom>
              <a:avLst/>
              <a:gdLst>
                <a:gd name="connsiteX0" fmla="*/ 493113 w 531743"/>
                <a:gd name="connsiteY0" fmla="*/ 1243882 h 1287117"/>
                <a:gd name="connsiteX1" fmla="*/ 529888 w 531743"/>
                <a:gd name="connsiteY1" fmla="*/ 206734 h 1287117"/>
                <a:gd name="connsiteX2" fmla="*/ 336571 w 531743"/>
                <a:gd name="connsiteY2" fmla="*/ 0 h 1287117"/>
                <a:gd name="connsiteX3" fmla="*/ 179533 w 531743"/>
                <a:gd name="connsiteY3" fmla="*/ 8945 h 1287117"/>
                <a:gd name="connsiteX4" fmla="*/ 43367 w 531743"/>
                <a:gd name="connsiteY4" fmla="*/ 186856 h 1287117"/>
                <a:gd name="connsiteX5" fmla="*/ 11562 w 531743"/>
                <a:gd name="connsiteY5" fmla="*/ 1263760 h 1287117"/>
                <a:gd name="connsiteX6" fmla="*/ 493113 w 531743"/>
                <a:gd name="connsiteY6" fmla="*/ 1243882 h 12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43" h="1287117">
                  <a:moveTo>
                    <a:pt x="493113" y="1243882"/>
                  </a:moveTo>
                  <a:cubicBezTo>
                    <a:pt x="487149" y="1169339"/>
                    <a:pt x="462301" y="688285"/>
                    <a:pt x="529888" y="206734"/>
                  </a:cubicBezTo>
                  <a:cubicBezTo>
                    <a:pt x="556226" y="19381"/>
                    <a:pt x="336571" y="0"/>
                    <a:pt x="336571" y="0"/>
                  </a:cubicBezTo>
                  <a:lnTo>
                    <a:pt x="179533" y="8945"/>
                  </a:lnTo>
                  <a:cubicBezTo>
                    <a:pt x="179533" y="8945"/>
                    <a:pt x="94553" y="63611"/>
                    <a:pt x="43367" y="186856"/>
                  </a:cubicBezTo>
                  <a:cubicBezTo>
                    <a:pt x="5101" y="278296"/>
                    <a:pt x="-13783" y="968071"/>
                    <a:pt x="11562" y="1263760"/>
                  </a:cubicBezTo>
                  <a:cubicBezTo>
                    <a:pt x="226744" y="1302523"/>
                    <a:pt x="329117" y="1296063"/>
                    <a:pt x="493113" y="1243882"/>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136" name="Freeform: Shape 135">
              <a:extLst>
                <a:ext uri="{FF2B5EF4-FFF2-40B4-BE49-F238E27FC236}">
                  <a16:creationId xmlns:a16="http://schemas.microsoft.com/office/drawing/2014/main" xmlns="" id="{FE2FE8E9-484D-4DFF-9174-07DD066DA8E6}"/>
                </a:ext>
              </a:extLst>
            </p:cNvPr>
            <p:cNvSpPr/>
            <p:nvPr/>
          </p:nvSpPr>
          <p:spPr>
            <a:xfrm>
              <a:off x="3481423" y="2127737"/>
              <a:ext cx="277524" cy="1584971"/>
            </a:xfrm>
            <a:custGeom>
              <a:avLst/>
              <a:gdLst>
                <a:gd name="connsiteX0" fmla="*/ 196688 w 223630"/>
                <a:gd name="connsiteY0" fmla="*/ 1278172 h 1277178"/>
                <a:gd name="connsiteX1" fmla="*/ 225512 w 223630"/>
                <a:gd name="connsiteY1" fmla="*/ 32799 h 1277178"/>
                <a:gd name="connsiteX2" fmla="*/ 181282 w 223630"/>
                <a:gd name="connsiteY2" fmla="*/ 0 h 1277178"/>
                <a:gd name="connsiteX3" fmla="*/ 43129 w 223630"/>
                <a:gd name="connsiteY3" fmla="*/ 183377 h 1277178"/>
                <a:gd name="connsiteX4" fmla="*/ 13311 w 223630"/>
                <a:gd name="connsiteY4" fmla="*/ 1254815 h 1277178"/>
                <a:gd name="connsiteX5" fmla="*/ 196688 w 223630"/>
                <a:gd name="connsiteY5" fmla="*/ 1278172 h 127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30" h="1277178">
                  <a:moveTo>
                    <a:pt x="196688" y="1278172"/>
                  </a:moveTo>
                  <a:cubicBezTo>
                    <a:pt x="131587" y="889055"/>
                    <a:pt x="179792" y="450243"/>
                    <a:pt x="225512" y="32799"/>
                  </a:cubicBezTo>
                  <a:cubicBezTo>
                    <a:pt x="225512" y="32799"/>
                    <a:pt x="181282" y="497"/>
                    <a:pt x="181282" y="0"/>
                  </a:cubicBezTo>
                  <a:cubicBezTo>
                    <a:pt x="181282" y="0"/>
                    <a:pt x="79904" y="49696"/>
                    <a:pt x="43129" y="183377"/>
                  </a:cubicBezTo>
                  <a:cubicBezTo>
                    <a:pt x="-1597" y="344888"/>
                    <a:pt x="-11536" y="937757"/>
                    <a:pt x="13311" y="1254815"/>
                  </a:cubicBezTo>
                  <a:cubicBezTo>
                    <a:pt x="73443" y="1266742"/>
                    <a:pt x="128605" y="1274197"/>
                    <a:pt x="196688" y="1278172"/>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137" name="Freeform: Shape 136">
              <a:extLst>
                <a:ext uri="{FF2B5EF4-FFF2-40B4-BE49-F238E27FC236}">
                  <a16:creationId xmlns:a16="http://schemas.microsoft.com/office/drawing/2014/main" xmlns="" id="{2A09E79D-A1C1-4D8A-AF66-C4373C10F260}"/>
                </a:ext>
              </a:extLst>
            </p:cNvPr>
            <p:cNvSpPr/>
            <p:nvPr/>
          </p:nvSpPr>
          <p:spPr>
            <a:xfrm>
              <a:off x="3458066" y="2128352"/>
              <a:ext cx="259023" cy="1689814"/>
            </a:xfrm>
            <a:custGeom>
              <a:avLst/>
              <a:gdLst>
                <a:gd name="connsiteX0" fmla="*/ 200601 w 208721"/>
                <a:gd name="connsiteY0" fmla="*/ 0 h 1361660"/>
                <a:gd name="connsiteX1" fmla="*/ 61453 w 208721"/>
                <a:gd name="connsiteY1" fmla="*/ 182383 h 1361660"/>
                <a:gd name="connsiteX2" fmla="*/ 20702 w 208721"/>
                <a:gd name="connsiteY2" fmla="*/ 1324389 h 1361660"/>
                <a:gd name="connsiteX3" fmla="*/ 114627 w 208721"/>
                <a:gd name="connsiteY3" fmla="*/ 1277675 h 1361660"/>
                <a:gd name="connsiteX4" fmla="*/ 204079 w 208721"/>
                <a:gd name="connsiteY4" fmla="*/ 19878 h 1361660"/>
                <a:gd name="connsiteX5" fmla="*/ 212030 w 208721"/>
                <a:gd name="connsiteY5" fmla="*/ 0 h 1361660"/>
                <a:gd name="connsiteX6" fmla="*/ 200601 w 208721"/>
                <a:gd name="connsiteY6" fmla="*/ 0 h 13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21" h="1361660">
                  <a:moveTo>
                    <a:pt x="200601" y="0"/>
                  </a:moveTo>
                  <a:cubicBezTo>
                    <a:pt x="200601" y="0"/>
                    <a:pt x="99222" y="49199"/>
                    <a:pt x="61453" y="182383"/>
                  </a:cubicBezTo>
                  <a:cubicBezTo>
                    <a:pt x="10266" y="363275"/>
                    <a:pt x="-24024" y="1154927"/>
                    <a:pt x="20702" y="1324389"/>
                  </a:cubicBezTo>
                  <a:cubicBezTo>
                    <a:pt x="29151" y="1379054"/>
                    <a:pt x="119100" y="1391975"/>
                    <a:pt x="114627" y="1277675"/>
                  </a:cubicBezTo>
                  <a:cubicBezTo>
                    <a:pt x="100215" y="910424"/>
                    <a:pt x="112639" y="163499"/>
                    <a:pt x="204079" y="19878"/>
                  </a:cubicBezTo>
                  <a:lnTo>
                    <a:pt x="212030" y="0"/>
                  </a:lnTo>
                  <a:lnTo>
                    <a:pt x="200601" y="0"/>
                  </a:lnTo>
                  <a:close/>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38" name="Freeform: Shape 137">
              <a:extLst>
                <a:ext uri="{FF2B5EF4-FFF2-40B4-BE49-F238E27FC236}">
                  <a16:creationId xmlns:a16="http://schemas.microsoft.com/office/drawing/2014/main" xmlns="" id="{C58C6584-538E-4F74-BC47-C459908913E3}"/>
                </a:ext>
              </a:extLst>
            </p:cNvPr>
            <p:cNvSpPr/>
            <p:nvPr/>
          </p:nvSpPr>
          <p:spPr>
            <a:xfrm>
              <a:off x="4030317" y="6030489"/>
              <a:ext cx="289859" cy="123344"/>
            </a:xfrm>
            <a:custGeom>
              <a:avLst/>
              <a:gdLst>
                <a:gd name="connsiteX0" fmla="*/ 380 w 233569"/>
                <a:gd name="connsiteY0" fmla="*/ 33676 h 99391"/>
                <a:gd name="connsiteX1" fmla="*/ 380 w 233569"/>
                <a:gd name="connsiteY1" fmla="*/ 33676 h 99391"/>
                <a:gd name="connsiteX2" fmla="*/ 33676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2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6" y="74426"/>
                    <a:pt x="33676" y="77408"/>
                  </a:cubicBezTo>
                  <a:lnTo>
                    <a:pt x="190217" y="99274"/>
                  </a:lnTo>
                  <a:cubicBezTo>
                    <a:pt x="211586" y="102256"/>
                    <a:pt x="230967" y="87347"/>
                    <a:pt x="233949" y="65978"/>
                  </a:cubicBezTo>
                  <a:cubicBezTo>
                    <a:pt x="236931" y="44609"/>
                    <a:pt x="222022" y="25227"/>
                    <a:pt x="200653" y="22246"/>
                  </a:cubicBezTo>
                  <a:lnTo>
                    <a:pt x="44112" y="380"/>
                  </a:lnTo>
                  <a:cubicBezTo>
                    <a:pt x="23240" y="-2602"/>
                    <a:pt x="3361" y="12307"/>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39" name="Freeform: Shape 138">
              <a:extLst>
                <a:ext uri="{FF2B5EF4-FFF2-40B4-BE49-F238E27FC236}">
                  <a16:creationId xmlns:a16="http://schemas.microsoft.com/office/drawing/2014/main" xmlns="" id="{25967D7B-FEEF-4157-A6C8-84E9496238E8}"/>
                </a:ext>
              </a:extLst>
            </p:cNvPr>
            <p:cNvSpPr/>
            <p:nvPr/>
          </p:nvSpPr>
          <p:spPr>
            <a:xfrm>
              <a:off x="4019217" y="6113129"/>
              <a:ext cx="289859" cy="123344"/>
            </a:xfrm>
            <a:custGeom>
              <a:avLst/>
              <a:gdLst>
                <a:gd name="connsiteX0" fmla="*/ 380 w 233569"/>
                <a:gd name="connsiteY0" fmla="*/ 33676 h 99391"/>
                <a:gd name="connsiteX1" fmla="*/ 380 w 233569"/>
                <a:gd name="connsiteY1" fmla="*/ 33676 h 99391"/>
                <a:gd name="connsiteX2" fmla="*/ 33675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2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7" y="74426"/>
                    <a:pt x="33675" y="77408"/>
                  </a:cubicBezTo>
                  <a:lnTo>
                    <a:pt x="190217" y="99274"/>
                  </a:lnTo>
                  <a:cubicBezTo>
                    <a:pt x="211586" y="102256"/>
                    <a:pt x="230968" y="87347"/>
                    <a:pt x="233949" y="65978"/>
                  </a:cubicBezTo>
                  <a:cubicBezTo>
                    <a:pt x="236931" y="44609"/>
                    <a:pt x="222022" y="25227"/>
                    <a:pt x="200653" y="22246"/>
                  </a:cubicBezTo>
                  <a:lnTo>
                    <a:pt x="44112" y="380"/>
                  </a:lnTo>
                  <a:cubicBezTo>
                    <a:pt x="22743" y="-2602"/>
                    <a:pt x="3361" y="12306"/>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40" name="Freeform: Shape 139">
              <a:extLst>
                <a:ext uri="{FF2B5EF4-FFF2-40B4-BE49-F238E27FC236}">
                  <a16:creationId xmlns:a16="http://schemas.microsoft.com/office/drawing/2014/main" xmlns="" id="{B9B9FC13-9C16-448A-B276-3F53DD8C6E13}"/>
                </a:ext>
              </a:extLst>
            </p:cNvPr>
            <p:cNvSpPr/>
            <p:nvPr/>
          </p:nvSpPr>
          <p:spPr>
            <a:xfrm>
              <a:off x="4101240" y="6040356"/>
              <a:ext cx="215852" cy="111009"/>
            </a:xfrm>
            <a:custGeom>
              <a:avLst/>
              <a:gdLst>
                <a:gd name="connsiteX0" fmla="*/ 380 w 173934"/>
                <a:gd name="connsiteY0" fmla="*/ 33676 h 89452"/>
                <a:gd name="connsiteX1" fmla="*/ 380 w 173934"/>
                <a:gd name="connsiteY1" fmla="*/ 33676 h 89452"/>
                <a:gd name="connsiteX2" fmla="*/ 33676 w 173934"/>
                <a:gd name="connsiteY2" fmla="*/ 77408 h 89452"/>
                <a:gd name="connsiteX3" fmla="*/ 133564 w 173934"/>
                <a:gd name="connsiteY3" fmla="*/ 91323 h 89452"/>
                <a:gd name="connsiteX4" fmla="*/ 177296 w 173934"/>
                <a:gd name="connsiteY4" fmla="*/ 58027 h 89452"/>
                <a:gd name="connsiteX5" fmla="*/ 144000 w 173934"/>
                <a:gd name="connsiteY5" fmla="*/ 14295 h 89452"/>
                <a:gd name="connsiteX6" fmla="*/ 44112 w 173934"/>
                <a:gd name="connsiteY6" fmla="*/ 380 h 89452"/>
                <a:gd name="connsiteX7" fmla="*/ 380 w 173934"/>
                <a:gd name="connsiteY7" fmla="*/ 33676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676"/>
                  </a:moveTo>
                  <a:lnTo>
                    <a:pt x="380" y="33676"/>
                  </a:lnTo>
                  <a:cubicBezTo>
                    <a:pt x="-2602" y="55045"/>
                    <a:pt x="12306" y="74426"/>
                    <a:pt x="33676" y="77408"/>
                  </a:cubicBezTo>
                  <a:lnTo>
                    <a:pt x="133564" y="91323"/>
                  </a:lnTo>
                  <a:cubicBezTo>
                    <a:pt x="154933" y="94304"/>
                    <a:pt x="174315" y="79396"/>
                    <a:pt x="177296" y="58027"/>
                  </a:cubicBezTo>
                  <a:cubicBezTo>
                    <a:pt x="180278" y="36658"/>
                    <a:pt x="165369" y="17276"/>
                    <a:pt x="144000" y="14295"/>
                  </a:cubicBezTo>
                  <a:lnTo>
                    <a:pt x="44112" y="380"/>
                  </a:lnTo>
                  <a:cubicBezTo>
                    <a:pt x="22743" y="-2602"/>
                    <a:pt x="3361" y="12307"/>
                    <a:pt x="380" y="336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41" name="Freeform: Shape 140">
              <a:extLst>
                <a:ext uri="{FF2B5EF4-FFF2-40B4-BE49-F238E27FC236}">
                  <a16:creationId xmlns:a16="http://schemas.microsoft.com/office/drawing/2014/main" xmlns="" id="{54FDD888-EDF2-4D87-A8F2-EAC3016B6A8B}"/>
                </a:ext>
              </a:extLst>
            </p:cNvPr>
            <p:cNvSpPr/>
            <p:nvPr/>
          </p:nvSpPr>
          <p:spPr>
            <a:xfrm>
              <a:off x="4092607" y="6122630"/>
              <a:ext cx="215852" cy="111009"/>
            </a:xfrm>
            <a:custGeom>
              <a:avLst/>
              <a:gdLst>
                <a:gd name="connsiteX0" fmla="*/ 380 w 173934"/>
                <a:gd name="connsiteY0" fmla="*/ 33971 h 89452"/>
                <a:gd name="connsiteX1" fmla="*/ 380 w 173934"/>
                <a:gd name="connsiteY1" fmla="*/ 33971 h 89452"/>
                <a:gd name="connsiteX2" fmla="*/ 33675 w 173934"/>
                <a:gd name="connsiteY2" fmla="*/ 77703 h 89452"/>
                <a:gd name="connsiteX3" fmla="*/ 131079 w 173934"/>
                <a:gd name="connsiteY3" fmla="*/ 91121 h 89452"/>
                <a:gd name="connsiteX4" fmla="*/ 174811 w 173934"/>
                <a:gd name="connsiteY4" fmla="*/ 57825 h 89452"/>
                <a:gd name="connsiteX5" fmla="*/ 141515 w 173934"/>
                <a:gd name="connsiteY5" fmla="*/ 14092 h 89452"/>
                <a:gd name="connsiteX6" fmla="*/ 44111 w 173934"/>
                <a:gd name="connsiteY6" fmla="*/ 178 h 89452"/>
                <a:gd name="connsiteX7" fmla="*/ 380 w 173934"/>
                <a:gd name="connsiteY7" fmla="*/ 33971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971"/>
                  </a:moveTo>
                  <a:lnTo>
                    <a:pt x="380" y="33971"/>
                  </a:lnTo>
                  <a:cubicBezTo>
                    <a:pt x="-2602" y="55340"/>
                    <a:pt x="12307" y="74721"/>
                    <a:pt x="33675" y="77703"/>
                  </a:cubicBezTo>
                  <a:lnTo>
                    <a:pt x="131079" y="91121"/>
                  </a:lnTo>
                  <a:cubicBezTo>
                    <a:pt x="152448" y="94102"/>
                    <a:pt x="171830" y="79194"/>
                    <a:pt x="174811" y="57825"/>
                  </a:cubicBezTo>
                  <a:cubicBezTo>
                    <a:pt x="177793" y="36455"/>
                    <a:pt x="162884" y="17074"/>
                    <a:pt x="141515" y="14092"/>
                  </a:cubicBezTo>
                  <a:lnTo>
                    <a:pt x="44111" y="178"/>
                  </a:lnTo>
                  <a:cubicBezTo>
                    <a:pt x="22743" y="-1810"/>
                    <a:pt x="3361" y="13098"/>
                    <a:pt x="380" y="33971"/>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42" name="Freeform: Shape 141">
              <a:extLst>
                <a:ext uri="{FF2B5EF4-FFF2-40B4-BE49-F238E27FC236}">
                  <a16:creationId xmlns:a16="http://schemas.microsoft.com/office/drawing/2014/main" xmlns="" id="{1B9EC15B-23EC-4B37-8094-E23DEEEE505F}"/>
                </a:ext>
              </a:extLst>
            </p:cNvPr>
            <p:cNvSpPr/>
            <p:nvPr/>
          </p:nvSpPr>
          <p:spPr>
            <a:xfrm>
              <a:off x="3668919" y="6034805"/>
              <a:ext cx="289859" cy="123344"/>
            </a:xfrm>
            <a:custGeom>
              <a:avLst/>
              <a:gdLst>
                <a:gd name="connsiteX0" fmla="*/ 380 w 233569"/>
                <a:gd name="connsiteY0" fmla="*/ 33676 h 99391"/>
                <a:gd name="connsiteX1" fmla="*/ 380 w 233569"/>
                <a:gd name="connsiteY1" fmla="*/ 33676 h 99391"/>
                <a:gd name="connsiteX2" fmla="*/ 33676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2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7" y="74426"/>
                    <a:pt x="33676" y="77408"/>
                  </a:cubicBezTo>
                  <a:lnTo>
                    <a:pt x="190217" y="99274"/>
                  </a:lnTo>
                  <a:cubicBezTo>
                    <a:pt x="211586" y="102256"/>
                    <a:pt x="230968" y="87347"/>
                    <a:pt x="233949" y="65978"/>
                  </a:cubicBezTo>
                  <a:cubicBezTo>
                    <a:pt x="236931" y="44609"/>
                    <a:pt x="222023" y="25227"/>
                    <a:pt x="200653" y="22246"/>
                  </a:cubicBezTo>
                  <a:lnTo>
                    <a:pt x="44112" y="380"/>
                  </a:lnTo>
                  <a:cubicBezTo>
                    <a:pt x="23240" y="-2602"/>
                    <a:pt x="3362" y="12306"/>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43" name="Freeform: Shape 142">
              <a:extLst>
                <a:ext uri="{FF2B5EF4-FFF2-40B4-BE49-F238E27FC236}">
                  <a16:creationId xmlns:a16="http://schemas.microsoft.com/office/drawing/2014/main" xmlns="" id="{06C37BE0-DA93-49FD-A4FB-F0B0519E7CA8}"/>
                </a:ext>
              </a:extLst>
            </p:cNvPr>
            <p:cNvSpPr/>
            <p:nvPr/>
          </p:nvSpPr>
          <p:spPr>
            <a:xfrm>
              <a:off x="3657818" y="6117445"/>
              <a:ext cx="289859" cy="123344"/>
            </a:xfrm>
            <a:custGeom>
              <a:avLst/>
              <a:gdLst>
                <a:gd name="connsiteX0" fmla="*/ 380 w 233569"/>
                <a:gd name="connsiteY0" fmla="*/ 33676 h 99391"/>
                <a:gd name="connsiteX1" fmla="*/ 380 w 233569"/>
                <a:gd name="connsiteY1" fmla="*/ 33676 h 99391"/>
                <a:gd name="connsiteX2" fmla="*/ 33675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1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7" y="74426"/>
                    <a:pt x="33675" y="77408"/>
                  </a:cubicBezTo>
                  <a:lnTo>
                    <a:pt x="190217" y="99274"/>
                  </a:lnTo>
                  <a:cubicBezTo>
                    <a:pt x="211586" y="102256"/>
                    <a:pt x="230968" y="87347"/>
                    <a:pt x="233949" y="65978"/>
                  </a:cubicBezTo>
                  <a:cubicBezTo>
                    <a:pt x="236931" y="44609"/>
                    <a:pt x="222022" y="25227"/>
                    <a:pt x="200653" y="22246"/>
                  </a:cubicBezTo>
                  <a:lnTo>
                    <a:pt x="44111" y="380"/>
                  </a:lnTo>
                  <a:cubicBezTo>
                    <a:pt x="22743" y="-2602"/>
                    <a:pt x="3361" y="12307"/>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144" name="Freeform: Shape 143">
              <a:extLst>
                <a:ext uri="{FF2B5EF4-FFF2-40B4-BE49-F238E27FC236}">
                  <a16:creationId xmlns:a16="http://schemas.microsoft.com/office/drawing/2014/main" xmlns="" id="{87DBBA45-73EE-4F9D-90F0-31F242D06761}"/>
                </a:ext>
              </a:extLst>
            </p:cNvPr>
            <p:cNvSpPr/>
            <p:nvPr/>
          </p:nvSpPr>
          <p:spPr>
            <a:xfrm>
              <a:off x="3739842" y="6044674"/>
              <a:ext cx="215852" cy="111009"/>
            </a:xfrm>
            <a:custGeom>
              <a:avLst/>
              <a:gdLst>
                <a:gd name="connsiteX0" fmla="*/ 380 w 173934"/>
                <a:gd name="connsiteY0" fmla="*/ 33676 h 89452"/>
                <a:gd name="connsiteX1" fmla="*/ 380 w 173934"/>
                <a:gd name="connsiteY1" fmla="*/ 33676 h 89452"/>
                <a:gd name="connsiteX2" fmla="*/ 33676 w 173934"/>
                <a:gd name="connsiteY2" fmla="*/ 77408 h 89452"/>
                <a:gd name="connsiteX3" fmla="*/ 133564 w 173934"/>
                <a:gd name="connsiteY3" fmla="*/ 91323 h 89452"/>
                <a:gd name="connsiteX4" fmla="*/ 177297 w 173934"/>
                <a:gd name="connsiteY4" fmla="*/ 58027 h 89452"/>
                <a:gd name="connsiteX5" fmla="*/ 144000 w 173934"/>
                <a:gd name="connsiteY5" fmla="*/ 14294 h 89452"/>
                <a:gd name="connsiteX6" fmla="*/ 44112 w 173934"/>
                <a:gd name="connsiteY6" fmla="*/ 380 h 89452"/>
                <a:gd name="connsiteX7" fmla="*/ 380 w 173934"/>
                <a:gd name="connsiteY7" fmla="*/ 33676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676"/>
                  </a:moveTo>
                  <a:lnTo>
                    <a:pt x="380" y="33676"/>
                  </a:lnTo>
                  <a:cubicBezTo>
                    <a:pt x="-2602" y="55045"/>
                    <a:pt x="12307" y="74426"/>
                    <a:pt x="33676" y="77408"/>
                  </a:cubicBezTo>
                  <a:lnTo>
                    <a:pt x="133564" y="91323"/>
                  </a:lnTo>
                  <a:cubicBezTo>
                    <a:pt x="154934" y="94304"/>
                    <a:pt x="174314" y="79396"/>
                    <a:pt x="177297" y="58027"/>
                  </a:cubicBezTo>
                  <a:cubicBezTo>
                    <a:pt x="180278" y="36657"/>
                    <a:pt x="165370" y="17276"/>
                    <a:pt x="144000" y="14294"/>
                  </a:cubicBezTo>
                  <a:lnTo>
                    <a:pt x="44112" y="380"/>
                  </a:lnTo>
                  <a:cubicBezTo>
                    <a:pt x="22743" y="-2602"/>
                    <a:pt x="3362" y="12307"/>
                    <a:pt x="380" y="336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45" name="Freeform: Shape 144">
              <a:extLst>
                <a:ext uri="{FF2B5EF4-FFF2-40B4-BE49-F238E27FC236}">
                  <a16:creationId xmlns:a16="http://schemas.microsoft.com/office/drawing/2014/main" xmlns="" id="{94607E8D-533B-4456-B7E0-EFC6BFBD1FB6}"/>
                </a:ext>
              </a:extLst>
            </p:cNvPr>
            <p:cNvSpPr/>
            <p:nvPr/>
          </p:nvSpPr>
          <p:spPr>
            <a:xfrm>
              <a:off x="3731208" y="6127931"/>
              <a:ext cx="215852" cy="111009"/>
            </a:xfrm>
            <a:custGeom>
              <a:avLst/>
              <a:gdLst>
                <a:gd name="connsiteX0" fmla="*/ 380 w 173934"/>
                <a:gd name="connsiteY0" fmla="*/ 33676 h 89452"/>
                <a:gd name="connsiteX1" fmla="*/ 380 w 173934"/>
                <a:gd name="connsiteY1" fmla="*/ 33676 h 89452"/>
                <a:gd name="connsiteX2" fmla="*/ 33676 w 173934"/>
                <a:gd name="connsiteY2" fmla="*/ 77408 h 89452"/>
                <a:gd name="connsiteX3" fmla="*/ 131079 w 173934"/>
                <a:gd name="connsiteY3" fmla="*/ 90826 h 89452"/>
                <a:gd name="connsiteX4" fmla="*/ 174811 w 173934"/>
                <a:gd name="connsiteY4" fmla="*/ 57530 h 89452"/>
                <a:gd name="connsiteX5" fmla="*/ 141515 w 173934"/>
                <a:gd name="connsiteY5" fmla="*/ 13797 h 89452"/>
                <a:gd name="connsiteX6" fmla="*/ 44112 w 173934"/>
                <a:gd name="connsiteY6" fmla="*/ 380 h 89452"/>
                <a:gd name="connsiteX7" fmla="*/ 380 w 173934"/>
                <a:gd name="connsiteY7" fmla="*/ 33676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676"/>
                  </a:moveTo>
                  <a:lnTo>
                    <a:pt x="380" y="33676"/>
                  </a:lnTo>
                  <a:cubicBezTo>
                    <a:pt x="-2602" y="55045"/>
                    <a:pt x="12306" y="74426"/>
                    <a:pt x="33676" y="77408"/>
                  </a:cubicBezTo>
                  <a:lnTo>
                    <a:pt x="131079" y="90826"/>
                  </a:lnTo>
                  <a:cubicBezTo>
                    <a:pt x="152448" y="93807"/>
                    <a:pt x="171830" y="78899"/>
                    <a:pt x="174811" y="57530"/>
                  </a:cubicBezTo>
                  <a:cubicBezTo>
                    <a:pt x="177793" y="36161"/>
                    <a:pt x="162884" y="16779"/>
                    <a:pt x="141515" y="13797"/>
                  </a:cubicBezTo>
                  <a:lnTo>
                    <a:pt x="44112" y="380"/>
                  </a:lnTo>
                  <a:cubicBezTo>
                    <a:pt x="22743" y="-2602"/>
                    <a:pt x="3361" y="12307"/>
                    <a:pt x="380" y="336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146" name="Freeform: Shape 145">
              <a:extLst>
                <a:ext uri="{FF2B5EF4-FFF2-40B4-BE49-F238E27FC236}">
                  <a16:creationId xmlns:a16="http://schemas.microsoft.com/office/drawing/2014/main" xmlns="" id="{203A671B-B985-4E29-8298-084330CBB442}"/>
                </a:ext>
              </a:extLst>
            </p:cNvPr>
            <p:cNvSpPr/>
            <p:nvPr/>
          </p:nvSpPr>
          <p:spPr>
            <a:xfrm>
              <a:off x="3700225" y="1999458"/>
              <a:ext cx="197350" cy="222019"/>
            </a:xfrm>
            <a:custGeom>
              <a:avLst/>
              <a:gdLst>
                <a:gd name="connsiteX0" fmla="*/ 88459 w 159026"/>
                <a:gd name="connsiteY0" fmla="*/ 182880 h 178904"/>
                <a:gd name="connsiteX1" fmla="*/ 88459 w 159026"/>
                <a:gd name="connsiteY1" fmla="*/ 182880 h 178904"/>
                <a:gd name="connsiteX2" fmla="*/ 5467 w 159026"/>
                <a:gd name="connsiteY2" fmla="*/ 108834 h 178904"/>
                <a:gd name="connsiteX3" fmla="*/ 0 w 159026"/>
                <a:gd name="connsiteY3" fmla="*/ 8945 h 178904"/>
                <a:gd name="connsiteX4" fmla="*/ 157039 w 159026"/>
                <a:gd name="connsiteY4" fmla="*/ 0 h 178904"/>
                <a:gd name="connsiteX5" fmla="*/ 162505 w 159026"/>
                <a:gd name="connsiteY5" fmla="*/ 99888 h 178904"/>
                <a:gd name="connsiteX6" fmla="*/ 88459 w 159026"/>
                <a:gd name="connsiteY6" fmla="*/ 182880 h 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26" h="178904">
                  <a:moveTo>
                    <a:pt x="88459" y="182880"/>
                  </a:moveTo>
                  <a:lnTo>
                    <a:pt x="88459" y="182880"/>
                  </a:lnTo>
                  <a:cubicBezTo>
                    <a:pt x="45224" y="185365"/>
                    <a:pt x="7952" y="152069"/>
                    <a:pt x="5467" y="108834"/>
                  </a:cubicBezTo>
                  <a:lnTo>
                    <a:pt x="0" y="8945"/>
                  </a:lnTo>
                  <a:lnTo>
                    <a:pt x="157039" y="0"/>
                  </a:lnTo>
                  <a:lnTo>
                    <a:pt x="162505" y="99888"/>
                  </a:lnTo>
                  <a:cubicBezTo>
                    <a:pt x="164990" y="143124"/>
                    <a:pt x="132191" y="180395"/>
                    <a:pt x="88459" y="182880"/>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47" name="Freeform: Shape 146">
              <a:extLst>
                <a:ext uri="{FF2B5EF4-FFF2-40B4-BE49-F238E27FC236}">
                  <a16:creationId xmlns:a16="http://schemas.microsoft.com/office/drawing/2014/main" xmlns="" id="{55AEDBE3-E21D-46DA-8153-8F5C5AF8495D}"/>
                </a:ext>
              </a:extLst>
            </p:cNvPr>
            <p:cNvSpPr/>
            <p:nvPr/>
          </p:nvSpPr>
          <p:spPr>
            <a:xfrm>
              <a:off x="3868597" y="2116635"/>
              <a:ext cx="413203" cy="1652810"/>
            </a:xfrm>
            <a:custGeom>
              <a:avLst/>
              <a:gdLst>
                <a:gd name="connsiteX0" fmla="*/ 336932 w 332960"/>
                <a:gd name="connsiteY0" fmla="*/ 1295069 h 1331843"/>
                <a:gd name="connsiteX1" fmla="*/ 240522 w 332960"/>
                <a:gd name="connsiteY1" fmla="*/ 803082 h 1331843"/>
                <a:gd name="connsiteX2" fmla="*/ 225613 w 332960"/>
                <a:gd name="connsiteY2" fmla="*/ 147596 h 1331843"/>
                <a:gd name="connsiteX3" fmla="*/ 26831 w 332960"/>
                <a:gd name="connsiteY3" fmla="*/ 0 h 1331843"/>
                <a:gd name="connsiteX4" fmla="*/ 75532 w 332960"/>
                <a:gd name="connsiteY4" fmla="*/ 1307493 h 1331843"/>
                <a:gd name="connsiteX5" fmla="*/ 336932 w 332960"/>
                <a:gd name="connsiteY5" fmla="*/ 1295069 h 1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960" h="1331843">
                  <a:moveTo>
                    <a:pt x="336932" y="1295069"/>
                  </a:moveTo>
                  <a:cubicBezTo>
                    <a:pt x="307611" y="1195678"/>
                    <a:pt x="270836" y="1064978"/>
                    <a:pt x="240522" y="803082"/>
                  </a:cubicBezTo>
                  <a:cubicBezTo>
                    <a:pt x="217165" y="601317"/>
                    <a:pt x="236049" y="263387"/>
                    <a:pt x="225613" y="147596"/>
                  </a:cubicBezTo>
                  <a:cubicBezTo>
                    <a:pt x="213189" y="8945"/>
                    <a:pt x="26831" y="0"/>
                    <a:pt x="26831" y="0"/>
                  </a:cubicBezTo>
                  <a:cubicBezTo>
                    <a:pt x="26831" y="0"/>
                    <a:pt x="-58646" y="1041124"/>
                    <a:pt x="75532" y="1307493"/>
                  </a:cubicBezTo>
                  <a:cubicBezTo>
                    <a:pt x="128707" y="1409369"/>
                    <a:pt x="291211" y="1205120"/>
                    <a:pt x="336932" y="1295069"/>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148" name="Freeform: Shape 147">
              <a:extLst>
                <a:ext uri="{FF2B5EF4-FFF2-40B4-BE49-F238E27FC236}">
                  <a16:creationId xmlns:a16="http://schemas.microsoft.com/office/drawing/2014/main" xmlns="" id="{5E70B391-2C69-44E2-B499-6856753250C4}"/>
                </a:ext>
              </a:extLst>
            </p:cNvPr>
            <p:cNvSpPr/>
            <p:nvPr/>
          </p:nvSpPr>
          <p:spPr>
            <a:xfrm>
              <a:off x="3967415" y="2216694"/>
              <a:ext cx="801736" cy="1702148"/>
            </a:xfrm>
            <a:custGeom>
              <a:avLst/>
              <a:gdLst>
                <a:gd name="connsiteX0" fmla="*/ 561937 w 646043"/>
                <a:gd name="connsiteY0" fmla="*/ 1375952 h 1371600"/>
                <a:gd name="connsiteX1" fmla="*/ 478449 w 646043"/>
                <a:gd name="connsiteY1" fmla="*/ 1305881 h 1371600"/>
                <a:gd name="connsiteX2" fmla="*/ 12303 w 646043"/>
                <a:gd name="connsiteY2" fmla="*/ 129088 h 1371600"/>
                <a:gd name="connsiteX3" fmla="*/ 41127 w 646043"/>
                <a:gd name="connsiteY3" fmla="*/ 12303 h 1371600"/>
                <a:gd name="connsiteX4" fmla="*/ 157912 w 646043"/>
                <a:gd name="connsiteY4" fmla="*/ 41127 h 1371600"/>
                <a:gd name="connsiteX5" fmla="*/ 645923 w 646043"/>
                <a:gd name="connsiteY5" fmla="*/ 1275567 h 1371600"/>
                <a:gd name="connsiteX6" fmla="*/ 577343 w 646043"/>
                <a:gd name="connsiteY6" fmla="*/ 1374461 h 1371600"/>
                <a:gd name="connsiteX7" fmla="*/ 561937 w 646043"/>
                <a:gd name="connsiteY7" fmla="*/ 137595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43" h="1371600">
                  <a:moveTo>
                    <a:pt x="561937" y="1375952"/>
                  </a:moveTo>
                  <a:cubicBezTo>
                    <a:pt x="521684" y="1375952"/>
                    <a:pt x="485903" y="1347128"/>
                    <a:pt x="478449" y="1305881"/>
                  </a:cubicBezTo>
                  <a:cubicBezTo>
                    <a:pt x="414838" y="956521"/>
                    <a:pt x="311471" y="623063"/>
                    <a:pt x="12303" y="129088"/>
                  </a:cubicBezTo>
                  <a:cubicBezTo>
                    <a:pt x="-12048" y="88834"/>
                    <a:pt x="873" y="36654"/>
                    <a:pt x="41127" y="12303"/>
                  </a:cubicBezTo>
                  <a:cubicBezTo>
                    <a:pt x="81380" y="-12048"/>
                    <a:pt x="133561" y="873"/>
                    <a:pt x="157912" y="41127"/>
                  </a:cubicBezTo>
                  <a:cubicBezTo>
                    <a:pt x="470497" y="556968"/>
                    <a:pt x="578834" y="907819"/>
                    <a:pt x="645923" y="1275567"/>
                  </a:cubicBezTo>
                  <a:cubicBezTo>
                    <a:pt x="654371" y="1321784"/>
                    <a:pt x="623560" y="1366013"/>
                    <a:pt x="577343" y="1374461"/>
                  </a:cubicBezTo>
                  <a:cubicBezTo>
                    <a:pt x="571876" y="1375952"/>
                    <a:pt x="566907" y="1375952"/>
                    <a:pt x="561937" y="1375952"/>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49" name="Freeform: Shape 148">
              <a:extLst>
                <a:ext uri="{FF2B5EF4-FFF2-40B4-BE49-F238E27FC236}">
                  <a16:creationId xmlns:a16="http://schemas.microsoft.com/office/drawing/2014/main" xmlns="" id="{8897BC1F-ECAA-41C4-9C9E-D20B5FCE1D08}"/>
                </a:ext>
              </a:extLst>
            </p:cNvPr>
            <p:cNvSpPr/>
            <p:nvPr/>
          </p:nvSpPr>
          <p:spPr>
            <a:xfrm>
              <a:off x="4485087" y="3550287"/>
              <a:ext cx="283691" cy="129511"/>
            </a:xfrm>
            <a:custGeom>
              <a:avLst/>
              <a:gdLst>
                <a:gd name="connsiteX0" fmla="*/ 678 w 228599"/>
                <a:gd name="connsiteY0" fmla="*/ 74227 h 104360"/>
                <a:gd name="connsiteX1" fmla="*/ 678 w 228599"/>
                <a:gd name="connsiteY1" fmla="*/ 74227 h 104360"/>
                <a:gd name="connsiteX2" fmla="*/ 31986 w 228599"/>
                <a:gd name="connsiteY2" fmla="*/ 29004 h 104360"/>
                <a:gd name="connsiteX3" fmla="*/ 187533 w 228599"/>
                <a:gd name="connsiteY3" fmla="*/ 678 h 104360"/>
                <a:gd name="connsiteX4" fmla="*/ 232757 w 228599"/>
                <a:gd name="connsiteY4" fmla="*/ 31986 h 104360"/>
                <a:gd name="connsiteX5" fmla="*/ 201448 w 228599"/>
                <a:gd name="connsiteY5" fmla="*/ 77209 h 104360"/>
                <a:gd name="connsiteX6" fmla="*/ 45900 w 228599"/>
                <a:gd name="connsiteY6" fmla="*/ 105535 h 104360"/>
                <a:gd name="connsiteX7" fmla="*/ 678 w 228599"/>
                <a:gd name="connsiteY7" fmla="*/ 74227 h 1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99" h="104360">
                  <a:moveTo>
                    <a:pt x="678" y="74227"/>
                  </a:moveTo>
                  <a:lnTo>
                    <a:pt x="678" y="74227"/>
                  </a:lnTo>
                  <a:cubicBezTo>
                    <a:pt x="-3298" y="53355"/>
                    <a:pt x="10617" y="32980"/>
                    <a:pt x="31986" y="29004"/>
                  </a:cubicBezTo>
                  <a:lnTo>
                    <a:pt x="187533" y="678"/>
                  </a:lnTo>
                  <a:cubicBezTo>
                    <a:pt x="208406" y="-3298"/>
                    <a:pt x="228781" y="10617"/>
                    <a:pt x="232757" y="31986"/>
                  </a:cubicBezTo>
                  <a:cubicBezTo>
                    <a:pt x="236732" y="52858"/>
                    <a:pt x="222818" y="73233"/>
                    <a:pt x="201448" y="77209"/>
                  </a:cubicBezTo>
                  <a:lnTo>
                    <a:pt x="45900" y="105535"/>
                  </a:lnTo>
                  <a:cubicBezTo>
                    <a:pt x="24532" y="109014"/>
                    <a:pt x="4157" y="95099"/>
                    <a:pt x="678" y="74227"/>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50" name="Freeform: Shape 149">
              <a:extLst>
                <a:ext uri="{FF2B5EF4-FFF2-40B4-BE49-F238E27FC236}">
                  <a16:creationId xmlns:a16="http://schemas.microsoft.com/office/drawing/2014/main" xmlns="" id="{025BF288-138A-4846-A9E9-770EBFB932A4}"/>
                </a:ext>
              </a:extLst>
            </p:cNvPr>
            <p:cNvSpPr/>
            <p:nvPr/>
          </p:nvSpPr>
          <p:spPr>
            <a:xfrm>
              <a:off x="4551076" y="3549669"/>
              <a:ext cx="222019" cy="117177"/>
            </a:xfrm>
            <a:custGeom>
              <a:avLst/>
              <a:gdLst>
                <a:gd name="connsiteX0" fmla="*/ 678 w 178904"/>
                <a:gd name="connsiteY0" fmla="*/ 64785 h 94421"/>
                <a:gd name="connsiteX1" fmla="*/ 678 w 178904"/>
                <a:gd name="connsiteY1" fmla="*/ 64785 h 94421"/>
                <a:gd name="connsiteX2" fmla="*/ 31986 w 178904"/>
                <a:gd name="connsiteY2" fmla="*/ 19562 h 94421"/>
                <a:gd name="connsiteX3" fmla="*/ 134856 w 178904"/>
                <a:gd name="connsiteY3" fmla="*/ 678 h 94421"/>
                <a:gd name="connsiteX4" fmla="*/ 180079 w 178904"/>
                <a:gd name="connsiteY4" fmla="*/ 31986 h 94421"/>
                <a:gd name="connsiteX5" fmla="*/ 148770 w 178904"/>
                <a:gd name="connsiteY5" fmla="*/ 77209 h 94421"/>
                <a:gd name="connsiteX6" fmla="*/ 45901 w 178904"/>
                <a:gd name="connsiteY6" fmla="*/ 96093 h 94421"/>
                <a:gd name="connsiteX7" fmla="*/ 678 w 178904"/>
                <a:gd name="connsiteY7" fmla="*/ 64785 h 9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904" h="94421">
                  <a:moveTo>
                    <a:pt x="678" y="64785"/>
                  </a:moveTo>
                  <a:lnTo>
                    <a:pt x="678" y="64785"/>
                  </a:lnTo>
                  <a:cubicBezTo>
                    <a:pt x="-3298" y="43913"/>
                    <a:pt x="10617" y="23538"/>
                    <a:pt x="31986" y="19562"/>
                  </a:cubicBezTo>
                  <a:lnTo>
                    <a:pt x="134856" y="678"/>
                  </a:lnTo>
                  <a:cubicBezTo>
                    <a:pt x="155728" y="-3298"/>
                    <a:pt x="176103" y="10617"/>
                    <a:pt x="180079" y="31986"/>
                  </a:cubicBezTo>
                  <a:cubicBezTo>
                    <a:pt x="184054" y="52858"/>
                    <a:pt x="170140" y="73233"/>
                    <a:pt x="148770" y="77209"/>
                  </a:cubicBezTo>
                  <a:lnTo>
                    <a:pt x="45901" y="96093"/>
                  </a:lnTo>
                  <a:cubicBezTo>
                    <a:pt x="24531" y="100069"/>
                    <a:pt x="4653" y="86154"/>
                    <a:pt x="678" y="64785"/>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151" name="Freeform: Shape 150">
              <a:extLst>
                <a:ext uri="{FF2B5EF4-FFF2-40B4-BE49-F238E27FC236}">
                  <a16:creationId xmlns:a16="http://schemas.microsoft.com/office/drawing/2014/main" xmlns="" id="{B5F28FC5-85A8-4AC8-806F-9F0E1DB5E6A3}"/>
                </a:ext>
              </a:extLst>
            </p:cNvPr>
            <p:cNvSpPr/>
            <p:nvPr/>
          </p:nvSpPr>
          <p:spPr>
            <a:xfrm>
              <a:off x="4497371" y="3647061"/>
              <a:ext cx="296026" cy="141846"/>
            </a:xfrm>
            <a:custGeom>
              <a:avLst/>
              <a:gdLst>
                <a:gd name="connsiteX0" fmla="*/ 718 w 238539"/>
                <a:gd name="connsiteY0" fmla="*/ 80231 h 114300"/>
                <a:gd name="connsiteX1" fmla="*/ 718 w 238539"/>
                <a:gd name="connsiteY1" fmla="*/ 80231 h 114300"/>
                <a:gd name="connsiteX2" fmla="*/ 37990 w 238539"/>
                <a:gd name="connsiteY2" fmla="*/ 27057 h 114300"/>
                <a:gd name="connsiteX3" fmla="*/ 187077 w 238539"/>
                <a:gd name="connsiteY3" fmla="*/ 718 h 114300"/>
                <a:gd name="connsiteX4" fmla="*/ 240252 w 238539"/>
                <a:gd name="connsiteY4" fmla="*/ 37990 h 114300"/>
                <a:gd name="connsiteX5" fmla="*/ 202980 w 238539"/>
                <a:gd name="connsiteY5" fmla="*/ 91164 h 114300"/>
                <a:gd name="connsiteX6" fmla="*/ 53893 w 238539"/>
                <a:gd name="connsiteY6" fmla="*/ 117503 h 114300"/>
                <a:gd name="connsiteX7" fmla="*/ 718 w 238539"/>
                <a:gd name="connsiteY7" fmla="*/ 8023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39" h="114300">
                  <a:moveTo>
                    <a:pt x="718" y="80231"/>
                  </a:moveTo>
                  <a:lnTo>
                    <a:pt x="718" y="80231"/>
                  </a:lnTo>
                  <a:cubicBezTo>
                    <a:pt x="-3754" y="55383"/>
                    <a:pt x="13142" y="31530"/>
                    <a:pt x="37990" y="27057"/>
                  </a:cubicBezTo>
                  <a:lnTo>
                    <a:pt x="187077" y="718"/>
                  </a:lnTo>
                  <a:cubicBezTo>
                    <a:pt x="211925" y="-3754"/>
                    <a:pt x="235779" y="13142"/>
                    <a:pt x="240252" y="37990"/>
                  </a:cubicBezTo>
                  <a:cubicBezTo>
                    <a:pt x="244724" y="62838"/>
                    <a:pt x="227828" y="86692"/>
                    <a:pt x="202980" y="91164"/>
                  </a:cubicBezTo>
                  <a:lnTo>
                    <a:pt x="53893" y="117503"/>
                  </a:lnTo>
                  <a:cubicBezTo>
                    <a:pt x="29045" y="121976"/>
                    <a:pt x="5191" y="105576"/>
                    <a:pt x="718" y="80231"/>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152" name="Freeform: Shape 151">
              <a:extLst>
                <a:ext uri="{FF2B5EF4-FFF2-40B4-BE49-F238E27FC236}">
                  <a16:creationId xmlns:a16="http://schemas.microsoft.com/office/drawing/2014/main" xmlns="" id="{F9EDBB95-A4C4-4AA3-9B5B-DD17ED22AB25}"/>
                </a:ext>
              </a:extLst>
            </p:cNvPr>
            <p:cNvSpPr/>
            <p:nvPr/>
          </p:nvSpPr>
          <p:spPr>
            <a:xfrm>
              <a:off x="4554726" y="3647677"/>
              <a:ext cx="240521" cy="135678"/>
            </a:xfrm>
            <a:custGeom>
              <a:avLst/>
              <a:gdLst>
                <a:gd name="connsiteX0" fmla="*/ 718 w 193813"/>
                <a:gd name="connsiteY0" fmla="*/ 71783 h 109330"/>
                <a:gd name="connsiteX1" fmla="*/ 718 w 193813"/>
                <a:gd name="connsiteY1" fmla="*/ 71783 h 109330"/>
                <a:gd name="connsiteX2" fmla="*/ 37990 w 193813"/>
                <a:gd name="connsiteY2" fmla="*/ 18609 h 109330"/>
                <a:gd name="connsiteX3" fmla="*/ 140860 w 193813"/>
                <a:gd name="connsiteY3" fmla="*/ 718 h 109330"/>
                <a:gd name="connsiteX4" fmla="*/ 194035 w 193813"/>
                <a:gd name="connsiteY4" fmla="*/ 37990 h 109330"/>
                <a:gd name="connsiteX5" fmla="*/ 156763 w 193813"/>
                <a:gd name="connsiteY5" fmla="*/ 91164 h 109330"/>
                <a:gd name="connsiteX6" fmla="*/ 53892 w 193813"/>
                <a:gd name="connsiteY6" fmla="*/ 109055 h 109330"/>
                <a:gd name="connsiteX7" fmla="*/ 718 w 193813"/>
                <a:gd name="connsiteY7" fmla="*/ 7178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13" h="109330">
                  <a:moveTo>
                    <a:pt x="718" y="71783"/>
                  </a:moveTo>
                  <a:lnTo>
                    <a:pt x="718" y="71783"/>
                  </a:lnTo>
                  <a:cubicBezTo>
                    <a:pt x="-3754" y="46935"/>
                    <a:pt x="13142" y="23081"/>
                    <a:pt x="37990" y="18609"/>
                  </a:cubicBezTo>
                  <a:lnTo>
                    <a:pt x="140860" y="718"/>
                  </a:lnTo>
                  <a:cubicBezTo>
                    <a:pt x="165708" y="-3754"/>
                    <a:pt x="189562" y="13142"/>
                    <a:pt x="194035" y="37990"/>
                  </a:cubicBezTo>
                  <a:cubicBezTo>
                    <a:pt x="198507" y="62838"/>
                    <a:pt x="181611" y="86692"/>
                    <a:pt x="156763" y="91164"/>
                  </a:cubicBezTo>
                  <a:lnTo>
                    <a:pt x="53892" y="109055"/>
                  </a:lnTo>
                  <a:cubicBezTo>
                    <a:pt x="29045" y="113528"/>
                    <a:pt x="5191" y="96631"/>
                    <a:pt x="718" y="71783"/>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153" name="Freeform: Shape 152">
              <a:extLst>
                <a:ext uri="{FF2B5EF4-FFF2-40B4-BE49-F238E27FC236}">
                  <a16:creationId xmlns:a16="http://schemas.microsoft.com/office/drawing/2014/main" xmlns="" id="{2F507836-18B5-4521-B31A-6A90577F6B38}"/>
                </a:ext>
              </a:extLst>
            </p:cNvPr>
            <p:cNvSpPr/>
            <p:nvPr/>
          </p:nvSpPr>
          <p:spPr>
            <a:xfrm>
              <a:off x="2685903" y="3091852"/>
              <a:ext cx="191184" cy="265189"/>
            </a:xfrm>
            <a:custGeom>
              <a:avLst/>
              <a:gdLst>
                <a:gd name="connsiteX0" fmla="*/ 137510 w 154056"/>
                <a:gd name="connsiteY0" fmla="*/ 210066 h 213691"/>
                <a:gd name="connsiteX1" fmla="*/ 137510 w 154056"/>
                <a:gd name="connsiteY1" fmla="*/ 210066 h 213691"/>
                <a:gd name="connsiteX2" fmla="*/ 84336 w 154056"/>
                <a:gd name="connsiteY2" fmla="*/ 195654 h 213691"/>
                <a:gd name="connsiteX3" fmla="*/ 5320 w 154056"/>
                <a:gd name="connsiteY3" fmla="*/ 58494 h 213691"/>
                <a:gd name="connsiteX4" fmla="*/ 19731 w 154056"/>
                <a:gd name="connsiteY4" fmla="*/ 5320 h 213691"/>
                <a:gd name="connsiteX5" fmla="*/ 72906 w 154056"/>
                <a:gd name="connsiteY5" fmla="*/ 19732 h 213691"/>
                <a:gd name="connsiteX6" fmla="*/ 151922 w 154056"/>
                <a:gd name="connsiteY6" fmla="*/ 156892 h 213691"/>
                <a:gd name="connsiteX7" fmla="*/ 137510 w 154056"/>
                <a:gd name="connsiteY7" fmla="*/ 210066 h 21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56" h="213691">
                  <a:moveTo>
                    <a:pt x="137510" y="210066"/>
                  </a:moveTo>
                  <a:lnTo>
                    <a:pt x="137510" y="210066"/>
                  </a:lnTo>
                  <a:cubicBezTo>
                    <a:pt x="119123" y="220999"/>
                    <a:pt x="95269" y="214539"/>
                    <a:pt x="84336" y="195654"/>
                  </a:cubicBezTo>
                  <a:lnTo>
                    <a:pt x="5320" y="58494"/>
                  </a:lnTo>
                  <a:cubicBezTo>
                    <a:pt x="-5613" y="40107"/>
                    <a:pt x="847" y="16253"/>
                    <a:pt x="19731" y="5320"/>
                  </a:cubicBezTo>
                  <a:cubicBezTo>
                    <a:pt x="38119" y="-5613"/>
                    <a:pt x="61973" y="847"/>
                    <a:pt x="72906" y="19732"/>
                  </a:cubicBezTo>
                  <a:lnTo>
                    <a:pt x="151922" y="156892"/>
                  </a:lnTo>
                  <a:cubicBezTo>
                    <a:pt x="162358" y="175776"/>
                    <a:pt x="155898" y="199133"/>
                    <a:pt x="137510" y="210066"/>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54" name="Freeform: Shape 153">
              <a:extLst>
                <a:ext uri="{FF2B5EF4-FFF2-40B4-BE49-F238E27FC236}">
                  <a16:creationId xmlns:a16="http://schemas.microsoft.com/office/drawing/2014/main" xmlns="" id="{78A17264-D718-44B2-BC49-04604606B5C4}"/>
                </a:ext>
              </a:extLst>
            </p:cNvPr>
            <p:cNvSpPr/>
            <p:nvPr/>
          </p:nvSpPr>
          <p:spPr>
            <a:xfrm>
              <a:off x="2685286" y="3091235"/>
              <a:ext cx="160348" cy="209685"/>
            </a:xfrm>
            <a:custGeom>
              <a:avLst/>
              <a:gdLst>
                <a:gd name="connsiteX0" fmla="*/ 110675 w 129208"/>
                <a:gd name="connsiteY0" fmla="*/ 163849 h 168965"/>
                <a:gd name="connsiteX1" fmla="*/ 110675 w 129208"/>
                <a:gd name="connsiteY1" fmla="*/ 163849 h 168965"/>
                <a:gd name="connsiteX2" fmla="*/ 57500 w 129208"/>
                <a:gd name="connsiteY2" fmla="*/ 149437 h 168965"/>
                <a:gd name="connsiteX3" fmla="*/ 5320 w 129208"/>
                <a:gd name="connsiteY3" fmla="*/ 58494 h 168965"/>
                <a:gd name="connsiteX4" fmla="*/ 19731 w 129208"/>
                <a:gd name="connsiteY4" fmla="*/ 5320 h 168965"/>
                <a:gd name="connsiteX5" fmla="*/ 72906 w 129208"/>
                <a:gd name="connsiteY5" fmla="*/ 19732 h 168965"/>
                <a:gd name="connsiteX6" fmla="*/ 125087 w 129208"/>
                <a:gd name="connsiteY6" fmla="*/ 110675 h 168965"/>
                <a:gd name="connsiteX7" fmla="*/ 110675 w 129208"/>
                <a:gd name="connsiteY7" fmla="*/ 163849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208" h="168965">
                  <a:moveTo>
                    <a:pt x="110675" y="163849"/>
                  </a:moveTo>
                  <a:lnTo>
                    <a:pt x="110675" y="163849"/>
                  </a:lnTo>
                  <a:cubicBezTo>
                    <a:pt x="92287" y="174782"/>
                    <a:pt x="68433" y="168322"/>
                    <a:pt x="57500" y="149437"/>
                  </a:cubicBezTo>
                  <a:lnTo>
                    <a:pt x="5320" y="58494"/>
                  </a:lnTo>
                  <a:cubicBezTo>
                    <a:pt x="-5613" y="40107"/>
                    <a:pt x="848" y="16253"/>
                    <a:pt x="19731" y="5320"/>
                  </a:cubicBezTo>
                  <a:cubicBezTo>
                    <a:pt x="38119" y="-5613"/>
                    <a:pt x="61973" y="847"/>
                    <a:pt x="72906" y="19732"/>
                  </a:cubicBezTo>
                  <a:lnTo>
                    <a:pt x="125087" y="110675"/>
                  </a:lnTo>
                  <a:cubicBezTo>
                    <a:pt x="136019" y="129062"/>
                    <a:pt x="129559" y="152916"/>
                    <a:pt x="110675" y="163849"/>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155" name="Freeform: Shape 154">
              <a:extLst>
                <a:ext uri="{FF2B5EF4-FFF2-40B4-BE49-F238E27FC236}">
                  <a16:creationId xmlns:a16="http://schemas.microsoft.com/office/drawing/2014/main" xmlns="" id="{76A7372C-D329-49E3-AF26-D1B215C16DA8}"/>
                </a:ext>
              </a:extLst>
            </p:cNvPr>
            <p:cNvSpPr/>
            <p:nvPr/>
          </p:nvSpPr>
          <p:spPr>
            <a:xfrm>
              <a:off x="2588252" y="3139131"/>
              <a:ext cx="203518" cy="277524"/>
            </a:xfrm>
            <a:custGeom>
              <a:avLst/>
              <a:gdLst>
                <a:gd name="connsiteX0" fmla="*/ 143145 w 163995"/>
                <a:gd name="connsiteY0" fmla="*/ 217689 h 223630"/>
                <a:gd name="connsiteX1" fmla="*/ 143145 w 163995"/>
                <a:gd name="connsiteY1" fmla="*/ 217689 h 223630"/>
                <a:gd name="connsiteX2" fmla="*/ 80528 w 163995"/>
                <a:gd name="connsiteY2" fmla="*/ 200295 h 223630"/>
                <a:gd name="connsiteX3" fmla="*/ 5985 w 163995"/>
                <a:gd name="connsiteY3" fmla="*/ 68602 h 223630"/>
                <a:gd name="connsiteX4" fmla="*/ 23378 w 163995"/>
                <a:gd name="connsiteY4" fmla="*/ 5985 h 223630"/>
                <a:gd name="connsiteX5" fmla="*/ 85995 w 163995"/>
                <a:gd name="connsiteY5" fmla="*/ 23378 h 223630"/>
                <a:gd name="connsiteX6" fmla="*/ 160538 w 163995"/>
                <a:gd name="connsiteY6" fmla="*/ 155072 h 223630"/>
                <a:gd name="connsiteX7" fmla="*/ 143145 w 163995"/>
                <a:gd name="connsiteY7" fmla="*/ 217689 h 2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95" h="223630">
                  <a:moveTo>
                    <a:pt x="143145" y="217689"/>
                  </a:moveTo>
                  <a:lnTo>
                    <a:pt x="143145" y="217689"/>
                  </a:lnTo>
                  <a:cubicBezTo>
                    <a:pt x="120782" y="230112"/>
                    <a:pt x="92952" y="222658"/>
                    <a:pt x="80528" y="200295"/>
                  </a:cubicBezTo>
                  <a:lnTo>
                    <a:pt x="5985" y="68602"/>
                  </a:lnTo>
                  <a:cubicBezTo>
                    <a:pt x="-6439" y="46239"/>
                    <a:pt x="1015" y="18409"/>
                    <a:pt x="23378" y="5985"/>
                  </a:cubicBezTo>
                  <a:cubicBezTo>
                    <a:pt x="45742" y="-6439"/>
                    <a:pt x="73571" y="1015"/>
                    <a:pt x="85995" y="23378"/>
                  </a:cubicBezTo>
                  <a:lnTo>
                    <a:pt x="160538" y="155072"/>
                  </a:lnTo>
                  <a:cubicBezTo>
                    <a:pt x="172962" y="176938"/>
                    <a:pt x="165011" y="205265"/>
                    <a:pt x="143145" y="217689"/>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156" name="Freeform: Shape 155">
              <a:extLst>
                <a:ext uri="{FF2B5EF4-FFF2-40B4-BE49-F238E27FC236}">
                  <a16:creationId xmlns:a16="http://schemas.microsoft.com/office/drawing/2014/main" xmlns="" id="{48D2DDC9-A11E-45D7-AF91-2504B679D10E}"/>
                </a:ext>
              </a:extLst>
            </p:cNvPr>
            <p:cNvSpPr/>
            <p:nvPr/>
          </p:nvSpPr>
          <p:spPr>
            <a:xfrm>
              <a:off x="2587636" y="3139131"/>
              <a:ext cx="172682" cy="222019"/>
            </a:xfrm>
            <a:custGeom>
              <a:avLst/>
              <a:gdLst>
                <a:gd name="connsiteX0" fmla="*/ 120285 w 139147"/>
                <a:gd name="connsiteY0" fmla="*/ 176938 h 178904"/>
                <a:gd name="connsiteX1" fmla="*/ 120285 w 139147"/>
                <a:gd name="connsiteY1" fmla="*/ 176938 h 178904"/>
                <a:gd name="connsiteX2" fmla="*/ 57669 w 139147"/>
                <a:gd name="connsiteY2" fmla="*/ 159545 h 178904"/>
                <a:gd name="connsiteX3" fmla="*/ 5985 w 139147"/>
                <a:gd name="connsiteY3" fmla="*/ 68602 h 178904"/>
                <a:gd name="connsiteX4" fmla="*/ 23378 w 139147"/>
                <a:gd name="connsiteY4" fmla="*/ 5985 h 178904"/>
                <a:gd name="connsiteX5" fmla="*/ 85995 w 139147"/>
                <a:gd name="connsiteY5" fmla="*/ 23378 h 178904"/>
                <a:gd name="connsiteX6" fmla="*/ 137679 w 139147"/>
                <a:gd name="connsiteY6" fmla="*/ 114322 h 178904"/>
                <a:gd name="connsiteX7" fmla="*/ 120285 w 139147"/>
                <a:gd name="connsiteY7" fmla="*/ 176938 h 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147" h="178904">
                  <a:moveTo>
                    <a:pt x="120285" y="176938"/>
                  </a:moveTo>
                  <a:lnTo>
                    <a:pt x="120285" y="176938"/>
                  </a:lnTo>
                  <a:cubicBezTo>
                    <a:pt x="97922" y="189362"/>
                    <a:pt x="70093" y="181908"/>
                    <a:pt x="57669" y="159545"/>
                  </a:cubicBezTo>
                  <a:lnTo>
                    <a:pt x="5985" y="68602"/>
                  </a:lnTo>
                  <a:cubicBezTo>
                    <a:pt x="-6439" y="46239"/>
                    <a:pt x="1015" y="18409"/>
                    <a:pt x="23378" y="5985"/>
                  </a:cubicBezTo>
                  <a:cubicBezTo>
                    <a:pt x="45742" y="-6439"/>
                    <a:pt x="73571" y="1015"/>
                    <a:pt x="85995" y="23378"/>
                  </a:cubicBezTo>
                  <a:lnTo>
                    <a:pt x="137679" y="114322"/>
                  </a:lnTo>
                  <a:cubicBezTo>
                    <a:pt x="150102" y="136188"/>
                    <a:pt x="142648" y="164017"/>
                    <a:pt x="120285" y="176938"/>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157" name="Freeform: Shape 156">
              <a:extLst>
                <a:ext uri="{FF2B5EF4-FFF2-40B4-BE49-F238E27FC236}">
                  <a16:creationId xmlns:a16="http://schemas.microsoft.com/office/drawing/2014/main" xmlns="" id="{D46E1F2C-1B2C-4189-BE52-F48DB693342D}"/>
                </a:ext>
              </a:extLst>
            </p:cNvPr>
            <p:cNvSpPr/>
            <p:nvPr/>
          </p:nvSpPr>
          <p:spPr>
            <a:xfrm>
              <a:off x="4571160" y="3938086"/>
              <a:ext cx="74007" cy="135678"/>
            </a:xfrm>
            <a:custGeom>
              <a:avLst/>
              <a:gdLst>
                <a:gd name="connsiteX0" fmla="*/ 40650 w 59634"/>
                <a:gd name="connsiteY0" fmla="*/ 113085 h 109330"/>
                <a:gd name="connsiteX1" fmla="*/ 40650 w 59634"/>
                <a:gd name="connsiteY1" fmla="*/ 113085 h 109330"/>
                <a:gd name="connsiteX2" fmla="*/ 10832 w 59634"/>
                <a:gd name="connsiteY2" fmla="*/ 91715 h 109330"/>
                <a:gd name="connsiteX3" fmla="*/ 396 w 59634"/>
                <a:gd name="connsiteY3" fmla="*/ 30093 h 109330"/>
                <a:gd name="connsiteX4" fmla="*/ 21766 w 59634"/>
                <a:gd name="connsiteY4" fmla="*/ 275 h 109330"/>
                <a:gd name="connsiteX5" fmla="*/ 51583 w 59634"/>
                <a:gd name="connsiteY5" fmla="*/ 21644 h 109330"/>
                <a:gd name="connsiteX6" fmla="*/ 62019 w 59634"/>
                <a:gd name="connsiteY6" fmla="*/ 83267 h 109330"/>
                <a:gd name="connsiteX7" fmla="*/ 40650 w 59634"/>
                <a:gd name="connsiteY7" fmla="*/ 113085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085"/>
                  </a:moveTo>
                  <a:lnTo>
                    <a:pt x="40650" y="113085"/>
                  </a:lnTo>
                  <a:cubicBezTo>
                    <a:pt x="26735" y="115569"/>
                    <a:pt x="12820" y="106127"/>
                    <a:pt x="10832" y="91715"/>
                  </a:cubicBezTo>
                  <a:lnTo>
                    <a:pt x="396" y="30093"/>
                  </a:lnTo>
                  <a:cubicBezTo>
                    <a:pt x="-2088" y="16178"/>
                    <a:pt x="7354" y="2263"/>
                    <a:pt x="21766" y="275"/>
                  </a:cubicBezTo>
                  <a:cubicBezTo>
                    <a:pt x="36177" y="-1713"/>
                    <a:pt x="49595" y="7233"/>
                    <a:pt x="51583" y="21644"/>
                  </a:cubicBezTo>
                  <a:lnTo>
                    <a:pt x="62019" y="83267"/>
                  </a:lnTo>
                  <a:cubicBezTo>
                    <a:pt x="64007" y="97182"/>
                    <a:pt x="54565" y="110600"/>
                    <a:pt x="40650" y="11308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58" name="Freeform: Shape 157">
              <a:extLst>
                <a:ext uri="{FF2B5EF4-FFF2-40B4-BE49-F238E27FC236}">
                  <a16:creationId xmlns:a16="http://schemas.microsoft.com/office/drawing/2014/main" xmlns="" id="{7E9A705A-B3B8-47EE-8B93-0E9CDEC6DB0E}"/>
                </a:ext>
              </a:extLst>
            </p:cNvPr>
            <p:cNvSpPr/>
            <p:nvPr/>
          </p:nvSpPr>
          <p:spPr>
            <a:xfrm>
              <a:off x="4634683" y="3926834"/>
              <a:ext cx="74007" cy="135678"/>
            </a:xfrm>
            <a:custGeom>
              <a:avLst/>
              <a:gdLst>
                <a:gd name="connsiteX0" fmla="*/ 40650 w 59634"/>
                <a:gd name="connsiteY0" fmla="*/ 113205 h 109330"/>
                <a:gd name="connsiteX1" fmla="*/ 40650 w 59634"/>
                <a:gd name="connsiteY1" fmla="*/ 113205 h 109330"/>
                <a:gd name="connsiteX2" fmla="*/ 10832 w 59634"/>
                <a:gd name="connsiteY2" fmla="*/ 91836 h 109330"/>
                <a:gd name="connsiteX3" fmla="*/ 397 w 59634"/>
                <a:gd name="connsiteY3" fmla="*/ 30214 h 109330"/>
                <a:gd name="connsiteX4" fmla="*/ 21765 w 59634"/>
                <a:gd name="connsiteY4" fmla="*/ 396 h 109330"/>
                <a:gd name="connsiteX5" fmla="*/ 51583 w 59634"/>
                <a:gd name="connsiteY5" fmla="*/ 21766 h 109330"/>
                <a:gd name="connsiteX6" fmla="*/ 62019 w 59634"/>
                <a:gd name="connsiteY6" fmla="*/ 83388 h 109330"/>
                <a:gd name="connsiteX7" fmla="*/ 40650 w 59634"/>
                <a:gd name="connsiteY7" fmla="*/ 113205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205"/>
                  </a:moveTo>
                  <a:lnTo>
                    <a:pt x="40650" y="113205"/>
                  </a:lnTo>
                  <a:cubicBezTo>
                    <a:pt x="26735" y="115690"/>
                    <a:pt x="12820" y="106248"/>
                    <a:pt x="10832" y="91836"/>
                  </a:cubicBezTo>
                  <a:lnTo>
                    <a:pt x="397" y="30214"/>
                  </a:lnTo>
                  <a:cubicBezTo>
                    <a:pt x="-2088" y="16299"/>
                    <a:pt x="7353" y="2384"/>
                    <a:pt x="21765" y="396"/>
                  </a:cubicBezTo>
                  <a:cubicBezTo>
                    <a:pt x="35680" y="-2088"/>
                    <a:pt x="49595" y="7354"/>
                    <a:pt x="51583" y="21766"/>
                  </a:cubicBezTo>
                  <a:lnTo>
                    <a:pt x="62019" y="83388"/>
                  </a:lnTo>
                  <a:cubicBezTo>
                    <a:pt x="64503" y="97303"/>
                    <a:pt x="54564" y="110721"/>
                    <a:pt x="40650" y="11320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59" name="Freeform: Shape 158">
              <a:extLst>
                <a:ext uri="{FF2B5EF4-FFF2-40B4-BE49-F238E27FC236}">
                  <a16:creationId xmlns:a16="http://schemas.microsoft.com/office/drawing/2014/main" xmlns="" id="{0A10A0A1-BF61-410E-8290-3A7AE90B4775}"/>
                </a:ext>
              </a:extLst>
            </p:cNvPr>
            <p:cNvSpPr/>
            <p:nvPr/>
          </p:nvSpPr>
          <p:spPr>
            <a:xfrm>
              <a:off x="4698205" y="3915733"/>
              <a:ext cx="74007" cy="135678"/>
            </a:xfrm>
            <a:custGeom>
              <a:avLst/>
              <a:gdLst>
                <a:gd name="connsiteX0" fmla="*/ 40650 w 59634"/>
                <a:gd name="connsiteY0" fmla="*/ 113206 h 109330"/>
                <a:gd name="connsiteX1" fmla="*/ 40650 w 59634"/>
                <a:gd name="connsiteY1" fmla="*/ 113206 h 109330"/>
                <a:gd name="connsiteX2" fmla="*/ 10832 w 59634"/>
                <a:gd name="connsiteY2" fmla="*/ 91837 h 109330"/>
                <a:gd name="connsiteX3" fmla="*/ 396 w 59634"/>
                <a:gd name="connsiteY3" fmla="*/ 30214 h 109330"/>
                <a:gd name="connsiteX4" fmla="*/ 21766 w 59634"/>
                <a:gd name="connsiteY4" fmla="*/ 396 h 109330"/>
                <a:gd name="connsiteX5" fmla="*/ 51583 w 59634"/>
                <a:gd name="connsiteY5" fmla="*/ 21766 h 109330"/>
                <a:gd name="connsiteX6" fmla="*/ 62019 w 59634"/>
                <a:gd name="connsiteY6" fmla="*/ 83388 h 109330"/>
                <a:gd name="connsiteX7" fmla="*/ 40650 w 59634"/>
                <a:gd name="connsiteY7" fmla="*/ 113206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206"/>
                  </a:moveTo>
                  <a:lnTo>
                    <a:pt x="40650" y="113206"/>
                  </a:lnTo>
                  <a:cubicBezTo>
                    <a:pt x="26735" y="115690"/>
                    <a:pt x="12820" y="106248"/>
                    <a:pt x="10832" y="91837"/>
                  </a:cubicBezTo>
                  <a:lnTo>
                    <a:pt x="396" y="30214"/>
                  </a:lnTo>
                  <a:cubicBezTo>
                    <a:pt x="-2088" y="16299"/>
                    <a:pt x="7354" y="2384"/>
                    <a:pt x="21766" y="396"/>
                  </a:cubicBezTo>
                  <a:cubicBezTo>
                    <a:pt x="35680" y="-2088"/>
                    <a:pt x="49595" y="7354"/>
                    <a:pt x="51583" y="21766"/>
                  </a:cubicBezTo>
                  <a:lnTo>
                    <a:pt x="62019" y="83388"/>
                  </a:lnTo>
                  <a:cubicBezTo>
                    <a:pt x="64504" y="97800"/>
                    <a:pt x="55062" y="111218"/>
                    <a:pt x="40650" y="113206"/>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60" name="Freeform: Shape 159">
              <a:extLst>
                <a:ext uri="{FF2B5EF4-FFF2-40B4-BE49-F238E27FC236}">
                  <a16:creationId xmlns:a16="http://schemas.microsoft.com/office/drawing/2014/main" xmlns="" id="{2A4CF39C-0521-4B3D-9DFE-FA2FBE03D069}"/>
                </a:ext>
              </a:extLst>
            </p:cNvPr>
            <p:cNvSpPr/>
            <p:nvPr/>
          </p:nvSpPr>
          <p:spPr>
            <a:xfrm>
              <a:off x="4761726" y="3905250"/>
              <a:ext cx="74007" cy="135678"/>
            </a:xfrm>
            <a:custGeom>
              <a:avLst/>
              <a:gdLst>
                <a:gd name="connsiteX0" fmla="*/ 40650 w 59634"/>
                <a:gd name="connsiteY0" fmla="*/ 113205 h 109330"/>
                <a:gd name="connsiteX1" fmla="*/ 40650 w 59634"/>
                <a:gd name="connsiteY1" fmla="*/ 113205 h 109330"/>
                <a:gd name="connsiteX2" fmla="*/ 10832 w 59634"/>
                <a:gd name="connsiteY2" fmla="*/ 91836 h 109330"/>
                <a:gd name="connsiteX3" fmla="*/ 396 w 59634"/>
                <a:gd name="connsiteY3" fmla="*/ 30214 h 109330"/>
                <a:gd name="connsiteX4" fmla="*/ 21765 w 59634"/>
                <a:gd name="connsiteY4" fmla="*/ 396 h 109330"/>
                <a:gd name="connsiteX5" fmla="*/ 51583 w 59634"/>
                <a:gd name="connsiteY5" fmla="*/ 21766 h 109330"/>
                <a:gd name="connsiteX6" fmla="*/ 62019 w 59634"/>
                <a:gd name="connsiteY6" fmla="*/ 83388 h 109330"/>
                <a:gd name="connsiteX7" fmla="*/ 40650 w 59634"/>
                <a:gd name="connsiteY7" fmla="*/ 113205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205"/>
                  </a:moveTo>
                  <a:lnTo>
                    <a:pt x="40650" y="113205"/>
                  </a:lnTo>
                  <a:cubicBezTo>
                    <a:pt x="26735" y="115690"/>
                    <a:pt x="12820" y="106248"/>
                    <a:pt x="10832" y="91836"/>
                  </a:cubicBezTo>
                  <a:lnTo>
                    <a:pt x="396" y="30214"/>
                  </a:lnTo>
                  <a:cubicBezTo>
                    <a:pt x="-2088" y="16299"/>
                    <a:pt x="7354" y="2384"/>
                    <a:pt x="21765" y="396"/>
                  </a:cubicBezTo>
                  <a:cubicBezTo>
                    <a:pt x="35680" y="-2088"/>
                    <a:pt x="49595" y="7354"/>
                    <a:pt x="51583" y="21766"/>
                  </a:cubicBezTo>
                  <a:lnTo>
                    <a:pt x="62019" y="83388"/>
                  </a:lnTo>
                  <a:cubicBezTo>
                    <a:pt x="64504" y="97303"/>
                    <a:pt x="55062" y="110721"/>
                    <a:pt x="40650" y="11320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61" name="Freeform: Shape 160">
              <a:extLst>
                <a:ext uri="{FF2B5EF4-FFF2-40B4-BE49-F238E27FC236}">
                  <a16:creationId xmlns:a16="http://schemas.microsoft.com/office/drawing/2014/main" xmlns="" id="{11051F9B-ACC1-49C9-9B0A-BEB04F8462C1}"/>
                </a:ext>
              </a:extLst>
            </p:cNvPr>
            <p:cNvSpPr/>
            <p:nvPr/>
          </p:nvSpPr>
          <p:spPr>
            <a:xfrm>
              <a:off x="4537116" y="3755878"/>
              <a:ext cx="289859" cy="228187"/>
            </a:xfrm>
            <a:custGeom>
              <a:avLst/>
              <a:gdLst>
                <a:gd name="connsiteX0" fmla="*/ 13418 w 233569"/>
                <a:gd name="connsiteY0" fmla="*/ 31309 h 183873"/>
                <a:gd name="connsiteX1" fmla="*/ 0 w 233569"/>
                <a:gd name="connsiteY1" fmla="*/ 96907 h 183873"/>
                <a:gd name="connsiteX2" fmla="*/ 28823 w 233569"/>
                <a:gd name="connsiteY2" fmla="*/ 185365 h 183873"/>
                <a:gd name="connsiteX3" fmla="*/ 235060 w 233569"/>
                <a:gd name="connsiteY3" fmla="*/ 158032 h 183873"/>
                <a:gd name="connsiteX4" fmla="*/ 215679 w 233569"/>
                <a:gd name="connsiteY4" fmla="*/ 58144 h 183873"/>
                <a:gd name="connsiteX5" fmla="*/ 183377 w 233569"/>
                <a:gd name="connsiteY5" fmla="*/ 0 h 183873"/>
                <a:gd name="connsiteX6" fmla="*/ 13418 w 233569"/>
                <a:gd name="connsiteY6" fmla="*/ 31309 h 1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69" h="183873">
                  <a:moveTo>
                    <a:pt x="13418" y="31309"/>
                  </a:moveTo>
                  <a:lnTo>
                    <a:pt x="0" y="96907"/>
                  </a:lnTo>
                  <a:lnTo>
                    <a:pt x="28823" y="185365"/>
                  </a:lnTo>
                  <a:lnTo>
                    <a:pt x="235060" y="158032"/>
                  </a:lnTo>
                  <a:lnTo>
                    <a:pt x="215679" y="58144"/>
                  </a:lnTo>
                  <a:cubicBezTo>
                    <a:pt x="211207" y="35781"/>
                    <a:pt x="199776" y="15406"/>
                    <a:pt x="183377" y="0"/>
                  </a:cubicBezTo>
                  <a:lnTo>
                    <a:pt x="13418" y="31309"/>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62" name="Freeform: Shape 161">
              <a:extLst>
                <a:ext uri="{FF2B5EF4-FFF2-40B4-BE49-F238E27FC236}">
                  <a16:creationId xmlns:a16="http://schemas.microsoft.com/office/drawing/2014/main" xmlns="" id="{DE8D2927-D76D-4145-87C4-AD369E4AB001}"/>
                </a:ext>
              </a:extLst>
            </p:cNvPr>
            <p:cNvSpPr/>
            <p:nvPr/>
          </p:nvSpPr>
          <p:spPr>
            <a:xfrm>
              <a:off x="4526570" y="3781164"/>
              <a:ext cx="98675" cy="296026"/>
            </a:xfrm>
            <a:custGeom>
              <a:avLst/>
              <a:gdLst>
                <a:gd name="connsiteX0" fmla="*/ 21916 w 79513"/>
                <a:gd name="connsiteY0" fmla="*/ 10933 h 238539"/>
                <a:gd name="connsiteX1" fmla="*/ 2534 w 79513"/>
                <a:gd name="connsiteY1" fmla="*/ 76531 h 238539"/>
                <a:gd name="connsiteX2" fmla="*/ 11977 w 79513"/>
                <a:gd name="connsiteY2" fmla="*/ 130700 h 238539"/>
                <a:gd name="connsiteX3" fmla="*/ 37321 w 79513"/>
                <a:gd name="connsiteY3" fmla="*/ 164990 h 238539"/>
                <a:gd name="connsiteX4" fmla="*/ 46267 w 79513"/>
                <a:gd name="connsiteY4" fmla="*/ 217667 h 238539"/>
                <a:gd name="connsiteX5" fmla="*/ 73599 w 79513"/>
                <a:gd name="connsiteY5" fmla="*/ 239036 h 238539"/>
                <a:gd name="connsiteX6" fmla="*/ 57200 w 79513"/>
                <a:gd name="connsiteY6" fmla="*/ 138154 h 238539"/>
                <a:gd name="connsiteX7" fmla="*/ 79563 w 79513"/>
                <a:gd name="connsiteY7" fmla="*/ 0 h 238539"/>
                <a:gd name="connsiteX8" fmla="*/ 21916 w 79513"/>
                <a:gd name="connsiteY8" fmla="*/ 10933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13" h="238539">
                  <a:moveTo>
                    <a:pt x="21916" y="10933"/>
                  </a:moveTo>
                  <a:lnTo>
                    <a:pt x="2534" y="76531"/>
                  </a:lnTo>
                  <a:cubicBezTo>
                    <a:pt x="-2932" y="95416"/>
                    <a:pt x="547" y="115294"/>
                    <a:pt x="11977" y="130700"/>
                  </a:cubicBezTo>
                  <a:lnTo>
                    <a:pt x="37321" y="164990"/>
                  </a:lnTo>
                  <a:lnTo>
                    <a:pt x="46267" y="217667"/>
                  </a:lnTo>
                  <a:cubicBezTo>
                    <a:pt x="48752" y="232079"/>
                    <a:pt x="61672" y="240030"/>
                    <a:pt x="73599" y="239036"/>
                  </a:cubicBezTo>
                  <a:lnTo>
                    <a:pt x="57200" y="138154"/>
                  </a:lnTo>
                  <a:cubicBezTo>
                    <a:pt x="49745" y="90943"/>
                    <a:pt x="57200" y="42738"/>
                    <a:pt x="79563" y="0"/>
                  </a:cubicBezTo>
                  <a:lnTo>
                    <a:pt x="21916" y="10933"/>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63" name="Freeform: Shape 162">
              <a:extLst>
                <a:ext uri="{FF2B5EF4-FFF2-40B4-BE49-F238E27FC236}">
                  <a16:creationId xmlns:a16="http://schemas.microsoft.com/office/drawing/2014/main" xmlns="" id="{0BCBDE78-FCBA-4DD1-946B-356F98A46041}"/>
                </a:ext>
              </a:extLst>
            </p:cNvPr>
            <p:cNvSpPr/>
            <p:nvPr/>
          </p:nvSpPr>
          <p:spPr>
            <a:xfrm>
              <a:off x="4039836" y="2233610"/>
              <a:ext cx="684560" cy="1418457"/>
            </a:xfrm>
            <a:custGeom>
              <a:avLst/>
              <a:gdLst>
                <a:gd name="connsiteX0" fmla="*/ 502090 w 551621"/>
                <a:gd name="connsiteY0" fmla="*/ 1143660 h 1143000"/>
                <a:gd name="connsiteX1" fmla="*/ 449909 w 551621"/>
                <a:gd name="connsiteY1" fmla="*/ 1100425 h 1143000"/>
                <a:gd name="connsiteX2" fmla="*/ 9605 w 551621"/>
                <a:gd name="connsiteY2" fmla="*/ 83652 h 1143000"/>
                <a:gd name="connsiteX3" fmla="*/ 23023 w 551621"/>
                <a:gd name="connsiteY3" fmla="*/ 9606 h 1143000"/>
                <a:gd name="connsiteX4" fmla="*/ 97070 w 551621"/>
                <a:gd name="connsiteY4" fmla="*/ 23023 h 1143000"/>
                <a:gd name="connsiteX5" fmla="*/ 554270 w 551621"/>
                <a:gd name="connsiteY5" fmla="*/ 1080050 h 1143000"/>
                <a:gd name="connsiteX6" fmla="*/ 512029 w 551621"/>
                <a:gd name="connsiteY6" fmla="*/ 1142667 h 1143000"/>
                <a:gd name="connsiteX7" fmla="*/ 502090 w 551621"/>
                <a:gd name="connsiteY7" fmla="*/ 114366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621" h="1143000">
                  <a:moveTo>
                    <a:pt x="502090" y="1143660"/>
                  </a:moveTo>
                  <a:cubicBezTo>
                    <a:pt x="477242" y="1143660"/>
                    <a:pt x="454879" y="1125770"/>
                    <a:pt x="449909" y="1100425"/>
                  </a:cubicBezTo>
                  <a:cubicBezTo>
                    <a:pt x="413631" y="913570"/>
                    <a:pt x="218824" y="385305"/>
                    <a:pt x="9605" y="83652"/>
                  </a:cubicBezTo>
                  <a:cubicBezTo>
                    <a:pt x="-7291" y="59301"/>
                    <a:pt x="-1328" y="26502"/>
                    <a:pt x="23023" y="9606"/>
                  </a:cubicBezTo>
                  <a:cubicBezTo>
                    <a:pt x="47374" y="-7291"/>
                    <a:pt x="80173" y="-1328"/>
                    <a:pt x="97070" y="23023"/>
                  </a:cubicBezTo>
                  <a:cubicBezTo>
                    <a:pt x="323682" y="349524"/>
                    <a:pt x="517992" y="892697"/>
                    <a:pt x="554270" y="1080050"/>
                  </a:cubicBezTo>
                  <a:cubicBezTo>
                    <a:pt x="559736" y="1108874"/>
                    <a:pt x="540852" y="1136703"/>
                    <a:pt x="512029" y="1142667"/>
                  </a:cubicBezTo>
                  <a:cubicBezTo>
                    <a:pt x="509047" y="1143163"/>
                    <a:pt x="505568" y="1143660"/>
                    <a:pt x="502090" y="1143660"/>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164" name="Freeform: Shape 163">
              <a:extLst>
                <a:ext uri="{FF2B5EF4-FFF2-40B4-BE49-F238E27FC236}">
                  <a16:creationId xmlns:a16="http://schemas.microsoft.com/office/drawing/2014/main" xmlns="" id="{D43C408D-04E7-4318-A235-7F38F499A116}"/>
                </a:ext>
              </a:extLst>
            </p:cNvPr>
            <p:cNvSpPr/>
            <p:nvPr/>
          </p:nvSpPr>
          <p:spPr>
            <a:xfrm>
              <a:off x="3974666" y="2363324"/>
              <a:ext cx="178848" cy="474875"/>
            </a:xfrm>
            <a:custGeom>
              <a:avLst/>
              <a:gdLst>
                <a:gd name="connsiteX0" fmla="*/ 0 w 144117"/>
                <a:gd name="connsiteY0" fmla="*/ 0 h 382656"/>
                <a:gd name="connsiteX1" fmla="*/ 143124 w 144117"/>
                <a:gd name="connsiteY1" fmla="*/ 382657 h 382656"/>
                <a:gd name="connsiteX2" fmla="*/ 146602 w 144117"/>
                <a:gd name="connsiteY2" fmla="*/ 257921 h 382656"/>
                <a:gd name="connsiteX3" fmla="*/ 59138 w 144117"/>
                <a:gd name="connsiteY3" fmla="*/ 90943 h 382656"/>
              </a:gdLst>
              <a:ahLst/>
              <a:cxnLst>
                <a:cxn ang="0">
                  <a:pos x="connsiteX0" y="connsiteY0"/>
                </a:cxn>
                <a:cxn ang="0">
                  <a:pos x="connsiteX1" y="connsiteY1"/>
                </a:cxn>
                <a:cxn ang="0">
                  <a:pos x="connsiteX2" y="connsiteY2"/>
                </a:cxn>
                <a:cxn ang="0">
                  <a:pos x="connsiteX3" y="connsiteY3"/>
                </a:cxn>
              </a:cxnLst>
              <a:rect l="l" t="t" r="r" b="b"/>
              <a:pathLst>
                <a:path w="144117" h="382656">
                  <a:moveTo>
                    <a:pt x="0" y="0"/>
                  </a:moveTo>
                  <a:lnTo>
                    <a:pt x="143124" y="382657"/>
                  </a:lnTo>
                  <a:lnTo>
                    <a:pt x="146602" y="257921"/>
                  </a:lnTo>
                  <a:lnTo>
                    <a:pt x="59138" y="90943"/>
                  </a:lnTo>
                  <a:close/>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165" name="Freeform: Shape 164">
              <a:extLst>
                <a:ext uri="{FF2B5EF4-FFF2-40B4-BE49-F238E27FC236}">
                  <a16:creationId xmlns:a16="http://schemas.microsoft.com/office/drawing/2014/main" xmlns="" id="{AE68E4AA-BF59-4689-B9A2-3F104B42D782}"/>
                </a:ext>
              </a:extLst>
            </p:cNvPr>
            <p:cNvSpPr/>
            <p:nvPr/>
          </p:nvSpPr>
          <p:spPr>
            <a:xfrm>
              <a:off x="2749380" y="2812829"/>
              <a:ext cx="536547" cy="437871"/>
            </a:xfrm>
            <a:custGeom>
              <a:avLst/>
              <a:gdLst>
                <a:gd name="connsiteX0" fmla="*/ 53561 w 432352"/>
                <a:gd name="connsiteY0" fmla="*/ 352906 h 352839"/>
                <a:gd name="connsiteX1" fmla="*/ 7344 w 432352"/>
                <a:gd name="connsiteY1" fmla="*/ 326568 h 352839"/>
                <a:gd name="connsiteX2" fmla="*/ 26725 w 432352"/>
                <a:gd name="connsiteY2" fmla="*/ 253515 h 352839"/>
                <a:gd name="connsiteX3" fmla="*/ 342790 w 432352"/>
                <a:gd name="connsiteY3" fmla="*/ 15970 h 352839"/>
                <a:gd name="connsiteX4" fmla="*/ 418327 w 432352"/>
                <a:gd name="connsiteY4" fmla="*/ 14976 h 352839"/>
                <a:gd name="connsiteX5" fmla="*/ 419321 w 432352"/>
                <a:gd name="connsiteY5" fmla="*/ 90513 h 352839"/>
                <a:gd name="connsiteX6" fmla="*/ 80396 w 432352"/>
                <a:gd name="connsiteY6" fmla="*/ 345452 h 352839"/>
                <a:gd name="connsiteX7" fmla="*/ 53561 w 432352"/>
                <a:gd name="connsiteY7" fmla="*/ 352906 h 35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352" h="352839">
                  <a:moveTo>
                    <a:pt x="53561" y="352906"/>
                  </a:moveTo>
                  <a:cubicBezTo>
                    <a:pt x="35173" y="352906"/>
                    <a:pt x="17283" y="343464"/>
                    <a:pt x="7344" y="326568"/>
                  </a:cubicBezTo>
                  <a:cubicBezTo>
                    <a:pt x="-7565" y="301223"/>
                    <a:pt x="883" y="268424"/>
                    <a:pt x="26725" y="253515"/>
                  </a:cubicBezTo>
                  <a:cubicBezTo>
                    <a:pt x="158419" y="176487"/>
                    <a:pt x="261785" y="98962"/>
                    <a:pt x="342790" y="15970"/>
                  </a:cubicBezTo>
                  <a:cubicBezTo>
                    <a:pt x="363165" y="-4902"/>
                    <a:pt x="396958" y="-5399"/>
                    <a:pt x="418327" y="14976"/>
                  </a:cubicBezTo>
                  <a:cubicBezTo>
                    <a:pt x="439199" y="35351"/>
                    <a:pt x="439696" y="69144"/>
                    <a:pt x="419321" y="90513"/>
                  </a:cubicBezTo>
                  <a:cubicBezTo>
                    <a:pt x="331359" y="180462"/>
                    <a:pt x="220538" y="263951"/>
                    <a:pt x="80396" y="345452"/>
                  </a:cubicBezTo>
                  <a:cubicBezTo>
                    <a:pt x="71948" y="350918"/>
                    <a:pt x="62506" y="352906"/>
                    <a:pt x="53561" y="352906"/>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166" name="Freeform: Shape 165">
              <a:extLst>
                <a:ext uri="{FF2B5EF4-FFF2-40B4-BE49-F238E27FC236}">
                  <a16:creationId xmlns:a16="http://schemas.microsoft.com/office/drawing/2014/main" xmlns="" id="{0560CB81-6899-4AE1-98A6-6716A6D06ED7}"/>
                </a:ext>
              </a:extLst>
            </p:cNvPr>
            <p:cNvSpPr/>
            <p:nvPr/>
          </p:nvSpPr>
          <p:spPr>
            <a:xfrm>
              <a:off x="3700225" y="1999458"/>
              <a:ext cx="191184" cy="154180"/>
            </a:xfrm>
            <a:custGeom>
              <a:avLst/>
              <a:gdLst>
                <a:gd name="connsiteX0" fmla="*/ 157039 w 154056"/>
                <a:gd name="connsiteY0" fmla="*/ 0 h 124239"/>
                <a:gd name="connsiteX1" fmla="*/ 0 w 154056"/>
                <a:gd name="connsiteY1" fmla="*/ 8945 h 124239"/>
                <a:gd name="connsiteX2" fmla="*/ 5467 w 154056"/>
                <a:gd name="connsiteY2" fmla="*/ 108834 h 124239"/>
                <a:gd name="connsiteX3" fmla="*/ 7952 w 154056"/>
                <a:gd name="connsiteY3" fmla="*/ 124736 h 124239"/>
                <a:gd name="connsiteX4" fmla="*/ 158032 w 154056"/>
                <a:gd name="connsiteY4" fmla="*/ 18387 h 124239"/>
                <a:gd name="connsiteX5" fmla="*/ 157039 w 154056"/>
                <a:gd name="connsiteY5" fmla="*/ 0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056" h="124239">
                  <a:moveTo>
                    <a:pt x="157039" y="0"/>
                  </a:moveTo>
                  <a:lnTo>
                    <a:pt x="0" y="8945"/>
                  </a:lnTo>
                  <a:lnTo>
                    <a:pt x="5467" y="108834"/>
                  </a:lnTo>
                  <a:cubicBezTo>
                    <a:pt x="5964" y="114300"/>
                    <a:pt x="6461" y="119767"/>
                    <a:pt x="7952" y="124736"/>
                  </a:cubicBezTo>
                  <a:lnTo>
                    <a:pt x="158032" y="18387"/>
                  </a:lnTo>
                  <a:lnTo>
                    <a:pt x="157039" y="0"/>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67" name="Freeform: Shape 166">
              <a:extLst>
                <a:ext uri="{FF2B5EF4-FFF2-40B4-BE49-F238E27FC236}">
                  <a16:creationId xmlns:a16="http://schemas.microsoft.com/office/drawing/2014/main" xmlns="" id="{CD25C859-3A7C-4496-9028-2CEB312CBDBE}"/>
                </a:ext>
              </a:extLst>
            </p:cNvPr>
            <p:cNvSpPr/>
            <p:nvPr/>
          </p:nvSpPr>
          <p:spPr>
            <a:xfrm>
              <a:off x="3446138" y="1334572"/>
              <a:ext cx="598219" cy="770901"/>
            </a:xfrm>
            <a:custGeom>
              <a:avLst/>
              <a:gdLst>
                <a:gd name="connsiteX0" fmla="*/ 0 w 482047"/>
                <a:gd name="connsiteY0" fmla="*/ 172493 h 621195"/>
                <a:gd name="connsiteX1" fmla="*/ 28824 w 482047"/>
                <a:gd name="connsiteY1" fmla="*/ 468679 h 621195"/>
                <a:gd name="connsiteX2" fmla="*/ 154553 w 482047"/>
                <a:gd name="connsiteY2" fmla="*/ 625221 h 621195"/>
                <a:gd name="connsiteX3" fmla="*/ 390608 w 482047"/>
                <a:gd name="connsiteY3" fmla="*/ 519369 h 621195"/>
                <a:gd name="connsiteX4" fmla="*/ 410983 w 482047"/>
                <a:gd name="connsiteY4" fmla="*/ 410536 h 621195"/>
                <a:gd name="connsiteX5" fmla="*/ 484533 w 482047"/>
                <a:gd name="connsiteY5" fmla="*/ 213244 h 621195"/>
                <a:gd name="connsiteX6" fmla="*/ 242515 w 482047"/>
                <a:gd name="connsiteY6" fmla="*/ 49 h 621195"/>
                <a:gd name="connsiteX7" fmla="*/ 0 w 482047"/>
                <a:gd name="connsiteY7" fmla="*/ 172493 h 62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047" h="621195">
                  <a:moveTo>
                    <a:pt x="0" y="172493"/>
                  </a:moveTo>
                  <a:cubicBezTo>
                    <a:pt x="0" y="172493"/>
                    <a:pt x="13915" y="403081"/>
                    <a:pt x="28824" y="468679"/>
                  </a:cubicBezTo>
                  <a:cubicBezTo>
                    <a:pt x="43732" y="534278"/>
                    <a:pt x="93428" y="623233"/>
                    <a:pt x="154553" y="625221"/>
                  </a:cubicBezTo>
                  <a:cubicBezTo>
                    <a:pt x="215679" y="627209"/>
                    <a:pt x="357809" y="592422"/>
                    <a:pt x="390608" y="519369"/>
                  </a:cubicBezTo>
                  <a:cubicBezTo>
                    <a:pt x="423407" y="446813"/>
                    <a:pt x="397068" y="428923"/>
                    <a:pt x="410983" y="410536"/>
                  </a:cubicBezTo>
                  <a:cubicBezTo>
                    <a:pt x="424401" y="392148"/>
                    <a:pt x="490496" y="323568"/>
                    <a:pt x="484533" y="213244"/>
                  </a:cubicBezTo>
                  <a:cubicBezTo>
                    <a:pt x="478569" y="106895"/>
                    <a:pt x="356318" y="3031"/>
                    <a:pt x="242515" y="49"/>
                  </a:cubicBezTo>
                  <a:cubicBezTo>
                    <a:pt x="129209" y="-2932"/>
                    <a:pt x="7951" y="129755"/>
                    <a:pt x="0" y="172493"/>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68" name="Freeform: Shape 167">
              <a:extLst>
                <a:ext uri="{FF2B5EF4-FFF2-40B4-BE49-F238E27FC236}">
                  <a16:creationId xmlns:a16="http://schemas.microsoft.com/office/drawing/2014/main" xmlns="" id="{15BEC07D-AD16-44DC-BFC0-36042AF27339}"/>
                </a:ext>
              </a:extLst>
            </p:cNvPr>
            <p:cNvSpPr/>
            <p:nvPr/>
          </p:nvSpPr>
          <p:spPr>
            <a:xfrm>
              <a:off x="3724895" y="1490047"/>
              <a:ext cx="320694" cy="296026"/>
            </a:xfrm>
            <a:custGeom>
              <a:avLst/>
              <a:gdLst>
                <a:gd name="connsiteX0" fmla="*/ 0 w 258417"/>
                <a:gd name="connsiteY0" fmla="*/ 22860 h 238539"/>
                <a:gd name="connsiteX1" fmla="*/ 104858 w 258417"/>
                <a:gd name="connsiteY1" fmla="*/ 198783 h 238539"/>
                <a:gd name="connsiteX2" fmla="*/ 136663 w 258417"/>
                <a:gd name="connsiteY2" fmla="*/ 225121 h 238539"/>
                <a:gd name="connsiteX3" fmla="*/ 179402 w 258417"/>
                <a:gd name="connsiteY3" fmla="*/ 136166 h 238539"/>
                <a:gd name="connsiteX4" fmla="*/ 218164 w 258417"/>
                <a:gd name="connsiteY4" fmla="*/ 242515 h 238539"/>
                <a:gd name="connsiteX5" fmla="*/ 254939 w 258417"/>
                <a:gd name="connsiteY5" fmla="*/ 56156 h 238539"/>
                <a:gd name="connsiteX6" fmla="*/ 231582 w 258417"/>
                <a:gd name="connsiteY6" fmla="*/ 9442 h 238539"/>
                <a:gd name="connsiteX7" fmla="*/ 64108 w 258417"/>
                <a:gd name="connsiteY7" fmla="*/ 0 h 238539"/>
                <a:gd name="connsiteX8" fmla="*/ 0 w 258417"/>
                <a:gd name="connsiteY8" fmla="*/ 22860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17" h="238539">
                  <a:moveTo>
                    <a:pt x="0" y="22860"/>
                  </a:moveTo>
                  <a:cubicBezTo>
                    <a:pt x="67587" y="33296"/>
                    <a:pt x="90943" y="113803"/>
                    <a:pt x="104858" y="198783"/>
                  </a:cubicBezTo>
                  <a:cubicBezTo>
                    <a:pt x="106349" y="214685"/>
                    <a:pt x="120761" y="226612"/>
                    <a:pt x="136663" y="225121"/>
                  </a:cubicBezTo>
                  <a:cubicBezTo>
                    <a:pt x="136663" y="225121"/>
                    <a:pt x="127718" y="138651"/>
                    <a:pt x="179402" y="136166"/>
                  </a:cubicBezTo>
                  <a:cubicBezTo>
                    <a:pt x="231085" y="133681"/>
                    <a:pt x="218164" y="242515"/>
                    <a:pt x="218164" y="242515"/>
                  </a:cubicBezTo>
                  <a:cubicBezTo>
                    <a:pt x="233570" y="223134"/>
                    <a:pt x="278793" y="139148"/>
                    <a:pt x="254939" y="56156"/>
                  </a:cubicBezTo>
                  <a:lnTo>
                    <a:pt x="231582" y="9442"/>
                  </a:lnTo>
                  <a:lnTo>
                    <a:pt x="64108" y="0"/>
                  </a:lnTo>
                  <a:lnTo>
                    <a:pt x="0" y="22860"/>
                  </a:lnTo>
                  <a:close/>
                </a:path>
              </a:pathLst>
            </a:custGeom>
            <a:solidFill>
              <a:srgbClr val="AD6D68"/>
            </a:solidFill>
            <a:ln w="4966" cap="flat">
              <a:noFill/>
              <a:prstDash val="solid"/>
              <a:miter/>
            </a:ln>
          </p:spPr>
          <p:txBody>
            <a:bodyPr rtlCol="0" anchor="ctr"/>
            <a:lstStyle/>
            <a:p>
              <a:endParaRPr lang="en-GB" dirty="0">
                <a:latin typeface="Arial" panose="020B0604020202020204" pitchFamily="34" charset="0"/>
              </a:endParaRPr>
            </a:p>
          </p:txBody>
        </p:sp>
        <p:sp>
          <p:nvSpPr>
            <p:cNvPr id="170" name="Freeform: Shape 169">
              <a:extLst>
                <a:ext uri="{FF2B5EF4-FFF2-40B4-BE49-F238E27FC236}">
                  <a16:creationId xmlns:a16="http://schemas.microsoft.com/office/drawing/2014/main" xmlns="" id="{2195B65F-D1D6-4601-8FD0-175B8DE013A3}"/>
                </a:ext>
              </a:extLst>
            </p:cNvPr>
            <p:cNvSpPr/>
            <p:nvPr/>
          </p:nvSpPr>
          <p:spPr>
            <a:xfrm>
              <a:off x="3654114" y="1613000"/>
              <a:ext cx="123344" cy="49338"/>
            </a:xfrm>
            <a:custGeom>
              <a:avLst/>
              <a:gdLst>
                <a:gd name="connsiteX0" fmla="*/ 13304 w 99391"/>
                <a:gd name="connsiteY0" fmla="*/ 316 h 39756"/>
                <a:gd name="connsiteX1" fmla="*/ 95799 w 99391"/>
                <a:gd name="connsiteY1" fmla="*/ 21188 h 39756"/>
                <a:gd name="connsiteX2" fmla="*/ 100768 w 99391"/>
                <a:gd name="connsiteY2" fmla="*/ 39575 h 39756"/>
                <a:gd name="connsiteX3" fmla="*/ 82878 w 99391"/>
                <a:gd name="connsiteY3" fmla="*/ 41563 h 39756"/>
                <a:gd name="connsiteX4" fmla="*/ 15292 w 99391"/>
                <a:gd name="connsiteY4" fmla="*/ 24170 h 39756"/>
                <a:gd name="connsiteX5" fmla="*/ 383 w 99391"/>
                <a:gd name="connsiteY5" fmla="*/ 13733 h 39756"/>
                <a:gd name="connsiteX6" fmla="*/ 13304 w 99391"/>
                <a:gd name="connsiteY6" fmla="*/ 316 h 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91" h="39756">
                  <a:moveTo>
                    <a:pt x="13304" y="316"/>
                  </a:moveTo>
                  <a:cubicBezTo>
                    <a:pt x="42127" y="-1672"/>
                    <a:pt x="70951" y="5782"/>
                    <a:pt x="95799" y="21188"/>
                  </a:cubicBezTo>
                  <a:cubicBezTo>
                    <a:pt x="103253" y="25660"/>
                    <a:pt x="105241" y="34606"/>
                    <a:pt x="100768" y="39575"/>
                  </a:cubicBezTo>
                  <a:cubicBezTo>
                    <a:pt x="96295" y="45042"/>
                    <a:pt x="88344" y="45539"/>
                    <a:pt x="82878" y="41563"/>
                  </a:cubicBezTo>
                  <a:cubicBezTo>
                    <a:pt x="62503" y="28642"/>
                    <a:pt x="39145" y="22679"/>
                    <a:pt x="15292" y="24170"/>
                  </a:cubicBezTo>
                  <a:cubicBezTo>
                    <a:pt x="8334" y="24667"/>
                    <a:pt x="1874" y="20194"/>
                    <a:pt x="383" y="13733"/>
                  </a:cubicBezTo>
                  <a:cubicBezTo>
                    <a:pt x="-1605" y="7770"/>
                    <a:pt x="4358" y="813"/>
                    <a:pt x="13304" y="316"/>
                  </a:cubicBezTo>
                </a:path>
              </a:pathLst>
            </a:custGeom>
            <a:solidFill>
              <a:srgbClr val="9E5E59"/>
            </a:solidFill>
            <a:ln w="4966" cap="flat">
              <a:noFill/>
              <a:prstDash val="solid"/>
              <a:miter/>
            </a:ln>
          </p:spPr>
          <p:txBody>
            <a:bodyPr rtlCol="0" anchor="ctr"/>
            <a:lstStyle/>
            <a:p>
              <a:endParaRPr lang="en-GB" dirty="0">
                <a:latin typeface="Arial" panose="020B0604020202020204" pitchFamily="34" charset="0"/>
              </a:endParaRPr>
            </a:p>
          </p:txBody>
        </p:sp>
        <p:sp>
          <p:nvSpPr>
            <p:cNvPr id="171" name="Freeform: Shape 170">
              <a:extLst>
                <a:ext uri="{FF2B5EF4-FFF2-40B4-BE49-F238E27FC236}">
                  <a16:creationId xmlns:a16="http://schemas.microsoft.com/office/drawing/2014/main" xmlns="" id="{C3E0ED31-A0FC-4299-8BCC-B1624D63BA2E}"/>
                </a:ext>
              </a:extLst>
            </p:cNvPr>
            <p:cNvSpPr/>
            <p:nvPr/>
          </p:nvSpPr>
          <p:spPr>
            <a:xfrm>
              <a:off x="3455664" y="1623848"/>
              <a:ext cx="61672" cy="49338"/>
            </a:xfrm>
            <a:custGeom>
              <a:avLst/>
              <a:gdLst>
                <a:gd name="connsiteX0" fmla="*/ 1766 w 49695"/>
                <a:gd name="connsiteY0" fmla="*/ 22882 h 39756"/>
                <a:gd name="connsiteX1" fmla="*/ 40528 w 49695"/>
                <a:gd name="connsiteY1" fmla="*/ 22 h 39756"/>
                <a:gd name="connsiteX2" fmla="*/ 50467 w 49695"/>
                <a:gd name="connsiteY2" fmla="*/ 12446 h 39756"/>
                <a:gd name="connsiteX3" fmla="*/ 45001 w 49695"/>
                <a:gd name="connsiteY3" fmla="*/ 22882 h 39756"/>
                <a:gd name="connsiteX4" fmla="*/ 13195 w 49695"/>
                <a:gd name="connsiteY4" fmla="*/ 41766 h 39756"/>
                <a:gd name="connsiteX5" fmla="*/ 3256 w 49695"/>
                <a:gd name="connsiteY5" fmla="*/ 40275 h 39756"/>
                <a:gd name="connsiteX6" fmla="*/ 1766 w 49695"/>
                <a:gd name="connsiteY6" fmla="*/ 22882 h 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95" h="39756">
                  <a:moveTo>
                    <a:pt x="1766" y="22882"/>
                  </a:moveTo>
                  <a:cubicBezTo>
                    <a:pt x="11208" y="7476"/>
                    <a:pt x="25122" y="-475"/>
                    <a:pt x="40528" y="22"/>
                  </a:cubicBezTo>
                  <a:cubicBezTo>
                    <a:pt x="45001" y="22"/>
                    <a:pt x="49473" y="5985"/>
                    <a:pt x="50467" y="12446"/>
                  </a:cubicBezTo>
                  <a:cubicBezTo>
                    <a:pt x="50964" y="18906"/>
                    <a:pt x="48480" y="22882"/>
                    <a:pt x="45001" y="22882"/>
                  </a:cubicBezTo>
                  <a:cubicBezTo>
                    <a:pt x="32080" y="22385"/>
                    <a:pt x="21147" y="28845"/>
                    <a:pt x="13195" y="41766"/>
                  </a:cubicBezTo>
                  <a:cubicBezTo>
                    <a:pt x="10710" y="45245"/>
                    <a:pt x="6735" y="45245"/>
                    <a:pt x="3256" y="40275"/>
                  </a:cubicBezTo>
                  <a:cubicBezTo>
                    <a:pt x="-222" y="35306"/>
                    <a:pt x="-1216" y="27355"/>
                    <a:pt x="1766" y="22882"/>
                  </a:cubicBezTo>
                </a:path>
              </a:pathLst>
            </a:custGeom>
            <a:solidFill>
              <a:srgbClr val="9E5E59"/>
            </a:solidFill>
            <a:ln w="4966" cap="flat">
              <a:noFill/>
              <a:prstDash val="solid"/>
              <a:miter/>
            </a:ln>
          </p:spPr>
          <p:txBody>
            <a:bodyPr rtlCol="0" anchor="ctr"/>
            <a:lstStyle/>
            <a:p>
              <a:endParaRPr lang="en-GB" dirty="0">
                <a:latin typeface="Arial" panose="020B0604020202020204" pitchFamily="34" charset="0"/>
              </a:endParaRPr>
            </a:p>
          </p:txBody>
        </p:sp>
        <p:sp>
          <p:nvSpPr>
            <p:cNvPr id="172" name="Freeform: Shape 171">
              <a:extLst>
                <a:ext uri="{FF2B5EF4-FFF2-40B4-BE49-F238E27FC236}">
                  <a16:creationId xmlns:a16="http://schemas.microsoft.com/office/drawing/2014/main" xmlns="" id="{87859F60-7B50-4FE3-AB86-BB310D1C2E0F}"/>
                </a:ext>
              </a:extLst>
            </p:cNvPr>
            <p:cNvSpPr/>
            <p:nvPr/>
          </p:nvSpPr>
          <p:spPr>
            <a:xfrm>
              <a:off x="3411117" y="1284028"/>
              <a:ext cx="641390" cy="357698"/>
            </a:xfrm>
            <a:custGeom>
              <a:avLst/>
              <a:gdLst>
                <a:gd name="connsiteX0" fmla="*/ 252844 w 516834"/>
                <a:gd name="connsiteY0" fmla="*/ 188871 h 288234"/>
                <a:gd name="connsiteX1" fmla="*/ 27226 w 516834"/>
                <a:gd name="connsiteY1" fmla="*/ 209744 h 288234"/>
                <a:gd name="connsiteX2" fmla="*/ 390 w 516834"/>
                <a:gd name="connsiteY2" fmla="*/ 140667 h 288234"/>
                <a:gd name="connsiteX3" fmla="*/ 113696 w 516834"/>
                <a:gd name="connsiteY3" fmla="*/ 28 h 288234"/>
                <a:gd name="connsiteX4" fmla="*/ 469020 w 516834"/>
                <a:gd name="connsiteY4" fmla="*/ 102898 h 288234"/>
                <a:gd name="connsiteX5" fmla="*/ 521200 w 516834"/>
                <a:gd name="connsiteY5" fmla="*/ 220180 h 288234"/>
                <a:gd name="connsiteX6" fmla="*/ 512752 w 516834"/>
                <a:gd name="connsiteY6" fmla="*/ 292238 h 288234"/>
                <a:gd name="connsiteX7" fmla="*/ 494365 w 516834"/>
                <a:gd name="connsiteY7" fmla="*/ 230119 h 288234"/>
                <a:gd name="connsiteX8" fmla="*/ 252844 w 516834"/>
                <a:gd name="connsiteY8" fmla="*/ 188871 h 28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834" h="288234">
                  <a:moveTo>
                    <a:pt x="252844" y="188871"/>
                  </a:moveTo>
                  <a:cubicBezTo>
                    <a:pt x="178300" y="177441"/>
                    <a:pt x="36171" y="177938"/>
                    <a:pt x="27226" y="209744"/>
                  </a:cubicBezTo>
                  <a:cubicBezTo>
                    <a:pt x="27226" y="209744"/>
                    <a:pt x="3372" y="178435"/>
                    <a:pt x="390" y="140667"/>
                  </a:cubicBezTo>
                  <a:cubicBezTo>
                    <a:pt x="-2592" y="102898"/>
                    <a:pt x="9335" y="-1960"/>
                    <a:pt x="113696" y="28"/>
                  </a:cubicBezTo>
                  <a:cubicBezTo>
                    <a:pt x="292103" y="3507"/>
                    <a:pt x="426282" y="75068"/>
                    <a:pt x="469020" y="102898"/>
                  </a:cubicBezTo>
                  <a:cubicBezTo>
                    <a:pt x="512255" y="130727"/>
                    <a:pt x="524182" y="195829"/>
                    <a:pt x="521200" y="220180"/>
                  </a:cubicBezTo>
                  <a:cubicBezTo>
                    <a:pt x="518218" y="244530"/>
                    <a:pt x="512752" y="292238"/>
                    <a:pt x="512752" y="292238"/>
                  </a:cubicBezTo>
                  <a:cubicBezTo>
                    <a:pt x="512752" y="292238"/>
                    <a:pt x="517722" y="276833"/>
                    <a:pt x="494365" y="230119"/>
                  </a:cubicBezTo>
                  <a:cubicBezTo>
                    <a:pt x="460572" y="159551"/>
                    <a:pt x="252844" y="188871"/>
                    <a:pt x="252844" y="188871"/>
                  </a:cubicBezTo>
                </a:path>
              </a:pathLst>
            </a:custGeom>
            <a:solidFill>
              <a:srgbClr val="683C3A"/>
            </a:solidFill>
            <a:ln w="4966" cap="flat">
              <a:noFill/>
              <a:prstDash val="solid"/>
              <a:miter/>
            </a:ln>
          </p:spPr>
          <p:txBody>
            <a:bodyPr rtlCol="0" anchor="ctr"/>
            <a:lstStyle/>
            <a:p>
              <a:endParaRPr lang="en-GB" dirty="0">
                <a:latin typeface="Arial" panose="020B0604020202020204" pitchFamily="34" charset="0"/>
              </a:endParaRPr>
            </a:p>
          </p:txBody>
        </p:sp>
        <p:sp>
          <p:nvSpPr>
            <p:cNvPr id="173" name="Freeform: Shape 172">
              <a:extLst>
                <a:ext uri="{FF2B5EF4-FFF2-40B4-BE49-F238E27FC236}">
                  <a16:creationId xmlns:a16="http://schemas.microsoft.com/office/drawing/2014/main" xmlns="" id="{14072A82-5798-4D27-87E6-0C654EEC2582}"/>
                </a:ext>
              </a:extLst>
            </p:cNvPr>
            <p:cNvSpPr/>
            <p:nvPr/>
          </p:nvSpPr>
          <p:spPr>
            <a:xfrm>
              <a:off x="3683629" y="1339595"/>
              <a:ext cx="370032" cy="302193"/>
            </a:xfrm>
            <a:custGeom>
              <a:avLst/>
              <a:gdLst>
                <a:gd name="connsiteX0" fmla="*/ 242471 w 298173"/>
                <a:gd name="connsiteY0" fmla="*/ 52655 h 243508"/>
                <a:gd name="connsiteX1" fmla="*/ 70524 w 298173"/>
                <a:gd name="connsiteY1" fmla="*/ 475 h 243508"/>
                <a:gd name="connsiteX2" fmla="*/ 30271 w 298173"/>
                <a:gd name="connsiteY2" fmla="*/ 111793 h 243508"/>
                <a:gd name="connsiteX3" fmla="*/ 271294 w 298173"/>
                <a:gd name="connsiteY3" fmla="*/ 169440 h 243508"/>
                <a:gd name="connsiteX4" fmla="*/ 294154 w 298173"/>
                <a:gd name="connsiteY4" fmla="*/ 247462 h 243508"/>
                <a:gd name="connsiteX5" fmla="*/ 302603 w 298173"/>
                <a:gd name="connsiteY5" fmla="*/ 175404 h 243508"/>
                <a:gd name="connsiteX6" fmla="*/ 242471 w 298173"/>
                <a:gd name="connsiteY6" fmla="*/ 52655 h 24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73" h="243508">
                  <a:moveTo>
                    <a:pt x="242471" y="52655"/>
                  </a:moveTo>
                  <a:cubicBezTo>
                    <a:pt x="215636" y="38244"/>
                    <a:pt x="137116" y="-4992"/>
                    <a:pt x="70524" y="475"/>
                  </a:cubicBezTo>
                  <a:cubicBezTo>
                    <a:pt x="-8492" y="13396"/>
                    <a:pt x="-19922" y="87939"/>
                    <a:pt x="30271" y="111793"/>
                  </a:cubicBezTo>
                  <a:cubicBezTo>
                    <a:pt x="80463" y="135647"/>
                    <a:pt x="195260" y="84958"/>
                    <a:pt x="271294" y="169440"/>
                  </a:cubicBezTo>
                  <a:cubicBezTo>
                    <a:pt x="299124" y="209694"/>
                    <a:pt x="294154" y="247462"/>
                    <a:pt x="294154" y="247462"/>
                  </a:cubicBezTo>
                  <a:cubicBezTo>
                    <a:pt x="294154" y="247462"/>
                    <a:pt x="299621" y="199755"/>
                    <a:pt x="302603" y="175404"/>
                  </a:cubicBezTo>
                  <a:cubicBezTo>
                    <a:pt x="306578" y="138132"/>
                    <a:pt x="284215" y="74521"/>
                    <a:pt x="242471" y="52655"/>
                  </a:cubicBezTo>
                </a:path>
              </a:pathLst>
            </a:custGeom>
            <a:solidFill>
              <a:srgbClr val="9E5E59"/>
            </a:solidFill>
            <a:ln w="4966" cap="flat">
              <a:noFill/>
              <a:prstDash val="solid"/>
              <a:miter/>
            </a:ln>
          </p:spPr>
          <p:txBody>
            <a:bodyPr rtlCol="0" anchor="ctr"/>
            <a:lstStyle/>
            <a:p>
              <a:endParaRPr lang="en-GB" dirty="0">
                <a:latin typeface="Arial" panose="020B0604020202020204" pitchFamily="34" charset="0"/>
              </a:endParaRPr>
            </a:p>
          </p:txBody>
        </p:sp>
        <p:sp>
          <p:nvSpPr>
            <p:cNvPr id="178" name="Freeform: Shape 177">
              <a:extLst>
                <a:ext uri="{FF2B5EF4-FFF2-40B4-BE49-F238E27FC236}">
                  <a16:creationId xmlns:a16="http://schemas.microsoft.com/office/drawing/2014/main" xmlns="" id="{ED253C29-E3C3-4F2D-98F6-1E19552B9FE9}"/>
                </a:ext>
              </a:extLst>
            </p:cNvPr>
            <p:cNvSpPr/>
            <p:nvPr/>
          </p:nvSpPr>
          <p:spPr>
            <a:xfrm>
              <a:off x="3732140" y="2212769"/>
              <a:ext cx="98675" cy="67839"/>
            </a:xfrm>
            <a:custGeom>
              <a:avLst/>
              <a:gdLst>
                <a:gd name="connsiteX0" fmla="*/ 51810 w 79513"/>
                <a:gd name="connsiteY0" fmla="*/ 58701 h 54665"/>
                <a:gd name="connsiteX1" fmla="*/ 26464 w 79513"/>
                <a:gd name="connsiteY1" fmla="*/ 56713 h 54665"/>
                <a:gd name="connsiteX2" fmla="*/ 126 w 79513"/>
                <a:gd name="connsiteY2" fmla="*/ 26399 h 54665"/>
                <a:gd name="connsiteX3" fmla="*/ 30440 w 79513"/>
                <a:gd name="connsiteY3" fmla="*/ 60 h 54665"/>
                <a:gd name="connsiteX4" fmla="*/ 55785 w 79513"/>
                <a:gd name="connsiteY4" fmla="*/ 2048 h 54665"/>
                <a:gd name="connsiteX5" fmla="*/ 82124 w 79513"/>
                <a:gd name="connsiteY5" fmla="*/ 32362 h 54665"/>
                <a:gd name="connsiteX6" fmla="*/ 51810 w 79513"/>
                <a:gd name="connsiteY6" fmla="*/ 58701 h 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 h="54665">
                  <a:moveTo>
                    <a:pt x="51810" y="58701"/>
                  </a:moveTo>
                  <a:lnTo>
                    <a:pt x="26464" y="56713"/>
                  </a:lnTo>
                  <a:cubicBezTo>
                    <a:pt x="10562" y="55719"/>
                    <a:pt x="-1365" y="41804"/>
                    <a:pt x="126" y="26399"/>
                  </a:cubicBezTo>
                  <a:cubicBezTo>
                    <a:pt x="1120" y="10496"/>
                    <a:pt x="15035" y="-934"/>
                    <a:pt x="30440" y="60"/>
                  </a:cubicBezTo>
                  <a:lnTo>
                    <a:pt x="55785" y="2048"/>
                  </a:lnTo>
                  <a:cubicBezTo>
                    <a:pt x="71688" y="3042"/>
                    <a:pt x="83614" y="16957"/>
                    <a:pt x="82124" y="32362"/>
                  </a:cubicBezTo>
                  <a:cubicBezTo>
                    <a:pt x="81129" y="47768"/>
                    <a:pt x="67712" y="59695"/>
                    <a:pt x="51810" y="58701"/>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179" name="Freeform: Shape 178">
              <a:extLst>
                <a:ext uri="{FF2B5EF4-FFF2-40B4-BE49-F238E27FC236}">
                  <a16:creationId xmlns:a16="http://schemas.microsoft.com/office/drawing/2014/main" xmlns="" id="{238840E0-E3D2-4A37-A870-EF7C75EF3126}"/>
                </a:ext>
              </a:extLst>
            </p:cNvPr>
            <p:cNvSpPr/>
            <p:nvPr/>
          </p:nvSpPr>
          <p:spPr>
            <a:xfrm>
              <a:off x="3666053" y="2277599"/>
              <a:ext cx="129511" cy="1393788"/>
            </a:xfrm>
            <a:custGeom>
              <a:avLst/>
              <a:gdLst>
                <a:gd name="connsiteX0" fmla="*/ 66796 w 104360"/>
                <a:gd name="connsiteY0" fmla="*/ 0 h 1123121"/>
                <a:gd name="connsiteX1" fmla="*/ 1695 w 104360"/>
                <a:gd name="connsiteY1" fmla="*/ 926327 h 1123121"/>
                <a:gd name="connsiteX2" fmla="*/ 53378 w 104360"/>
                <a:gd name="connsiteY2" fmla="*/ 1125607 h 1123121"/>
                <a:gd name="connsiteX3" fmla="*/ 93632 w 104360"/>
                <a:gd name="connsiteY3" fmla="*/ 931297 h 1123121"/>
                <a:gd name="connsiteX4" fmla="*/ 105559 w 104360"/>
                <a:gd name="connsiteY4" fmla="*/ 6461 h 1123121"/>
                <a:gd name="connsiteX5" fmla="*/ 66796 w 104360"/>
                <a:gd name="connsiteY5" fmla="*/ 0 h 1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60" h="1123121">
                  <a:moveTo>
                    <a:pt x="66796" y="0"/>
                  </a:moveTo>
                  <a:cubicBezTo>
                    <a:pt x="16604" y="306622"/>
                    <a:pt x="-6753" y="615232"/>
                    <a:pt x="1695" y="926327"/>
                  </a:cubicBezTo>
                  <a:lnTo>
                    <a:pt x="53378" y="1125607"/>
                  </a:lnTo>
                  <a:lnTo>
                    <a:pt x="93632" y="931297"/>
                  </a:lnTo>
                  <a:cubicBezTo>
                    <a:pt x="66299" y="620202"/>
                    <a:pt x="71269" y="312089"/>
                    <a:pt x="105559" y="6461"/>
                  </a:cubicBezTo>
                  <a:lnTo>
                    <a:pt x="66796" y="0"/>
                  </a:lnTo>
                  <a:close/>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180" name="Freeform: Shape 179">
              <a:extLst>
                <a:ext uri="{FF2B5EF4-FFF2-40B4-BE49-F238E27FC236}">
                  <a16:creationId xmlns:a16="http://schemas.microsoft.com/office/drawing/2014/main" xmlns="" id="{78A4FCB8-AFC1-4A8E-9893-674365A10B06}"/>
                </a:ext>
              </a:extLst>
            </p:cNvPr>
            <p:cNvSpPr/>
            <p:nvPr/>
          </p:nvSpPr>
          <p:spPr>
            <a:xfrm>
              <a:off x="2391269" y="3210827"/>
              <a:ext cx="308360" cy="308360"/>
            </a:xfrm>
            <a:custGeom>
              <a:avLst/>
              <a:gdLst>
                <a:gd name="connsiteX0" fmla="*/ 0 w 248478"/>
                <a:gd name="connsiteY0" fmla="*/ 94695 h 248478"/>
                <a:gd name="connsiteX1" fmla="*/ 157617 w 248478"/>
                <a:gd name="connsiteY1" fmla="*/ 0 h 248478"/>
                <a:gd name="connsiteX2" fmla="*/ 252312 w 248478"/>
                <a:gd name="connsiteY2" fmla="*/ 157617 h 248478"/>
                <a:gd name="connsiteX3" fmla="*/ 94695 w 248478"/>
                <a:gd name="connsiteY3" fmla="*/ 252312 h 248478"/>
              </a:gdLst>
              <a:ahLst/>
              <a:cxnLst>
                <a:cxn ang="0">
                  <a:pos x="connsiteX0" y="connsiteY0"/>
                </a:cxn>
                <a:cxn ang="0">
                  <a:pos x="connsiteX1" y="connsiteY1"/>
                </a:cxn>
                <a:cxn ang="0">
                  <a:pos x="connsiteX2" y="connsiteY2"/>
                </a:cxn>
                <a:cxn ang="0">
                  <a:pos x="connsiteX3" y="connsiteY3"/>
                </a:cxn>
              </a:cxnLst>
              <a:rect l="l" t="t" r="r" b="b"/>
              <a:pathLst>
                <a:path w="248478" h="248478">
                  <a:moveTo>
                    <a:pt x="0" y="94695"/>
                  </a:moveTo>
                  <a:lnTo>
                    <a:pt x="157617" y="0"/>
                  </a:lnTo>
                  <a:lnTo>
                    <a:pt x="252312" y="157617"/>
                  </a:lnTo>
                  <a:lnTo>
                    <a:pt x="94695" y="252312"/>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81" name="Freeform: Shape 180">
              <a:extLst>
                <a:ext uri="{FF2B5EF4-FFF2-40B4-BE49-F238E27FC236}">
                  <a16:creationId xmlns:a16="http://schemas.microsoft.com/office/drawing/2014/main" xmlns="" id="{8D8727E5-EDCF-4234-B311-514E31F91B3C}"/>
                </a:ext>
              </a:extLst>
            </p:cNvPr>
            <p:cNvSpPr/>
            <p:nvPr/>
          </p:nvSpPr>
          <p:spPr>
            <a:xfrm>
              <a:off x="2220457" y="3214454"/>
              <a:ext cx="450206" cy="351530"/>
            </a:xfrm>
            <a:custGeom>
              <a:avLst/>
              <a:gdLst>
                <a:gd name="connsiteX0" fmla="*/ 185572 w 362778"/>
                <a:gd name="connsiteY0" fmla="*/ 47663 h 283265"/>
                <a:gd name="connsiteX1" fmla="*/ 186566 w 362778"/>
                <a:gd name="connsiteY1" fmla="*/ 5421 h 283265"/>
                <a:gd name="connsiteX2" fmla="*/ 139355 w 362778"/>
                <a:gd name="connsiteY2" fmla="*/ 452 h 283265"/>
                <a:gd name="connsiteX3" fmla="*/ 72763 w 362778"/>
                <a:gd name="connsiteY3" fmla="*/ 31760 h 283265"/>
                <a:gd name="connsiteX4" fmla="*/ 7164 w 362778"/>
                <a:gd name="connsiteY4" fmla="*/ 129164 h 283265"/>
                <a:gd name="connsiteX5" fmla="*/ 20583 w 362778"/>
                <a:gd name="connsiteY5" fmla="*/ 189295 h 283265"/>
                <a:gd name="connsiteX6" fmla="*/ 177621 w 362778"/>
                <a:gd name="connsiteY6" fmla="*/ 283717 h 283265"/>
                <a:gd name="connsiteX7" fmla="*/ 363979 w 362778"/>
                <a:gd name="connsiteY7" fmla="*/ 152521 h 283265"/>
                <a:gd name="connsiteX8" fmla="*/ 185572 w 362778"/>
                <a:gd name="connsiteY8" fmla="*/ 47663 h 28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78" h="283265">
                  <a:moveTo>
                    <a:pt x="185572" y="47663"/>
                  </a:moveTo>
                  <a:lnTo>
                    <a:pt x="186566" y="5421"/>
                  </a:lnTo>
                  <a:lnTo>
                    <a:pt x="139355" y="452"/>
                  </a:lnTo>
                  <a:cubicBezTo>
                    <a:pt x="113016" y="-2530"/>
                    <a:pt x="87175" y="9397"/>
                    <a:pt x="72763" y="31760"/>
                  </a:cubicBezTo>
                  <a:lnTo>
                    <a:pt x="7164" y="129164"/>
                  </a:lnTo>
                  <a:cubicBezTo>
                    <a:pt x="-6253" y="149539"/>
                    <a:pt x="-290" y="176871"/>
                    <a:pt x="20583" y="189295"/>
                  </a:cubicBezTo>
                  <a:lnTo>
                    <a:pt x="177621" y="283717"/>
                  </a:lnTo>
                  <a:lnTo>
                    <a:pt x="363979" y="152521"/>
                  </a:lnTo>
                  <a:lnTo>
                    <a:pt x="185572" y="47663"/>
                  </a:lnTo>
                  <a:close/>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82" name="Freeform: Shape 181">
              <a:extLst>
                <a:ext uri="{FF2B5EF4-FFF2-40B4-BE49-F238E27FC236}">
                  <a16:creationId xmlns:a16="http://schemas.microsoft.com/office/drawing/2014/main" xmlns="" id="{19BA4116-60F3-42D1-A83A-228A25150FC2}"/>
                </a:ext>
              </a:extLst>
            </p:cNvPr>
            <p:cNvSpPr/>
            <p:nvPr/>
          </p:nvSpPr>
          <p:spPr>
            <a:xfrm>
              <a:off x="2413092" y="3219909"/>
              <a:ext cx="86341" cy="154180"/>
            </a:xfrm>
            <a:custGeom>
              <a:avLst/>
              <a:gdLst>
                <a:gd name="connsiteX0" fmla="*/ 50224 w 69573"/>
                <a:gd name="connsiteY0" fmla="*/ 126258 h 124239"/>
                <a:gd name="connsiteX1" fmla="*/ 50224 w 69573"/>
                <a:gd name="connsiteY1" fmla="*/ 126258 h 124239"/>
                <a:gd name="connsiteX2" fmla="*/ 72587 w 69573"/>
                <a:gd name="connsiteY2" fmla="*/ 91968 h 124239"/>
                <a:gd name="connsiteX3" fmla="*/ 57181 w 69573"/>
                <a:gd name="connsiteY3" fmla="*/ 22891 h 124239"/>
                <a:gd name="connsiteX4" fmla="*/ 22891 w 69573"/>
                <a:gd name="connsiteY4" fmla="*/ 528 h 124239"/>
                <a:gd name="connsiteX5" fmla="*/ 528 w 69573"/>
                <a:gd name="connsiteY5" fmla="*/ 34818 h 124239"/>
                <a:gd name="connsiteX6" fmla="*/ 15934 w 69573"/>
                <a:gd name="connsiteY6" fmla="*/ 103895 h 124239"/>
                <a:gd name="connsiteX7" fmla="*/ 50224 w 69573"/>
                <a:gd name="connsiteY7" fmla="*/ 126258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24239">
                  <a:moveTo>
                    <a:pt x="50224" y="126258"/>
                  </a:moveTo>
                  <a:lnTo>
                    <a:pt x="50224" y="126258"/>
                  </a:lnTo>
                  <a:cubicBezTo>
                    <a:pt x="65629" y="122779"/>
                    <a:pt x="75568" y="107871"/>
                    <a:pt x="72587" y="91968"/>
                  </a:cubicBezTo>
                  <a:lnTo>
                    <a:pt x="57181" y="22891"/>
                  </a:lnTo>
                  <a:cubicBezTo>
                    <a:pt x="53703" y="7486"/>
                    <a:pt x="38794" y="-2454"/>
                    <a:pt x="22891" y="528"/>
                  </a:cubicBezTo>
                  <a:cubicBezTo>
                    <a:pt x="7486" y="4007"/>
                    <a:pt x="-2454" y="18916"/>
                    <a:pt x="528" y="34818"/>
                  </a:cubicBezTo>
                  <a:lnTo>
                    <a:pt x="15934" y="103895"/>
                  </a:lnTo>
                  <a:cubicBezTo>
                    <a:pt x="19413" y="119798"/>
                    <a:pt x="34818" y="129737"/>
                    <a:pt x="50224" y="126258"/>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83" name="Freeform: Shape 182">
              <a:extLst>
                <a:ext uri="{FF2B5EF4-FFF2-40B4-BE49-F238E27FC236}">
                  <a16:creationId xmlns:a16="http://schemas.microsoft.com/office/drawing/2014/main" xmlns="" id="{3128E7D2-BF03-445F-9EA3-BA41F24B0479}"/>
                </a:ext>
              </a:extLst>
            </p:cNvPr>
            <p:cNvSpPr/>
            <p:nvPr/>
          </p:nvSpPr>
          <p:spPr>
            <a:xfrm>
              <a:off x="2424810" y="3221143"/>
              <a:ext cx="86341" cy="154180"/>
            </a:xfrm>
            <a:custGeom>
              <a:avLst/>
              <a:gdLst>
                <a:gd name="connsiteX0" fmla="*/ 22891 w 69573"/>
                <a:gd name="connsiteY0" fmla="*/ 126258 h 124239"/>
                <a:gd name="connsiteX1" fmla="*/ 22891 w 69573"/>
                <a:gd name="connsiteY1" fmla="*/ 126258 h 124239"/>
                <a:gd name="connsiteX2" fmla="*/ 528 w 69573"/>
                <a:gd name="connsiteY2" fmla="*/ 91968 h 124239"/>
                <a:gd name="connsiteX3" fmla="*/ 15934 w 69573"/>
                <a:gd name="connsiteY3" fmla="*/ 22891 h 124239"/>
                <a:gd name="connsiteX4" fmla="*/ 50224 w 69573"/>
                <a:gd name="connsiteY4" fmla="*/ 528 h 124239"/>
                <a:gd name="connsiteX5" fmla="*/ 72587 w 69573"/>
                <a:gd name="connsiteY5" fmla="*/ 34818 h 124239"/>
                <a:gd name="connsiteX6" fmla="*/ 57181 w 69573"/>
                <a:gd name="connsiteY6" fmla="*/ 103895 h 124239"/>
                <a:gd name="connsiteX7" fmla="*/ 22891 w 69573"/>
                <a:gd name="connsiteY7" fmla="*/ 126258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24239">
                  <a:moveTo>
                    <a:pt x="22891" y="126258"/>
                  </a:moveTo>
                  <a:lnTo>
                    <a:pt x="22891" y="126258"/>
                  </a:lnTo>
                  <a:cubicBezTo>
                    <a:pt x="7486" y="122779"/>
                    <a:pt x="-2454" y="107871"/>
                    <a:pt x="528" y="91968"/>
                  </a:cubicBezTo>
                  <a:lnTo>
                    <a:pt x="15934" y="22891"/>
                  </a:lnTo>
                  <a:cubicBezTo>
                    <a:pt x="19413" y="7486"/>
                    <a:pt x="34321" y="-2454"/>
                    <a:pt x="50224" y="528"/>
                  </a:cubicBezTo>
                  <a:cubicBezTo>
                    <a:pt x="65629" y="4007"/>
                    <a:pt x="75568" y="18916"/>
                    <a:pt x="72587" y="34818"/>
                  </a:cubicBezTo>
                  <a:lnTo>
                    <a:pt x="57181" y="103895"/>
                  </a:lnTo>
                  <a:cubicBezTo>
                    <a:pt x="53702" y="119301"/>
                    <a:pt x="38794" y="129240"/>
                    <a:pt x="22891" y="126258"/>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84" name="Freeform: Shape 183">
              <a:extLst>
                <a:ext uri="{FF2B5EF4-FFF2-40B4-BE49-F238E27FC236}">
                  <a16:creationId xmlns:a16="http://schemas.microsoft.com/office/drawing/2014/main" xmlns="" id="{7046987E-A4FD-42DC-84F4-A854631DAE4C}"/>
                </a:ext>
              </a:extLst>
            </p:cNvPr>
            <p:cNvSpPr/>
            <p:nvPr/>
          </p:nvSpPr>
          <p:spPr>
            <a:xfrm>
              <a:off x="2442537" y="3230512"/>
              <a:ext cx="67839" cy="129511"/>
            </a:xfrm>
            <a:custGeom>
              <a:avLst/>
              <a:gdLst>
                <a:gd name="connsiteX0" fmla="*/ 17552 w 54665"/>
                <a:gd name="connsiteY0" fmla="*/ 107775 h 104360"/>
                <a:gd name="connsiteX1" fmla="*/ 17552 w 54665"/>
                <a:gd name="connsiteY1" fmla="*/ 107775 h 104360"/>
                <a:gd name="connsiteX2" fmla="*/ 656 w 54665"/>
                <a:gd name="connsiteY2" fmla="*/ 78952 h 104360"/>
                <a:gd name="connsiteX3" fmla="*/ 13577 w 54665"/>
                <a:gd name="connsiteY3" fmla="*/ 19814 h 104360"/>
                <a:gd name="connsiteX4" fmla="*/ 40909 w 54665"/>
                <a:gd name="connsiteY4" fmla="*/ 433 h 104360"/>
                <a:gd name="connsiteX5" fmla="*/ 57806 w 54665"/>
                <a:gd name="connsiteY5" fmla="*/ 29256 h 104360"/>
                <a:gd name="connsiteX6" fmla="*/ 44885 w 54665"/>
                <a:gd name="connsiteY6" fmla="*/ 88394 h 104360"/>
                <a:gd name="connsiteX7" fmla="*/ 17552 w 54665"/>
                <a:gd name="connsiteY7" fmla="*/ 107775 h 1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5" h="104360">
                  <a:moveTo>
                    <a:pt x="17552" y="107775"/>
                  </a:moveTo>
                  <a:lnTo>
                    <a:pt x="17552" y="107775"/>
                  </a:lnTo>
                  <a:cubicBezTo>
                    <a:pt x="5129" y="105291"/>
                    <a:pt x="-2326" y="92370"/>
                    <a:pt x="656" y="78952"/>
                  </a:cubicBezTo>
                  <a:lnTo>
                    <a:pt x="13577" y="19814"/>
                  </a:lnTo>
                  <a:cubicBezTo>
                    <a:pt x="16558" y="6396"/>
                    <a:pt x="28485" y="-2052"/>
                    <a:pt x="40909" y="433"/>
                  </a:cubicBezTo>
                  <a:cubicBezTo>
                    <a:pt x="53333" y="2918"/>
                    <a:pt x="60787" y="15838"/>
                    <a:pt x="57806" y="29256"/>
                  </a:cubicBezTo>
                  <a:lnTo>
                    <a:pt x="44885" y="88394"/>
                  </a:lnTo>
                  <a:cubicBezTo>
                    <a:pt x="41903" y="101812"/>
                    <a:pt x="29976" y="110260"/>
                    <a:pt x="17552" y="10777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85" name="Freeform: Shape 184">
              <a:extLst>
                <a:ext uri="{FF2B5EF4-FFF2-40B4-BE49-F238E27FC236}">
                  <a16:creationId xmlns:a16="http://schemas.microsoft.com/office/drawing/2014/main" xmlns="" id="{D8CF94B7-58ED-4E0A-B9E7-23F4EBEA3265}"/>
                </a:ext>
              </a:extLst>
            </p:cNvPr>
            <p:cNvSpPr/>
            <p:nvPr/>
          </p:nvSpPr>
          <p:spPr>
            <a:xfrm>
              <a:off x="2474803" y="3210080"/>
              <a:ext cx="111009" cy="61672"/>
            </a:xfrm>
            <a:custGeom>
              <a:avLst/>
              <a:gdLst>
                <a:gd name="connsiteX0" fmla="*/ 0 w 89452"/>
                <a:gd name="connsiteY0" fmla="*/ 9442 h 49695"/>
                <a:gd name="connsiteX1" fmla="*/ 90446 w 89452"/>
                <a:gd name="connsiteY1" fmla="*/ 0 h 49695"/>
                <a:gd name="connsiteX2" fmla="*/ 29817 w 89452"/>
                <a:gd name="connsiteY2" fmla="*/ 53671 h 49695"/>
              </a:gdLst>
              <a:ahLst/>
              <a:cxnLst>
                <a:cxn ang="0">
                  <a:pos x="connsiteX0" y="connsiteY0"/>
                </a:cxn>
                <a:cxn ang="0">
                  <a:pos x="connsiteX1" y="connsiteY1"/>
                </a:cxn>
                <a:cxn ang="0">
                  <a:pos x="connsiteX2" y="connsiteY2"/>
                </a:cxn>
              </a:cxnLst>
              <a:rect l="l" t="t" r="r" b="b"/>
              <a:pathLst>
                <a:path w="89452" h="49695">
                  <a:moveTo>
                    <a:pt x="0" y="9442"/>
                  </a:moveTo>
                  <a:lnTo>
                    <a:pt x="90446" y="0"/>
                  </a:lnTo>
                  <a:lnTo>
                    <a:pt x="29817" y="53671"/>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86" name="Freeform: Shape 185">
              <a:extLst>
                <a:ext uri="{FF2B5EF4-FFF2-40B4-BE49-F238E27FC236}">
                  <a16:creationId xmlns:a16="http://schemas.microsoft.com/office/drawing/2014/main" xmlns="" id="{B39AB5D5-2B75-40A9-9E55-CC1AF9C85ACD}"/>
                </a:ext>
              </a:extLst>
            </p:cNvPr>
            <p:cNvSpPr/>
            <p:nvPr/>
          </p:nvSpPr>
          <p:spPr>
            <a:xfrm>
              <a:off x="2377016" y="3477392"/>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7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2"/>
                    <a:pt x="66373" y="80288"/>
                  </a:cubicBezTo>
                  <a:lnTo>
                    <a:pt x="12702" y="48483"/>
                  </a:lnTo>
                  <a:cubicBezTo>
                    <a:pt x="278" y="41029"/>
                    <a:pt x="-3697" y="25126"/>
                    <a:pt x="3757" y="12702"/>
                  </a:cubicBezTo>
                  <a:cubicBezTo>
                    <a:pt x="11211" y="278"/>
                    <a:pt x="27114" y="-3698"/>
                    <a:pt x="39537" y="3757"/>
                  </a:cubicBezTo>
                  <a:lnTo>
                    <a:pt x="93209" y="35562"/>
                  </a:lnTo>
                  <a:cubicBezTo>
                    <a:pt x="105633" y="43016"/>
                    <a:pt x="109608"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87" name="Freeform: Shape 186">
              <a:extLst>
                <a:ext uri="{FF2B5EF4-FFF2-40B4-BE49-F238E27FC236}">
                  <a16:creationId xmlns:a16="http://schemas.microsoft.com/office/drawing/2014/main" xmlns="" id="{ADD191A2-A9DF-4272-A3C9-468D3BDF0A54}"/>
                </a:ext>
              </a:extLst>
            </p:cNvPr>
            <p:cNvSpPr/>
            <p:nvPr/>
          </p:nvSpPr>
          <p:spPr>
            <a:xfrm>
              <a:off x="2447939" y="3444090"/>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7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3"/>
                    <a:pt x="66373" y="80288"/>
                  </a:cubicBezTo>
                  <a:lnTo>
                    <a:pt x="12702" y="48483"/>
                  </a:lnTo>
                  <a:cubicBezTo>
                    <a:pt x="278" y="41028"/>
                    <a:pt x="-3697" y="25126"/>
                    <a:pt x="3757" y="12702"/>
                  </a:cubicBezTo>
                  <a:cubicBezTo>
                    <a:pt x="11211" y="278"/>
                    <a:pt x="27114" y="-3698"/>
                    <a:pt x="39537" y="3757"/>
                  </a:cubicBezTo>
                  <a:lnTo>
                    <a:pt x="93209" y="35562"/>
                  </a:lnTo>
                  <a:cubicBezTo>
                    <a:pt x="105136" y="43016"/>
                    <a:pt x="109111"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88" name="Freeform: Shape 187">
              <a:extLst>
                <a:ext uri="{FF2B5EF4-FFF2-40B4-BE49-F238E27FC236}">
                  <a16:creationId xmlns:a16="http://schemas.microsoft.com/office/drawing/2014/main" xmlns="" id="{97796DE2-4CFB-4CCD-B034-FA009576B8A4}"/>
                </a:ext>
              </a:extLst>
            </p:cNvPr>
            <p:cNvSpPr/>
            <p:nvPr/>
          </p:nvSpPr>
          <p:spPr>
            <a:xfrm>
              <a:off x="2510844" y="3406469"/>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8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2"/>
                    <a:pt x="66373" y="80288"/>
                  </a:cubicBezTo>
                  <a:lnTo>
                    <a:pt x="12702" y="48483"/>
                  </a:lnTo>
                  <a:cubicBezTo>
                    <a:pt x="278" y="41029"/>
                    <a:pt x="-3698" y="25126"/>
                    <a:pt x="3757" y="12702"/>
                  </a:cubicBezTo>
                  <a:cubicBezTo>
                    <a:pt x="11211" y="278"/>
                    <a:pt x="27114" y="-3698"/>
                    <a:pt x="39538" y="3757"/>
                  </a:cubicBezTo>
                  <a:lnTo>
                    <a:pt x="93209" y="35562"/>
                  </a:lnTo>
                  <a:cubicBezTo>
                    <a:pt x="105136" y="43016"/>
                    <a:pt x="109112"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89" name="Freeform: Shape 188">
              <a:extLst>
                <a:ext uri="{FF2B5EF4-FFF2-40B4-BE49-F238E27FC236}">
                  <a16:creationId xmlns:a16="http://schemas.microsoft.com/office/drawing/2014/main" xmlns="" id="{9FB235CA-F44B-4870-B721-7F14BAC46859}"/>
                </a:ext>
              </a:extLst>
            </p:cNvPr>
            <p:cNvSpPr/>
            <p:nvPr/>
          </p:nvSpPr>
          <p:spPr>
            <a:xfrm>
              <a:off x="2571899" y="3368233"/>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7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3"/>
                    <a:pt x="66373" y="80288"/>
                  </a:cubicBezTo>
                  <a:lnTo>
                    <a:pt x="12702" y="48483"/>
                  </a:lnTo>
                  <a:cubicBezTo>
                    <a:pt x="278" y="41029"/>
                    <a:pt x="-3698" y="25126"/>
                    <a:pt x="3757" y="12702"/>
                  </a:cubicBezTo>
                  <a:cubicBezTo>
                    <a:pt x="11211" y="278"/>
                    <a:pt x="27113" y="-3698"/>
                    <a:pt x="39537" y="3757"/>
                  </a:cubicBezTo>
                  <a:lnTo>
                    <a:pt x="93209" y="35562"/>
                  </a:lnTo>
                  <a:cubicBezTo>
                    <a:pt x="105633" y="43016"/>
                    <a:pt x="109609"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190" name="Freeform: Shape 189">
              <a:extLst>
                <a:ext uri="{FF2B5EF4-FFF2-40B4-BE49-F238E27FC236}">
                  <a16:creationId xmlns:a16="http://schemas.microsoft.com/office/drawing/2014/main" xmlns="" id="{F740BBE4-C02A-4DEE-A712-8276E861F08E}"/>
                </a:ext>
              </a:extLst>
            </p:cNvPr>
            <p:cNvSpPr/>
            <p:nvPr/>
          </p:nvSpPr>
          <p:spPr>
            <a:xfrm>
              <a:off x="2505639" y="3277919"/>
              <a:ext cx="185016" cy="135678"/>
            </a:xfrm>
            <a:custGeom>
              <a:avLst/>
              <a:gdLst>
                <a:gd name="connsiteX0" fmla="*/ 4970 w 149086"/>
                <a:gd name="connsiteY0" fmla="*/ 0 h 109330"/>
                <a:gd name="connsiteX1" fmla="*/ 149087 w 149086"/>
                <a:gd name="connsiteY1" fmla="*/ 109827 h 109330"/>
                <a:gd name="connsiteX2" fmla="*/ 0 w 149086"/>
                <a:gd name="connsiteY2" fmla="*/ 22363 h 109330"/>
              </a:gdLst>
              <a:ahLst/>
              <a:cxnLst>
                <a:cxn ang="0">
                  <a:pos x="connsiteX0" y="connsiteY0"/>
                </a:cxn>
                <a:cxn ang="0">
                  <a:pos x="connsiteX1" y="connsiteY1"/>
                </a:cxn>
                <a:cxn ang="0">
                  <a:pos x="connsiteX2" y="connsiteY2"/>
                </a:cxn>
              </a:cxnLst>
              <a:rect l="l" t="t" r="r" b="b"/>
              <a:pathLst>
                <a:path w="149086" h="109330">
                  <a:moveTo>
                    <a:pt x="4970" y="0"/>
                  </a:moveTo>
                  <a:lnTo>
                    <a:pt x="149087" y="109827"/>
                  </a:lnTo>
                  <a:lnTo>
                    <a:pt x="0" y="22363"/>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91" name="Freeform: Shape 190">
              <a:extLst>
                <a:ext uri="{FF2B5EF4-FFF2-40B4-BE49-F238E27FC236}">
                  <a16:creationId xmlns:a16="http://schemas.microsoft.com/office/drawing/2014/main" xmlns="" id="{AA5383AA-A769-4D87-9DCE-72EA17C488B8}"/>
                </a:ext>
              </a:extLst>
            </p:cNvPr>
            <p:cNvSpPr/>
            <p:nvPr/>
          </p:nvSpPr>
          <p:spPr>
            <a:xfrm>
              <a:off x="2219312" y="3348842"/>
              <a:ext cx="283691" cy="228187"/>
            </a:xfrm>
            <a:custGeom>
              <a:avLst/>
              <a:gdLst>
                <a:gd name="connsiteX0" fmla="*/ 16536 w 228599"/>
                <a:gd name="connsiteY0" fmla="*/ 6957 h 183873"/>
                <a:gd name="connsiteX1" fmla="*/ 21009 w 228599"/>
                <a:gd name="connsiteY1" fmla="*/ 0 h 183873"/>
                <a:gd name="connsiteX2" fmla="*/ 46850 w 228599"/>
                <a:gd name="connsiteY2" fmla="*/ 59138 h 183873"/>
                <a:gd name="connsiteX3" fmla="*/ 229233 w 228599"/>
                <a:gd name="connsiteY3" fmla="*/ 174432 h 183873"/>
                <a:gd name="connsiteX4" fmla="*/ 193453 w 228599"/>
                <a:gd name="connsiteY4" fmla="*/ 183377 h 183873"/>
                <a:gd name="connsiteX5" fmla="*/ 20511 w 228599"/>
                <a:gd name="connsiteY5" fmla="*/ 80010 h 183873"/>
                <a:gd name="connsiteX6" fmla="*/ 16536 w 228599"/>
                <a:gd name="connsiteY6" fmla="*/ 6957 h 1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99" h="183873">
                  <a:moveTo>
                    <a:pt x="16536" y="6957"/>
                  </a:moveTo>
                  <a:lnTo>
                    <a:pt x="21009" y="0"/>
                  </a:lnTo>
                  <a:cubicBezTo>
                    <a:pt x="18524" y="18884"/>
                    <a:pt x="30948" y="49199"/>
                    <a:pt x="46850" y="59138"/>
                  </a:cubicBezTo>
                  <a:lnTo>
                    <a:pt x="229233" y="174432"/>
                  </a:lnTo>
                  <a:cubicBezTo>
                    <a:pt x="220288" y="185862"/>
                    <a:pt x="209355" y="190831"/>
                    <a:pt x="193453" y="183377"/>
                  </a:cubicBezTo>
                  <a:lnTo>
                    <a:pt x="20511" y="80010"/>
                  </a:lnTo>
                  <a:cubicBezTo>
                    <a:pt x="136" y="68083"/>
                    <a:pt x="-11293" y="34787"/>
                    <a:pt x="16536" y="6957"/>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92" name="Freeform: Shape 191">
              <a:extLst>
                <a:ext uri="{FF2B5EF4-FFF2-40B4-BE49-F238E27FC236}">
                  <a16:creationId xmlns:a16="http://schemas.microsoft.com/office/drawing/2014/main" xmlns="" id="{A233319A-0A92-4E11-B860-EC57128B5088}"/>
                </a:ext>
              </a:extLst>
            </p:cNvPr>
            <p:cNvSpPr/>
            <p:nvPr/>
          </p:nvSpPr>
          <p:spPr>
            <a:xfrm>
              <a:off x="2233686" y="3396351"/>
              <a:ext cx="74007" cy="80173"/>
            </a:xfrm>
            <a:custGeom>
              <a:avLst/>
              <a:gdLst>
                <a:gd name="connsiteX0" fmla="*/ 12904 w 59634"/>
                <a:gd name="connsiteY0" fmla="*/ 65085 h 64604"/>
                <a:gd name="connsiteX1" fmla="*/ 12904 w 59634"/>
                <a:gd name="connsiteY1" fmla="*/ 65085 h 64604"/>
                <a:gd name="connsiteX2" fmla="*/ 4456 w 59634"/>
                <a:gd name="connsiteY2" fmla="*/ 27316 h 64604"/>
                <a:gd name="connsiteX3" fmla="*/ 13401 w 59634"/>
                <a:gd name="connsiteY3" fmla="*/ 12904 h 64604"/>
                <a:gd name="connsiteX4" fmla="*/ 51170 w 59634"/>
                <a:gd name="connsiteY4" fmla="*/ 4456 h 64604"/>
                <a:gd name="connsiteX5" fmla="*/ 59618 w 59634"/>
                <a:gd name="connsiteY5" fmla="*/ 42225 h 64604"/>
                <a:gd name="connsiteX6" fmla="*/ 50673 w 59634"/>
                <a:gd name="connsiteY6" fmla="*/ 56637 h 64604"/>
                <a:gd name="connsiteX7" fmla="*/ 12904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4" y="65085"/>
                  </a:moveTo>
                  <a:lnTo>
                    <a:pt x="12904" y="65085"/>
                  </a:lnTo>
                  <a:cubicBezTo>
                    <a:pt x="-16" y="57133"/>
                    <a:pt x="-3992" y="40237"/>
                    <a:pt x="4456" y="27316"/>
                  </a:cubicBezTo>
                  <a:lnTo>
                    <a:pt x="13401" y="12904"/>
                  </a:lnTo>
                  <a:cubicBezTo>
                    <a:pt x="21352" y="-17"/>
                    <a:pt x="38249" y="-3992"/>
                    <a:pt x="51170" y="4456"/>
                  </a:cubicBezTo>
                  <a:cubicBezTo>
                    <a:pt x="64091" y="12407"/>
                    <a:pt x="68066" y="29304"/>
                    <a:pt x="59618" y="42225"/>
                  </a:cubicBezTo>
                  <a:lnTo>
                    <a:pt x="50673" y="56637"/>
                  </a:lnTo>
                  <a:cubicBezTo>
                    <a:pt x="42722" y="69061"/>
                    <a:pt x="25825" y="73036"/>
                    <a:pt x="12904"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93" name="Freeform: Shape 192">
              <a:extLst>
                <a:ext uri="{FF2B5EF4-FFF2-40B4-BE49-F238E27FC236}">
                  <a16:creationId xmlns:a16="http://schemas.microsoft.com/office/drawing/2014/main" xmlns="" id="{0409CBBD-A17E-4F76-99CA-8A0DAFD2F225}"/>
                </a:ext>
              </a:extLst>
            </p:cNvPr>
            <p:cNvSpPr/>
            <p:nvPr/>
          </p:nvSpPr>
          <p:spPr>
            <a:xfrm>
              <a:off x="2291041" y="3432120"/>
              <a:ext cx="74007" cy="80173"/>
            </a:xfrm>
            <a:custGeom>
              <a:avLst/>
              <a:gdLst>
                <a:gd name="connsiteX0" fmla="*/ 12905 w 59634"/>
                <a:gd name="connsiteY0" fmla="*/ 65085 h 64604"/>
                <a:gd name="connsiteX1" fmla="*/ 12905 w 59634"/>
                <a:gd name="connsiteY1" fmla="*/ 65085 h 64604"/>
                <a:gd name="connsiteX2" fmla="*/ 4456 w 59634"/>
                <a:gd name="connsiteY2" fmla="*/ 27316 h 64604"/>
                <a:gd name="connsiteX3" fmla="*/ 13402 w 59634"/>
                <a:gd name="connsiteY3" fmla="*/ 12904 h 64604"/>
                <a:gd name="connsiteX4" fmla="*/ 51170 w 59634"/>
                <a:gd name="connsiteY4" fmla="*/ 4456 h 64604"/>
                <a:gd name="connsiteX5" fmla="*/ 59618 w 59634"/>
                <a:gd name="connsiteY5" fmla="*/ 42225 h 64604"/>
                <a:gd name="connsiteX6" fmla="*/ 50673 w 59634"/>
                <a:gd name="connsiteY6" fmla="*/ 56637 h 64604"/>
                <a:gd name="connsiteX7" fmla="*/ 12905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5" y="65085"/>
                  </a:moveTo>
                  <a:lnTo>
                    <a:pt x="12905" y="65085"/>
                  </a:lnTo>
                  <a:cubicBezTo>
                    <a:pt x="-17" y="57133"/>
                    <a:pt x="-3992" y="40237"/>
                    <a:pt x="4456" y="27316"/>
                  </a:cubicBezTo>
                  <a:lnTo>
                    <a:pt x="13402" y="12904"/>
                  </a:lnTo>
                  <a:cubicBezTo>
                    <a:pt x="21353" y="-16"/>
                    <a:pt x="38249" y="-3992"/>
                    <a:pt x="51170" y="4456"/>
                  </a:cubicBezTo>
                  <a:cubicBezTo>
                    <a:pt x="64091" y="12408"/>
                    <a:pt x="68067" y="29304"/>
                    <a:pt x="59618" y="42225"/>
                  </a:cubicBezTo>
                  <a:lnTo>
                    <a:pt x="50673" y="56637"/>
                  </a:lnTo>
                  <a:cubicBezTo>
                    <a:pt x="42722" y="69061"/>
                    <a:pt x="25825" y="73036"/>
                    <a:pt x="12905"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94" name="Freeform: Shape 193">
              <a:extLst>
                <a:ext uri="{FF2B5EF4-FFF2-40B4-BE49-F238E27FC236}">
                  <a16:creationId xmlns:a16="http://schemas.microsoft.com/office/drawing/2014/main" xmlns="" id="{A33FE13F-8FB5-4DBD-AABD-190DA41B177A}"/>
                </a:ext>
              </a:extLst>
            </p:cNvPr>
            <p:cNvSpPr/>
            <p:nvPr/>
          </p:nvSpPr>
          <p:spPr>
            <a:xfrm>
              <a:off x="2349013" y="3468506"/>
              <a:ext cx="74007" cy="80173"/>
            </a:xfrm>
            <a:custGeom>
              <a:avLst/>
              <a:gdLst>
                <a:gd name="connsiteX0" fmla="*/ 12904 w 59634"/>
                <a:gd name="connsiteY0" fmla="*/ 65085 h 64604"/>
                <a:gd name="connsiteX1" fmla="*/ 12904 w 59634"/>
                <a:gd name="connsiteY1" fmla="*/ 65085 h 64604"/>
                <a:gd name="connsiteX2" fmla="*/ 4456 w 59634"/>
                <a:gd name="connsiteY2" fmla="*/ 27316 h 64604"/>
                <a:gd name="connsiteX3" fmla="*/ 13402 w 59634"/>
                <a:gd name="connsiteY3" fmla="*/ 12904 h 64604"/>
                <a:gd name="connsiteX4" fmla="*/ 51170 w 59634"/>
                <a:gd name="connsiteY4" fmla="*/ 4456 h 64604"/>
                <a:gd name="connsiteX5" fmla="*/ 59618 w 59634"/>
                <a:gd name="connsiteY5" fmla="*/ 42225 h 64604"/>
                <a:gd name="connsiteX6" fmla="*/ 50673 w 59634"/>
                <a:gd name="connsiteY6" fmla="*/ 56637 h 64604"/>
                <a:gd name="connsiteX7" fmla="*/ 12904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4" y="65085"/>
                  </a:moveTo>
                  <a:lnTo>
                    <a:pt x="12904" y="65085"/>
                  </a:lnTo>
                  <a:cubicBezTo>
                    <a:pt x="-17" y="57133"/>
                    <a:pt x="-3992" y="40237"/>
                    <a:pt x="4456" y="27316"/>
                  </a:cubicBezTo>
                  <a:lnTo>
                    <a:pt x="13402" y="12904"/>
                  </a:lnTo>
                  <a:cubicBezTo>
                    <a:pt x="21353" y="-17"/>
                    <a:pt x="38249" y="-3992"/>
                    <a:pt x="51170" y="4456"/>
                  </a:cubicBezTo>
                  <a:cubicBezTo>
                    <a:pt x="64091" y="12407"/>
                    <a:pt x="68067" y="29304"/>
                    <a:pt x="59618" y="42225"/>
                  </a:cubicBezTo>
                  <a:lnTo>
                    <a:pt x="50673" y="56637"/>
                  </a:lnTo>
                  <a:cubicBezTo>
                    <a:pt x="42225" y="69061"/>
                    <a:pt x="25328" y="73036"/>
                    <a:pt x="12904"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95" name="Freeform: Shape 194">
              <a:extLst>
                <a:ext uri="{FF2B5EF4-FFF2-40B4-BE49-F238E27FC236}">
                  <a16:creationId xmlns:a16="http://schemas.microsoft.com/office/drawing/2014/main" xmlns="" id="{B5786ACC-6C2B-4855-9EBE-207A8A9B380A}"/>
                </a:ext>
              </a:extLst>
            </p:cNvPr>
            <p:cNvSpPr/>
            <p:nvPr/>
          </p:nvSpPr>
          <p:spPr>
            <a:xfrm>
              <a:off x="2406367" y="3504277"/>
              <a:ext cx="74007" cy="80173"/>
            </a:xfrm>
            <a:custGeom>
              <a:avLst/>
              <a:gdLst>
                <a:gd name="connsiteX0" fmla="*/ 12904 w 59634"/>
                <a:gd name="connsiteY0" fmla="*/ 65085 h 64604"/>
                <a:gd name="connsiteX1" fmla="*/ 12904 w 59634"/>
                <a:gd name="connsiteY1" fmla="*/ 65085 h 64604"/>
                <a:gd name="connsiteX2" fmla="*/ 4456 w 59634"/>
                <a:gd name="connsiteY2" fmla="*/ 27316 h 64604"/>
                <a:gd name="connsiteX3" fmla="*/ 13401 w 59634"/>
                <a:gd name="connsiteY3" fmla="*/ 12905 h 64604"/>
                <a:gd name="connsiteX4" fmla="*/ 51170 w 59634"/>
                <a:gd name="connsiteY4" fmla="*/ 4456 h 64604"/>
                <a:gd name="connsiteX5" fmla="*/ 59618 w 59634"/>
                <a:gd name="connsiteY5" fmla="*/ 42225 h 64604"/>
                <a:gd name="connsiteX6" fmla="*/ 50673 w 59634"/>
                <a:gd name="connsiteY6" fmla="*/ 56637 h 64604"/>
                <a:gd name="connsiteX7" fmla="*/ 12904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4" y="65085"/>
                  </a:moveTo>
                  <a:lnTo>
                    <a:pt x="12904" y="65085"/>
                  </a:lnTo>
                  <a:cubicBezTo>
                    <a:pt x="-16" y="57133"/>
                    <a:pt x="-3992" y="40237"/>
                    <a:pt x="4456" y="27316"/>
                  </a:cubicBezTo>
                  <a:lnTo>
                    <a:pt x="13401" y="12905"/>
                  </a:lnTo>
                  <a:cubicBezTo>
                    <a:pt x="21352" y="-17"/>
                    <a:pt x="38249" y="-3992"/>
                    <a:pt x="51170" y="4456"/>
                  </a:cubicBezTo>
                  <a:cubicBezTo>
                    <a:pt x="64091" y="12407"/>
                    <a:pt x="68066" y="29304"/>
                    <a:pt x="59618" y="42225"/>
                  </a:cubicBezTo>
                  <a:lnTo>
                    <a:pt x="50673" y="56637"/>
                  </a:lnTo>
                  <a:cubicBezTo>
                    <a:pt x="42225" y="69061"/>
                    <a:pt x="25328" y="73036"/>
                    <a:pt x="12904"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196" name="Freeform: Shape 195">
              <a:extLst>
                <a:ext uri="{FF2B5EF4-FFF2-40B4-BE49-F238E27FC236}">
                  <a16:creationId xmlns:a16="http://schemas.microsoft.com/office/drawing/2014/main" xmlns="" id="{0947EFB6-DE91-4E3C-82F2-332F057A4674}"/>
                </a:ext>
              </a:extLst>
            </p:cNvPr>
            <p:cNvSpPr/>
            <p:nvPr/>
          </p:nvSpPr>
          <p:spPr>
            <a:xfrm>
              <a:off x="2247727" y="3406074"/>
              <a:ext cx="61672" cy="74007"/>
            </a:xfrm>
            <a:custGeom>
              <a:avLst/>
              <a:gdLst>
                <a:gd name="connsiteX0" fmla="*/ 9541 w 49695"/>
                <a:gd name="connsiteY0" fmla="*/ 57249 h 59634"/>
                <a:gd name="connsiteX1" fmla="*/ 9541 w 49695"/>
                <a:gd name="connsiteY1" fmla="*/ 57249 h 59634"/>
                <a:gd name="connsiteX2" fmla="*/ 3081 w 49695"/>
                <a:gd name="connsiteY2" fmla="*/ 28923 h 59634"/>
                <a:gd name="connsiteX3" fmla="*/ 15008 w 49695"/>
                <a:gd name="connsiteY3" fmla="*/ 9541 h 59634"/>
                <a:gd name="connsiteX4" fmla="*/ 43334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6"/>
                    <a:pt x="-2883" y="38365"/>
                    <a:pt x="3081" y="28923"/>
                  </a:cubicBezTo>
                  <a:lnTo>
                    <a:pt x="15008" y="9541"/>
                  </a:lnTo>
                  <a:cubicBezTo>
                    <a:pt x="20971" y="99"/>
                    <a:pt x="33892" y="-2883"/>
                    <a:pt x="43334" y="3081"/>
                  </a:cubicBezTo>
                  <a:cubicBezTo>
                    <a:pt x="52777" y="9044"/>
                    <a:pt x="55758" y="21965"/>
                    <a:pt x="49795" y="31407"/>
                  </a:cubicBezTo>
                  <a:lnTo>
                    <a:pt x="37868" y="50789"/>
                  </a:lnTo>
                  <a:cubicBezTo>
                    <a:pt x="31904" y="60231"/>
                    <a:pt x="18983" y="63212"/>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97" name="Freeform: Shape 196">
              <a:extLst>
                <a:ext uri="{FF2B5EF4-FFF2-40B4-BE49-F238E27FC236}">
                  <a16:creationId xmlns:a16="http://schemas.microsoft.com/office/drawing/2014/main" xmlns="" id="{B381DF82-13FE-4D21-9BA6-AE36ABAF3B8A}"/>
                </a:ext>
              </a:extLst>
            </p:cNvPr>
            <p:cNvSpPr/>
            <p:nvPr/>
          </p:nvSpPr>
          <p:spPr>
            <a:xfrm>
              <a:off x="2305698" y="3440611"/>
              <a:ext cx="61672" cy="74007"/>
            </a:xfrm>
            <a:custGeom>
              <a:avLst/>
              <a:gdLst>
                <a:gd name="connsiteX0" fmla="*/ 9541 w 49695"/>
                <a:gd name="connsiteY0" fmla="*/ 57249 h 59634"/>
                <a:gd name="connsiteX1" fmla="*/ 9541 w 49695"/>
                <a:gd name="connsiteY1" fmla="*/ 57249 h 59634"/>
                <a:gd name="connsiteX2" fmla="*/ 3081 w 49695"/>
                <a:gd name="connsiteY2" fmla="*/ 28923 h 59634"/>
                <a:gd name="connsiteX3" fmla="*/ 15008 w 49695"/>
                <a:gd name="connsiteY3" fmla="*/ 9541 h 59634"/>
                <a:gd name="connsiteX4" fmla="*/ 43335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6"/>
                    <a:pt x="-2883" y="38365"/>
                    <a:pt x="3081" y="28923"/>
                  </a:cubicBezTo>
                  <a:lnTo>
                    <a:pt x="15008" y="9541"/>
                  </a:lnTo>
                  <a:cubicBezTo>
                    <a:pt x="20972" y="99"/>
                    <a:pt x="33892" y="-2883"/>
                    <a:pt x="43335" y="3081"/>
                  </a:cubicBezTo>
                  <a:cubicBezTo>
                    <a:pt x="52776" y="9044"/>
                    <a:pt x="55759" y="21965"/>
                    <a:pt x="49795" y="31407"/>
                  </a:cubicBezTo>
                  <a:lnTo>
                    <a:pt x="37868" y="50789"/>
                  </a:lnTo>
                  <a:cubicBezTo>
                    <a:pt x="31904" y="60728"/>
                    <a:pt x="19480" y="63213"/>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98" name="Freeform: Shape 197">
              <a:extLst>
                <a:ext uri="{FF2B5EF4-FFF2-40B4-BE49-F238E27FC236}">
                  <a16:creationId xmlns:a16="http://schemas.microsoft.com/office/drawing/2014/main" xmlns="" id="{4629DA3F-79E8-49C2-AF58-F0DFCED72FEE}"/>
                </a:ext>
              </a:extLst>
            </p:cNvPr>
            <p:cNvSpPr/>
            <p:nvPr/>
          </p:nvSpPr>
          <p:spPr>
            <a:xfrm>
              <a:off x="2363053" y="3476997"/>
              <a:ext cx="61672" cy="74007"/>
            </a:xfrm>
            <a:custGeom>
              <a:avLst/>
              <a:gdLst>
                <a:gd name="connsiteX0" fmla="*/ 9541 w 49695"/>
                <a:gd name="connsiteY0" fmla="*/ 57249 h 59634"/>
                <a:gd name="connsiteX1" fmla="*/ 9541 w 49695"/>
                <a:gd name="connsiteY1" fmla="*/ 57249 h 59634"/>
                <a:gd name="connsiteX2" fmla="*/ 3081 w 49695"/>
                <a:gd name="connsiteY2" fmla="*/ 28923 h 59634"/>
                <a:gd name="connsiteX3" fmla="*/ 15008 w 49695"/>
                <a:gd name="connsiteY3" fmla="*/ 9541 h 59634"/>
                <a:gd name="connsiteX4" fmla="*/ 43334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6"/>
                    <a:pt x="-2883" y="38365"/>
                    <a:pt x="3081" y="28923"/>
                  </a:cubicBezTo>
                  <a:lnTo>
                    <a:pt x="15008" y="9541"/>
                  </a:lnTo>
                  <a:cubicBezTo>
                    <a:pt x="20971" y="99"/>
                    <a:pt x="33892" y="-2883"/>
                    <a:pt x="43334" y="3081"/>
                  </a:cubicBezTo>
                  <a:cubicBezTo>
                    <a:pt x="52776" y="9044"/>
                    <a:pt x="55758" y="21965"/>
                    <a:pt x="49795" y="31407"/>
                  </a:cubicBezTo>
                  <a:lnTo>
                    <a:pt x="37868" y="50789"/>
                  </a:lnTo>
                  <a:cubicBezTo>
                    <a:pt x="31904" y="60231"/>
                    <a:pt x="19480" y="63212"/>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199" name="Freeform: Shape 198">
              <a:extLst>
                <a:ext uri="{FF2B5EF4-FFF2-40B4-BE49-F238E27FC236}">
                  <a16:creationId xmlns:a16="http://schemas.microsoft.com/office/drawing/2014/main" xmlns="" id="{E21D903B-9EE7-45FD-893A-B20422D14E41}"/>
                </a:ext>
              </a:extLst>
            </p:cNvPr>
            <p:cNvSpPr/>
            <p:nvPr/>
          </p:nvSpPr>
          <p:spPr>
            <a:xfrm>
              <a:off x="2421025" y="3513384"/>
              <a:ext cx="61672" cy="74007"/>
            </a:xfrm>
            <a:custGeom>
              <a:avLst/>
              <a:gdLst>
                <a:gd name="connsiteX0" fmla="*/ 9541 w 49695"/>
                <a:gd name="connsiteY0" fmla="*/ 57249 h 59634"/>
                <a:gd name="connsiteX1" fmla="*/ 9541 w 49695"/>
                <a:gd name="connsiteY1" fmla="*/ 57249 h 59634"/>
                <a:gd name="connsiteX2" fmla="*/ 3081 w 49695"/>
                <a:gd name="connsiteY2" fmla="*/ 28922 h 59634"/>
                <a:gd name="connsiteX3" fmla="*/ 15008 w 49695"/>
                <a:gd name="connsiteY3" fmla="*/ 9541 h 59634"/>
                <a:gd name="connsiteX4" fmla="*/ 43334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5"/>
                    <a:pt x="-2883" y="38365"/>
                    <a:pt x="3081" y="28922"/>
                  </a:cubicBezTo>
                  <a:lnTo>
                    <a:pt x="15008" y="9541"/>
                  </a:lnTo>
                  <a:cubicBezTo>
                    <a:pt x="20971" y="99"/>
                    <a:pt x="33892" y="-2883"/>
                    <a:pt x="43334" y="3081"/>
                  </a:cubicBezTo>
                  <a:cubicBezTo>
                    <a:pt x="52777" y="9044"/>
                    <a:pt x="55758" y="21965"/>
                    <a:pt x="49795" y="31407"/>
                  </a:cubicBezTo>
                  <a:lnTo>
                    <a:pt x="37868" y="50789"/>
                  </a:lnTo>
                  <a:cubicBezTo>
                    <a:pt x="31904" y="60231"/>
                    <a:pt x="19480" y="63213"/>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200" name="Freeform: Shape 199">
              <a:extLst>
                <a:ext uri="{FF2B5EF4-FFF2-40B4-BE49-F238E27FC236}">
                  <a16:creationId xmlns:a16="http://schemas.microsoft.com/office/drawing/2014/main" xmlns="" id="{DC83C685-23F6-463E-8129-2E5E0DC0CEDD}"/>
                </a:ext>
              </a:extLst>
            </p:cNvPr>
            <p:cNvSpPr/>
            <p:nvPr/>
          </p:nvSpPr>
          <p:spPr>
            <a:xfrm>
              <a:off x="2474803" y="3210080"/>
              <a:ext cx="117177" cy="18502"/>
            </a:xfrm>
            <a:custGeom>
              <a:avLst/>
              <a:gdLst>
                <a:gd name="connsiteX0" fmla="*/ 0 w 94421"/>
                <a:gd name="connsiteY0" fmla="*/ 19381 h 14908"/>
                <a:gd name="connsiteX1" fmla="*/ 95913 w 94421"/>
                <a:gd name="connsiteY1" fmla="*/ 9442 h 14908"/>
                <a:gd name="connsiteX2" fmla="*/ 90446 w 94421"/>
                <a:gd name="connsiteY2" fmla="*/ 0 h 14908"/>
                <a:gd name="connsiteX3" fmla="*/ 0 w 94421"/>
                <a:gd name="connsiteY3" fmla="*/ 9442 h 14908"/>
              </a:gdLst>
              <a:ahLst/>
              <a:cxnLst>
                <a:cxn ang="0">
                  <a:pos x="connsiteX0" y="connsiteY0"/>
                </a:cxn>
                <a:cxn ang="0">
                  <a:pos x="connsiteX1" y="connsiteY1"/>
                </a:cxn>
                <a:cxn ang="0">
                  <a:pos x="connsiteX2" y="connsiteY2"/>
                </a:cxn>
                <a:cxn ang="0">
                  <a:pos x="connsiteX3" y="connsiteY3"/>
                </a:cxn>
              </a:cxnLst>
              <a:rect l="l" t="t" r="r" b="b"/>
              <a:pathLst>
                <a:path w="94421" h="14908">
                  <a:moveTo>
                    <a:pt x="0" y="19381"/>
                  </a:moveTo>
                  <a:lnTo>
                    <a:pt x="95913" y="9442"/>
                  </a:lnTo>
                  <a:lnTo>
                    <a:pt x="90446" y="0"/>
                  </a:lnTo>
                  <a:lnTo>
                    <a:pt x="0" y="9442"/>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208" name="Group 207">
            <a:extLst>
              <a:ext uri="{FF2B5EF4-FFF2-40B4-BE49-F238E27FC236}">
                <a16:creationId xmlns:a16="http://schemas.microsoft.com/office/drawing/2014/main" xmlns="" id="{D0E2A3EA-5EAD-4169-9CDA-C3B6C206B3A4}"/>
              </a:ext>
            </a:extLst>
          </p:cNvPr>
          <p:cNvGrpSpPr/>
          <p:nvPr/>
        </p:nvGrpSpPr>
        <p:grpSpPr>
          <a:xfrm>
            <a:off x="3681931" y="1706970"/>
            <a:ext cx="229903" cy="76474"/>
            <a:chOff x="3483612" y="1706970"/>
            <a:chExt cx="229903" cy="76474"/>
          </a:xfrm>
        </p:grpSpPr>
        <p:sp>
          <p:nvSpPr>
            <p:cNvPr id="203" name="Freeform: Shape 202">
              <a:extLst>
                <a:ext uri="{FF2B5EF4-FFF2-40B4-BE49-F238E27FC236}">
                  <a16:creationId xmlns:a16="http://schemas.microsoft.com/office/drawing/2014/main" xmlns="" id="{A826DD13-212E-4359-A5EA-3EF2824782EF}"/>
                </a:ext>
              </a:extLst>
            </p:cNvPr>
            <p:cNvSpPr/>
            <p:nvPr/>
          </p:nvSpPr>
          <p:spPr>
            <a:xfrm>
              <a:off x="3645676" y="1706970"/>
              <a:ext cx="67839" cy="67839"/>
            </a:xfrm>
            <a:custGeom>
              <a:avLst/>
              <a:gdLst>
                <a:gd name="connsiteX0" fmla="*/ 225 w 54665"/>
                <a:gd name="connsiteY0" fmla="*/ 25476 h 54665"/>
                <a:gd name="connsiteX1" fmla="*/ 25569 w 54665"/>
                <a:gd name="connsiteY1" fmla="*/ 57778 h 54665"/>
                <a:gd name="connsiteX2" fmla="*/ 57375 w 54665"/>
                <a:gd name="connsiteY2" fmla="*/ 32433 h 54665"/>
                <a:gd name="connsiteX3" fmla="*/ 32030 w 54665"/>
                <a:gd name="connsiteY3" fmla="*/ 131 h 54665"/>
                <a:gd name="connsiteX4" fmla="*/ 225 w 54665"/>
                <a:gd name="connsiteY4" fmla="*/ 25476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5" h="54665">
                  <a:moveTo>
                    <a:pt x="225" y="25476"/>
                  </a:moveTo>
                  <a:cubicBezTo>
                    <a:pt x="-1763" y="41378"/>
                    <a:pt x="9667" y="55790"/>
                    <a:pt x="25569" y="57778"/>
                  </a:cubicBezTo>
                  <a:cubicBezTo>
                    <a:pt x="41472" y="59766"/>
                    <a:pt x="55884" y="48336"/>
                    <a:pt x="57375" y="32433"/>
                  </a:cubicBezTo>
                  <a:cubicBezTo>
                    <a:pt x="59363" y="16530"/>
                    <a:pt x="47932" y="2119"/>
                    <a:pt x="32030" y="131"/>
                  </a:cubicBezTo>
                  <a:cubicBezTo>
                    <a:pt x="16624" y="-1360"/>
                    <a:pt x="2213" y="10070"/>
                    <a:pt x="225" y="254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04" name="Freeform: Shape 203">
              <a:extLst>
                <a:ext uri="{FF2B5EF4-FFF2-40B4-BE49-F238E27FC236}">
                  <a16:creationId xmlns:a16="http://schemas.microsoft.com/office/drawing/2014/main" xmlns="" id="{5E31362B-2494-43BC-949B-381B80128081}"/>
                </a:ext>
              </a:extLst>
            </p:cNvPr>
            <p:cNvSpPr/>
            <p:nvPr/>
          </p:nvSpPr>
          <p:spPr>
            <a:xfrm>
              <a:off x="3483612" y="1715605"/>
              <a:ext cx="30836" cy="67839"/>
            </a:xfrm>
            <a:custGeom>
              <a:avLst/>
              <a:gdLst>
                <a:gd name="connsiteX0" fmla="*/ 117 w 24847"/>
                <a:gd name="connsiteY0" fmla="*/ 31439 h 54665"/>
                <a:gd name="connsiteX1" fmla="*/ 17013 w 24847"/>
                <a:gd name="connsiteY1" fmla="*/ 57281 h 54665"/>
                <a:gd name="connsiteX2" fmla="*/ 29437 w 24847"/>
                <a:gd name="connsiteY2" fmla="*/ 25972 h 54665"/>
                <a:gd name="connsiteX3" fmla="*/ 12540 w 24847"/>
                <a:gd name="connsiteY3" fmla="*/ 131 h 54665"/>
                <a:gd name="connsiteX4" fmla="*/ 117 w 24847"/>
                <a:gd name="connsiteY4" fmla="*/ 31439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 h="54665">
                  <a:moveTo>
                    <a:pt x="117" y="31439"/>
                  </a:moveTo>
                  <a:cubicBezTo>
                    <a:pt x="1608" y="47342"/>
                    <a:pt x="9062" y="58772"/>
                    <a:pt x="17013" y="57281"/>
                  </a:cubicBezTo>
                  <a:cubicBezTo>
                    <a:pt x="24964" y="55790"/>
                    <a:pt x="30431" y="41875"/>
                    <a:pt x="29437" y="25972"/>
                  </a:cubicBezTo>
                  <a:cubicBezTo>
                    <a:pt x="27946" y="10070"/>
                    <a:pt x="20492" y="-1360"/>
                    <a:pt x="12540" y="131"/>
                  </a:cubicBezTo>
                  <a:cubicBezTo>
                    <a:pt x="4589" y="2118"/>
                    <a:pt x="-877" y="16033"/>
                    <a:pt x="117" y="31439"/>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207" name="Group 206">
            <a:extLst>
              <a:ext uri="{FF2B5EF4-FFF2-40B4-BE49-F238E27FC236}">
                <a16:creationId xmlns:a16="http://schemas.microsoft.com/office/drawing/2014/main" xmlns="" id="{993A5C55-8487-4DEC-BA31-5100970468A7}"/>
              </a:ext>
            </a:extLst>
          </p:cNvPr>
          <p:cNvGrpSpPr/>
          <p:nvPr/>
        </p:nvGrpSpPr>
        <p:grpSpPr>
          <a:xfrm>
            <a:off x="1662316" y="1714534"/>
            <a:ext cx="266643" cy="106678"/>
            <a:chOff x="1463997" y="1714534"/>
            <a:chExt cx="266643" cy="106678"/>
          </a:xfrm>
        </p:grpSpPr>
        <p:sp>
          <p:nvSpPr>
            <p:cNvPr id="205" name="Freeform: Shape 204">
              <a:extLst>
                <a:ext uri="{FF2B5EF4-FFF2-40B4-BE49-F238E27FC236}">
                  <a16:creationId xmlns:a16="http://schemas.microsoft.com/office/drawing/2014/main" xmlns="" id="{217EAE2A-A0CA-4DDD-8F47-7FE090C6FBDE}"/>
                </a:ext>
              </a:extLst>
            </p:cNvPr>
            <p:cNvSpPr/>
            <p:nvPr/>
          </p:nvSpPr>
          <p:spPr>
            <a:xfrm>
              <a:off x="1463997" y="1714534"/>
              <a:ext cx="92507" cy="104843"/>
            </a:xfrm>
            <a:custGeom>
              <a:avLst/>
              <a:gdLst>
                <a:gd name="connsiteX0" fmla="*/ 0 w 74543"/>
                <a:gd name="connsiteY0" fmla="*/ 42241 h 84482"/>
                <a:gd name="connsiteX1" fmla="*/ 39260 w 74543"/>
                <a:gd name="connsiteY1" fmla="*/ 84483 h 84482"/>
                <a:gd name="connsiteX2" fmla="*/ 78519 w 74543"/>
                <a:gd name="connsiteY2" fmla="*/ 42241 h 84482"/>
                <a:gd name="connsiteX3" fmla="*/ 39260 w 74543"/>
                <a:gd name="connsiteY3" fmla="*/ 0 h 84482"/>
                <a:gd name="connsiteX4" fmla="*/ 0 w 74543"/>
                <a:gd name="connsiteY4" fmla="*/ 42241 h 8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3" h="84482">
                  <a:moveTo>
                    <a:pt x="0" y="42241"/>
                  </a:moveTo>
                  <a:cubicBezTo>
                    <a:pt x="0" y="65598"/>
                    <a:pt x="17393" y="84483"/>
                    <a:pt x="39260" y="84483"/>
                  </a:cubicBezTo>
                  <a:cubicBezTo>
                    <a:pt x="61126" y="84483"/>
                    <a:pt x="78519" y="65598"/>
                    <a:pt x="78519" y="42241"/>
                  </a:cubicBezTo>
                  <a:cubicBezTo>
                    <a:pt x="78519" y="18884"/>
                    <a:pt x="61126" y="0"/>
                    <a:pt x="39260" y="0"/>
                  </a:cubicBezTo>
                  <a:cubicBezTo>
                    <a:pt x="17890" y="0"/>
                    <a:pt x="0" y="18884"/>
                    <a:pt x="0" y="42241"/>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06" name="Freeform: Shape 205">
              <a:extLst>
                <a:ext uri="{FF2B5EF4-FFF2-40B4-BE49-F238E27FC236}">
                  <a16:creationId xmlns:a16="http://schemas.microsoft.com/office/drawing/2014/main" xmlns="" id="{6AD35C2C-37A2-4BD9-B254-BC66CB07899A}"/>
                </a:ext>
              </a:extLst>
            </p:cNvPr>
            <p:cNvSpPr/>
            <p:nvPr/>
          </p:nvSpPr>
          <p:spPr>
            <a:xfrm>
              <a:off x="1681302" y="1722537"/>
              <a:ext cx="49338" cy="98675"/>
            </a:xfrm>
            <a:custGeom>
              <a:avLst/>
              <a:gdLst>
                <a:gd name="connsiteX0" fmla="*/ 321 w 39756"/>
                <a:gd name="connsiteY0" fmla="*/ 38276 h 79513"/>
                <a:gd name="connsiteX1" fmla="*/ 16720 w 39756"/>
                <a:gd name="connsiteY1" fmla="*/ 79524 h 79513"/>
                <a:gd name="connsiteX2" fmla="*/ 39581 w 39756"/>
                <a:gd name="connsiteY2" fmla="*/ 41258 h 79513"/>
                <a:gd name="connsiteX3" fmla="*/ 23181 w 39756"/>
                <a:gd name="connsiteY3" fmla="*/ 11 h 79513"/>
                <a:gd name="connsiteX4" fmla="*/ 321 w 39756"/>
                <a:gd name="connsiteY4" fmla="*/ 38276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 h="79513">
                  <a:moveTo>
                    <a:pt x="321" y="38276"/>
                  </a:moveTo>
                  <a:cubicBezTo>
                    <a:pt x="-1667" y="60142"/>
                    <a:pt x="5788" y="79027"/>
                    <a:pt x="16720" y="79524"/>
                  </a:cubicBezTo>
                  <a:cubicBezTo>
                    <a:pt x="27654" y="80021"/>
                    <a:pt x="37593" y="63124"/>
                    <a:pt x="39581" y="41258"/>
                  </a:cubicBezTo>
                  <a:cubicBezTo>
                    <a:pt x="41071" y="19392"/>
                    <a:pt x="34114" y="508"/>
                    <a:pt x="23181" y="11"/>
                  </a:cubicBezTo>
                  <a:cubicBezTo>
                    <a:pt x="12248" y="-486"/>
                    <a:pt x="2309" y="16410"/>
                    <a:pt x="321" y="382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grpSp>
      <p:sp>
        <p:nvSpPr>
          <p:cNvPr id="210" name="Graphic 208">
            <a:extLst>
              <a:ext uri="{FF2B5EF4-FFF2-40B4-BE49-F238E27FC236}">
                <a16:creationId xmlns:a16="http://schemas.microsoft.com/office/drawing/2014/main" xmlns="" id="{7ADA9077-1956-4C1F-90FD-648093C003C8}"/>
              </a:ext>
            </a:extLst>
          </p:cNvPr>
          <p:cNvSpPr/>
          <p:nvPr/>
        </p:nvSpPr>
        <p:spPr>
          <a:xfrm flipV="1">
            <a:off x="5171811" y="781317"/>
            <a:ext cx="5920569" cy="5127636"/>
          </a:xfrm>
          <a:custGeom>
            <a:avLst/>
            <a:gdLst>
              <a:gd name="connsiteX0" fmla="*/ 0 w 1113182"/>
              <a:gd name="connsiteY0" fmla="*/ 753883 h 964095"/>
              <a:gd name="connsiteX1" fmla="*/ 163002 w 1113182"/>
              <a:gd name="connsiteY1" fmla="*/ 599329 h 964095"/>
              <a:gd name="connsiteX2" fmla="*/ 149087 w 1113182"/>
              <a:gd name="connsiteY2" fmla="*/ 483539 h 964095"/>
              <a:gd name="connsiteX3" fmla="*/ 632626 w 1113182"/>
              <a:gd name="connsiteY3" fmla="*/ 0 h 964095"/>
              <a:gd name="connsiteX4" fmla="*/ 1116165 w 1113182"/>
              <a:gd name="connsiteY4" fmla="*/ 483539 h 964095"/>
              <a:gd name="connsiteX5" fmla="*/ 632626 w 1113182"/>
              <a:gd name="connsiteY5" fmla="*/ 967077 h 964095"/>
              <a:gd name="connsiteX6" fmla="*/ 281774 w 1113182"/>
              <a:gd name="connsiteY6" fmla="*/ 816500 h 964095"/>
              <a:gd name="connsiteX7" fmla="*/ 241521 w 1113182"/>
              <a:gd name="connsiteY7" fmla="*/ 817990 h 964095"/>
              <a:gd name="connsiteX8" fmla="*/ 0 w 1113182"/>
              <a:gd name="connsiteY8" fmla="*/ 753883 h 96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182" h="964095">
                <a:moveTo>
                  <a:pt x="0" y="753883"/>
                </a:moveTo>
                <a:cubicBezTo>
                  <a:pt x="65598" y="716114"/>
                  <a:pt x="121754" y="662940"/>
                  <a:pt x="163002" y="599329"/>
                </a:cubicBezTo>
                <a:cubicBezTo>
                  <a:pt x="154057" y="562058"/>
                  <a:pt x="149087" y="523792"/>
                  <a:pt x="149087" y="483539"/>
                </a:cubicBezTo>
                <a:cubicBezTo>
                  <a:pt x="149087" y="216176"/>
                  <a:pt x="365760" y="0"/>
                  <a:pt x="632626" y="0"/>
                </a:cubicBezTo>
                <a:cubicBezTo>
                  <a:pt x="899988" y="0"/>
                  <a:pt x="1116165" y="216673"/>
                  <a:pt x="1116165" y="483539"/>
                </a:cubicBezTo>
                <a:cubicBezTo>
                  <a:pt x="1116165" y="750901"/>
                  <a:pt x="899491" y="967077"/>
                  <a:pt x="632626" y="967077"/>
                </a:cubicBezTo>
                <a:cubicBezTo>
                  <a:pt x="494472" y="967077"/>
                  <a:pt x="369736" y="908934"/>
                  <a:pt x="281774" y="816500"/>
                </a:cubicBezTo>
                <a:cubicBezTo>
                  <a:pt x="268357" y="817494"/>
                  <a:pt x="255436" y="817990"/>
                  <a:pt x="241521" y="817990"/>
                </a:cubicBezTo>
                <a:cubicBezTo>
                  <a:pt x="154057" y="818487"/>
                  <a:pt x="71065" y="794634"/>
                  <a:pt x="0" y="753883"/>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3" name="Content Placeholder 2">
            <a:extLst>
              <a:ext uri="{FF2B5EF4-FFF2-40B4-BE49-F238E27FC236}">
                <a16:creationId xmlns:a16="http://schemas.microsoft.com/office/drawing/2014/main" xmlns="" id="{C94A3416-B078-4A59-A2F4-AA6A1496A283}"/>
              </a:ext>
            </a:extLst>
          </p:cNvPr>
          <p:cNvSpPr>
            <a:spLocks noGrp="1"/>
          </p:cNvSpPr>
          <p:nvPr>
            <p:ph idx="4294967295"/>
          </p:nvPr>
        </p:nvSpPr>
        <p:spPr>
          <a:xfrm>
            <a:off x="6445066" y="2279599"/>
            <a:ext cx="4470524" cy="2167897"/>
          </a:xfrm>
        </p:spPr>
        <p:txBody>
          <a:bodyPr>
            <a:noAutofit/>
          </a:bodyPr>
          <a:lstStyle/>
          <a:p>
            <a:pPr marL="0" indent="0">
              <a:lnSpc>
                <a:spcPct val="100000"/>
              </a:lnSpc>
              <a:buNone/>
            </a:pPr>
            <a: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t>We help our clients make sensible energy choices, without any fuss!</a:t>
            </a:r>
          </a:p>
        </p:txBody>
      </p:sp>
      <p:grpSp>
        <p:nvGrpSpPr>
          <p:cNvPr id="214" name="Group 213">
            <a:extLst>
              <a:ext uri="{FF2B5EF4-FFF2-40B4-BE49-F238E27FC236}">
                <a16:creationId xmlns:a16="http://schemas.microsoft.com/office/drawing/2014/main" xmlns="" id="{189E5C87-200E-449D-B07F-62DE3939B313}"/>
              </a:ext>
            </a:extLst>
          </p:cNvPr>
          <p:cNvGrpSpPr/>
          <p:nvPr/>
        </p:nvGrpSpPr>
        <p:grpSpPr>
          <a:xfrm>
            <a:off x="3739913" y="1918668"/>
            <a:ext cx="185016" cy="86341"/>
            <a:chOff x="3739913" y="1918668"/>
            <a:chExt cx="185016" cy="86341"/>
          </a:xfrm>
        </p:grpSpPr>
        <p:sp>
          <p:nvSpPr>
            <p:cNvPr id="211" name="Freeform: Shape 210">
              <a:extLst>
                <a:ext uri="{FF2B5EF4-FFF2-40B4-BE49-F238E27FC236}">
                  <a16:creationId xmlns:a16="http://schemas.microsoft.com/office/drawing/2014/main" xmlns="" id="{4CDBFFE8-32A9-4484-80BE-FD7DD05BE5A8}"/>
                </a:ext>
              </a:extLst>
            </p:cNvPr>
            <p:cNvSpPr/>
            <p:nvPr/>
          </p:nvSpPr>
          <p:spPr>
            <a:xfrm>
              <a:off x="3739913" y="1918668"/>
              <a:ext cx="185016" cy="86341"/>
            </a:xfrm>
            <a:custGeom>
              <a:avLst/>
              <a:gdLst>
                <a:gd name="connsiteX0" fmla="*/ 152674 w 149086"/>
                <a:gd name="connsiteY0" fmla="*/ 14412 h 69573"/>
                <a:gd name="connsiteX1" fmla="*/ 112918 w 149086"/>
                <a:gd name="connsiteY1" fmla="*/ 64107 h 69573"/>
                <a:gd name="connsiteX2" fmla="*/ 77137 w 149086"/>
                <a:gd name="connsiteY2" fmla="*/ 70568 h 69573"/>
                <a:gd name="connsiteX3" fmla="*/ 40362 w 149086"/>
                <a:gd name="connsiteY3" fmla="*/ 64604 h 69573"/>
                <a:gd name="connsiteX4" fmla="*/ 109 w 149086"/>
                <a:gd name="connsiteY4" fmla="*/ 14412 h 69573"/>
                <a:gd name="connsiteX5" fmla="*/ 11539 w 149086"/>
                <a:gd name="connsiteY5" fmla="*/ 994 h 69573"/>
                <a:gd name="connsiteX6" fmla="*/ 140250 w 149086"/>
                <a:gd name="connsiteY6" fmla="*/ 0 h 69573"/>
                <a:gd name="connsiteX7" fmla="*/ 152674 w 149086"/>
                <a:gd name="connsiteY7" fmla="*/ 14412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086" h="69573">
                  <a:moveTo>
                    <a:pt x="152674" y="14412"/>
                  </a:moveTo>
                  <a:cubicBezTo>
                    <a:pt x="149693" y="29817"/>
                    <a:pt x="141245" y="53174"/>
                    <a:pt x="112918" y="64107"/>
                  </a:cubicBezTo>
                  <a:cubicBezTo>
                    <a:pt x="103476" y="68083"/>
                    <a:pt x="91549" y="70071"/>
                    <a:pt x="77137" y="70568"/>
                  </a:cubicBezTo>
                  <a:cubicBezTo>
                    <a:pt x="62228" y="70568"/>
                    <a:pt x="50301" y="68580"/>
                    <a:pt x="40362" y="64604"/>
                  </a:cubicBezTo>
                  <a:cubicBezTo>
                    <a:pt x="10545" y="53671"/>
                    <a:pt x="2097" y="29320"/>
                    <a:pt x="109" y="14412"/>
                  </a:cubicBezTo>
                  <a:cubicBezTo>
                    <a:pt x="-885" y="7454"/>
                    <a:pt x="5078" y="994"/>
                    <a:pt x="11539" y="994"/>
                  </a:cubicBezTo>
                  <a:lnTo>
                    <a:pt x="140250" y="0"/>
                  </a:lnTo>
                  <a:cubicBezTo>
                    <a:pt x="148699" y="497"/>
                    <a:pt x="154165" y="6957"/>
                    <a:pt x="152674" y="14412"/>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12" name="Freeform: Shape 211">
              <a:extLst>
                <a:ext uri="{FF2B5EF4-FFF2-40B4-BE49-F238E27FC236}">
                  <a16:creationId xmlns:a16="http://schemas.microsoft.com/office/drawing/2014/main" xmlns="" id="{40840846-4DCC-4058-A105-02B00611628E}"/>
                </a:ext>
              </a:extLst>
            </p:cNvPr>
            <p:cNvSpPr/>
            <p:nvPr/>
          </p:nvSpPr>
          <p:spPr>
            <a:xfrm>
              <a:off x="3770884" y="1919285"/>
              <a:ext cx="117177" cy="18502"/>
            </a:xfrm>
            <a:custGeom>
              <a:avLst/>
              <a:gdLst>
                <a:gd name="connsiteX0" fmla="*/ 94422 w 94421"/>
                <a:gd name="connsiteY0" fmla="*/ 1491 h 14908"/>
                <a:gd name="connsiteX1" fmla="*/ 47211 w 94421"/>
                <a:gd name="connsiteY1" fmla="*/ 17890 h 14908"/>
                <a:gd name="connsiteX2" fmla="*/ 0 w 94421"/>
                <a:gd name="connsiteY2" fmla="*/ 1491 h 14908"/>
                <a:gd name="connsiteX3" fmla="*/ 0 w 94421"/>
                <a:gd name="connsiteY3" fmla="*/ 497 h 14908"/>
                <a:gd name="connsiteX4" fmla="*/ 93925 w 94421"/>
                <a:gd name="connsiteY4" fmla="*/ 0 h 14908"/>
                <a:gd name="connsiteX5" fmla="*/ 94422 w 94421"/>
                <a:gd name="connsiteY5" fmla="*/ 1491 h 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21" h="14908">
                  <a:moveTo>
                    <a:pt x="94422" y="1491"/>
                  </a:moveTo>
                  <a:cubicBezTo>
                    <a:pt x="94422" y="10436"/>
                    <a:pt x="73550" y="17890"/>
                    <a:pt x="47211" y="17890"/>
                  </a:cubicBezTo>
                  <a:cubicBezTo>
                    <a:pt x="20872" y="17890"/>
                    <a:pt x="0" y="10436"/>
                    <a:pt x="0" y="1491"/>
                  </a:cubicBezTo>
                  <a:cubicBezTo>
                    <a:pt x="0" y="1491"/>
                    <a:pt x="0" y="994"/>
                    <a:pt x="0" y="497"/>
                  </a:cubicBezTo>
                  <a:lnTo>
                    <a:pt x="93925" y="0"/>
                  </a:lnTo>
                  <a:cubicBezTo>
                    <a:pt x="94422" y="497"/>
                    <a:pt x="94422" y="994"/>
                    <a:pt x="94422" y="1491"/>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213" name="Freeform: Shape 212">
              <a:extLst>
                <a:ext uri="{FF2B5EF4-FFF2-40B4-BE49-F238E27FC236}">
                  <a16:creationId xmlns:a16="http://schemas.microsoft.com/office/drawing/2014/main" xmlns="" id="{57408EA3-C12A-4E19-92FF-037FE86080DF}"/>
                </a:ext>
              </a:extLst>
            </p:cNvPr>
            <p:cNvSpPr/>
            <p:nvPr/>
          </p:nvSpPr>
          <p:spPr>
            <a:xfrm>
              <a:off x="3817138" y="1985274"/>
              <a:ext cx="55505" cy="18502"/>
            </a:xfrm>
            <a:custGeom>
              <a:avLst/>
              <a:gdLst>
                <a:gd name="connsiteX0" fmla="*/ 49199 w 44726"/>
                <a:gd name="connsiteY0" fmla="*/ 10933 h 14908"/>
                <a:gd name="connsiteX1" fmla="*/ 14909 w 44726"/>
                <a:gd name="connsiteY1" fmla="*/ 16896 h 14908"/>
                <a:gd name="connsiteX2" fmla="*/ 0 w 44726"/>
                <a:gd name="connsiteY2" fmla="*/ 15903 h 14908"/>
                <a:gd name="connsiteX3" fmla="*/ 0 w 44726"/>
                <a:gd name="connsiteY3" fmla="*/ 15406 h 14908"/>
                <a:gd name="connsiteX4" fmla="*/ 24848 w 44726"/>
                <a:gd name="connsiteY4" fmla="*/ 0 h 14908"/>
                <a:gd name="connsiteX5" fmla="*/ 49199 w 44726"/>
                <a:gd name="connsiteY5" fmla="*/ 10933 h 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6" h="14908">
                  <a:moveTo>
                    <a:pt x="49199" y="10933"/>
                  </a:moveTo>
                  <a:cubicBezTo>
                    <a:pt x="40253" y="14412"/>
                    <a:pt x="28824" y="16400"/>
                    <a:pt x="14909" y="16896"/>
                  </a:cubicBezTo>
                  <a:cubicBezTo>
                    <a:pt x="9442" y="16896"/>
                    <a:pt x="4473" y="16896"/>
                    <a:pt x="0" y="15903"/>
                  </a:cubicBezTo>
                  <a:lnTo>
                    <a:pt x="0" y="15406"/>
                  </a:lnTo>
                  <a:cubicBezTo>
                    <a:pt x="0" y="6957"/>
                    <a:pt x="10933" y="0"/>
                    <a:pt x="24848" y="0"/>
                  </a:cubicBezTo>
                  <a:cubicBezTo>
                    <a:pt x="36278" y="0"/>
                    <a:pt x="45720" y="4473"/>
                    <a:pt x="49199" y="10933"/>
                  </a:cubicBezTo>
                </a:path>
              </a:pathLst>
            </a:custGeom>
            <a:solidFill>
              <a:srgbClr val="F8888F"/>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217" name="Group 216">
            <a:extLst>
              <a:ext uri="{FF2B5EF4-FFF2-40B4-BE49-F238E27FC236}">
                <a16:creationId xmlns:a16="http://schemas.microsoft.com/office/drawing/2014/main" xmlns="" id="{06D60012-F14E-47C6-B2C7-ACB36F7255A0}"/>
              </a:ext>
            </a:extLst>
          </p:cNvPr>
          <p:cNvGrpSpPr/>
          <p:nvPr/>
        </p:nvGrpSpPr>
        <p:grpSpPr>
          <a:xfrm>
            <a:off x="1682552" y="1965539"/>
            <a:ext cx="172682" cy="86341"/>
            <a:chOff x="1682552" y="1965539"/>
            <a:chExt cx="172682" cy="86341"/>
          </a:xfrm>
        </p:grpSpPr>
        <p:sp>
          <p:nvSpPr>
            <p:cNvPr id="215" name="Freeform: Shape 214">
              <a:extLst>
                <a:ext uri="{FF2B5EF4-FFF2-40B4-BE49-F238E27FC236}">
                  <a16:creationId xmlns:a16="http://schemas.microsoft.com/office/drawing/2014/main" xmlns="" id="{34ED740B-BC34-4CBA-A1E0-0B5B9D48D1F5}"/>
                </a:ext>
              </a:extLst>
            </p:cNvPr>
            <p:cNvSpPr/>
            <p:nvPr/>
          </p:nvSpPr>
          <p:spPr>
            <a:xfrm>
              <a:off x="1688793" y="1972322"/>
              <a:ext cx="160348" cy="74007"/>
            </a:xfrm>
            <a:custGeom>
              <a:avLst/>
              <a:gdLst>
                <a:gd name="connsiteX0" fmla="*/ 10967 w 129208"/>
                <a:gd name="connsiteY0" fmla="*/ 0 h 59634"/>
                <a:gd name="connsiteX1" fmla="*/ 122782 w 129208"/>
                <a:gd name="connsiteY1" fmla="*/ 1491 h 59634"/>
                <a:gd name="connsiteX2" fmla="*/ 132721 w 129208"/>
                <a:gd name="connsiteY2" fmla="*/ 13915 h 59634"/>
                <a:gd name="connsiteX3" fmla="*/ 66129 w 129208"/>
                <a:gd name="connsiteY3" fmla="*/ 61126 h 59634"/>
                <a:gd name="connsiteX4" fmla="*/ 34 w 129208"/>
                <a:gd name="connsiteY4" fmla="*/ 11430 h 59634"/>
                <a:gd name="connsiteX5" fmla="*/ 10967 w 129208"/>
                <a:gd name="connsiteY5" fmla="*/ 0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08" h="59634">
                  <a:moveTo>
                    <a:pt x="10967" y="0"/>
                  </a:moveTo>
                  <a:lnTo>
                    <a:pt x="122782" y="1491"/>
                  </a:lnTo>
                  <a:cubicBezTo>
                    <a:pt x="129243" y="1491"/>
                    <a:pt x="134213" y="7454"/>
                    <a:pt x="132721" y="13915"/>
                  </a:cubicBezTo>
                  <a:cubicBezTo>
                    <a:pt x="129243" y="31805"/>
                    <a:pt x="115825" y="61623"/>
                    <a:pt x="66129" y="61126"/>
                  </a:cubicBezTo>
                  <a:cubicBezTo>
                    <a:pt x="13452" y="60629"/>
                    <a:pt x="2519" y="28824"/>
                    <a:pt x="34" y="11430"/>
                  </a:cubicBezTo>
                  <a:cubicBezTo>
                    <a:pt x="-463" y="4970"/>
                    <a:pt x="4507" y="0"/>
                    <a:pt x="10967" y="0"/>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216" name="Freeform: Shape 215">
              <a:extLst>
                <a:ext uri="{FF2B5EF4-FFF2-40B4-BE49-F238E27FC236}">
                  <a16:creationId xmlns:a16="http://schemas.microsoft.com/office/drawing/2014/main" xmlns="" id="{BBCD8743-1F81-4A1A-9E25-F75B88437CB9}"/>
                </a:ext>
              </a:extLst>
            </p:cNvPr>
            <p:cNvSpPr/>
            <p:nvPr/>
          </p:nvSpPr>
          <p:spPr>
            <a:xfrm>
              <a:off x="1682552" y="1965539"/>
              <a:ext cx="172682" cy="86341"/>
            </a:xfrm>
            <a:custGeom>
              <a:avLst/>
              <a:gdLst>
                <a:gd name="connsiteX0" fmla="*/ 72650 w 139147"/>
                <a:gd name="connsiteY0" fmla="*/ 72059 h 69573"/>
                <a:gd name="connsiteX1" fmla="*/ 71159 w 139147"/>
                <a:gd name="connsiteY1" fmla="*/ 72059 h 69573"/>
                <a:gd name="connsiteX2" fmla="*/ 94 w 139147"/>
                <a:gd name="connsiteY2" fmla="*/ 17393 h 69573"/>
                <a:gd name="connsiteX3" fmla="*/ 4069 w 139147"/>
                <a:gd name="connsiteY3" fmla="*/ 5467 h 69573"/>
                <a:gd name="connsiteX4" fmla="*/ 15997 w 139147"/>
                <a:gd name="connsiteY4" fmla="*/ 0 h 69573"/>
                <a:gd name="connsiteX5" fmla="*/ 127812 w 139147"/>
                <a:gd name="connsiteY5" fmla="*/ 1491 h 69573"/>
                <a:gd name="connsiteX6" fmla="*/ 139739 w 139147"/>
                <a:gd name="connsiteY6" fmla="*/ 7454 h 69573"/>
                <a:gd name="connsiteX7" fmla="*/ 142720 w 139147"/>
                <a:gd name="connsiteY7" fmla="*/ 20375 h 69573"/>
                <a:gd name="connsiteX8" fmla="*/ 72650 w 139147"/>
                <a:gd name="connsiteY8" fmla="*/ 72059 h 69573"/>
                <a:gd name="connsiteX9" fmla="*/ 15500 w 139147"/>
                <a:gd name="connsiteY9" fmla="*/ 10436 h 69573"/>
                <a:gd name="connsiteX10" fmla="*/ 11524 w 139147"/>
                <a:gd name="connsiteY10" fmla="*/ 11927 h 69573"/>
                <a:gd name="connsiteX11" fmla="*/ 10530 w 139147"/>
                <a:gd name="connsiteY11" fmla="*/ 15406 h 69573"/>
                <a:gd name="connsiteX12" fmla="*/ 71159 w 139147"/>
                <a:gd name="connsiteY12" fmla="*/ 60629 h 69573"/>
                <a:gd name="connsiteX13" fmla="*/ 72650 w 139147"/>
                <a:gd name="connsiteY13" fmla="*/ 60629 h 69573"/>
                <a:gd name="connsiteX14" fmla="*/ 132284 w 139147"/>
                <a:gd name="connsiteY14" fmla="*/ 17393 h 69573"/>
                <a:gd name="connsiteX15" fmla="*/ 131291 w 139147"/>
                <a:gd name="connsiteY15" fmla="*/ 12921 h 69573"/>
                <a:gd name="connsiteX16" fmla="*/ 127315 w 139147"/>
                <a:gd name="connsiteY16" fmla="*/ 10933 h 69573"/>
                <a:gd name="connsiteX17" fmla="*/ 15500 w 139147"/>
                <a:gd name="connsiteY17" fmla="*/ 10436 h 69573"/>
                <a:gd name="connsiteX18" fmla="*/ 15500 w 139147"/>
                <a:gd name="connsiteY18" fmla="*/ 10436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147" h="69573">
                  <a:moveTo>
                    <a:pt x="72650" y="72059"/>
                  </a:moveTo>
                  <a:cubicBezTo>
                    <a:pt x="72153" y="72059"/>
                    <a:pt x="71656" y="72059"/>
                    <a:pt x="71159" y="72059"/>
                  </a:cubicBezTo>
                  <a:cubicBezTo>
                    <a:pt x="13015" y="71562"/>
                    <a:pt x="2082" y="33793"/>
                    <a:pt x="94" y="17393"/>
                  </a:cubicBezTo>
                  <a:cubicBezTo>
                    <a:pt x="-403" y="12921"/>
                    <a:pt x="1088" y="8448"/>
                    <a:pt x="4069" y="5467"/>
                  </a:cubicBezTo>
                  <a:cubicBezTo>
                    <a:pt x="7052" y="1988"/>
                    <a:pt x="12021" y="497"/>
                    <a:pt x="15997" y="0"/>
                  </a:cubicBezTo>
                  <a:lnTo>
                    <a:pt x="127812" y="1491"/>
                  </a:lnTo>
                  <a:cubicBezTo>
                    <a:pt x="132284" y="1491"/>
                    <a:pt x="136757" y="3479"/>
                    <a:pt x="139739" y="7454"/>
                  </a:cubicBezTo>
                  <a:cubicBezTo>
                    <a:pt x="142720" y="10933"/>
                    <a:pt x="143715" y="15903"/>
                    <a:pt x="142720" y="20375"/>
                  </a:cubicBezTo>
                  <a:cubicBezTo>
                    <a:pt x="139739" y="35781"/>
                    <a:pt x="126818" y="72059"/>
                    <a:pt x="72650" y="72059"/>
                  </a:cubicBezTo>
                  <a:moveTo>
                    <a:pt x="15500" y="10436"/>
                  </a:moveTo>
                  <a:cubicBezTo>
                    <a:pt x="14009" y="10436"/>
                    <a:pt x="12518" y="10933"/>
                    <a:pt x="11524" y="11927"/>
                  </a:cubicBezTo>
                  <a:cubicBezTo>
                    <a:pt x="11027" y="12424"/>
                    <a:pt x="10033" y="13915"/>
                    <a:pt x="10530" y="15406"/>
                  </a:cubicBezTo>
                  <a:cubicBezTo>
                    <a:pt x="12518" y="31805"/>
                    <a:pt x="22954" y="60132"/>
                    <a:pt x="71159" y="60629"/>
                  </a:cubicBezTo>
                  <a:cubicBezTo>
                    <a:pt x="71656" y="60629"/>
                    <a:pt x="72153" y="60629"/>
                    <a:pt x="72650" y="60629"/>
                  </a:cubicBezTo>
                  <a:cubicBezTo>
                    <a:pt x="114891" y="60629"/>
                    <a:pt x="128309" y="37272"/>
                    <a:pt x="132284" y="17393"/>
                  </a:cubicBezTo>
                  <a:cubicBezTo>
                    <a:pt x="132781" y="15903"/>
                    <a:pt x="132284" y="14412"/>
                    <a:pt x="131291" y="12921"/>
                  </a:cubicBezTo>
                  <a:cubicBezTo>
                    <a:pt x="130793" y="12424"/>
                    <a:pt x="129303" y="10933"/>
                    <a:pt x="127315" y="10933"/>
                  </a:cubicBezTo>
                  <a:lnTo>
                    <a:pt x="15500" y="10436"/>
                  </a:lnTo>
                  <a:lnTo>
                    <a:pt x="15500" y="10436"/>
                  </a:lnTo>
                  <a:close/>
                </a:path>
              </a:pathLst>
            </a:custGeom>
            <a:solidFill>
              <a:srgbClr val="F1AAB8"/>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5" name="Group 4">
            <a:extLst>
              <a:ext uri="{FF2B5EF4-FFF2-40B4-BE49-F238E27FC236}">
                <a16:creationId xmlns:a16="http://schemas.microsoft.com/office/drawing/2014/main" xmlns="" id="{B007B7BF-13DE-459E-BF88-142C6EBBB3C1}"/>
              </a:ext>
            </a:extLst>
          </p:cNvPr>
          <p:cNvGrpSpPr/>
          <p:nvPr/>
        </p:nvGrpSpPr>
        <p:grpSpPr>
          <a:xfrm>
            <a:off x="1118670" y="1286156"/>
            <a:ext cx="3913189" cy="5218106"/>
            <a:chOff x="1273263" y="1436428"/>
            <a:chExt cx="3913189" cy="5218106"/>
          </a:xfrm>
        </p:grpSpPr>
        <p:grpSp>
          <p:nvGrpSpPr>
            <p:cNvPr id="201" name="Group 200">
              <a:extLst>
                <a:ext uri="{FF2B5EF4-FFF2-40B4-BE49-F238E27FC236}">
                  <a16:creationId xmlns:a16="http://schemas.microsoft.com/office/drawing/2014/main" xmlns="" id="{807A513D-D44C-48F6-8002-744E31B63A2B}"/>
                </a:ext>
              </a:extLst>
            </p:cNvPr>
            <p:cNvGrpSpPr/>
            <p:nvPr/>
          </p:nvGrpSpPr>
          <p:grpSpPr>
            <a:xfrm>
              <a:off x="1273263" y="1436428"/>
              <a:ext cx="3913189" cy="5218106"/>
              <a:chOff x="922544" y="1284028"/>
              <a:chExt cx="3913189" cy="5218106"/>
            </a:xfrm>
          </p:grpSpPr>
          <p:sp>
            <p:nvSpPr>
              <p:cNvPr id="209" name="Freeform: Shape 208">
                <a:extLst>
                  <a:ext uri="{FF2B5EF4-FFF2-40B4-BE49-F238E27FC236}">
                    <a16:creationId xmlns:a16="http://schemas.microsoft.com/office/drawing/2014/main" xmlns="" id="{BCCB3A71-70B7-4049-A064-2FC08AE5C9D4}"/>
                  </a:ext>
                </a:extLst>
              </p:cNvPr>
              <p:cNvSpPr/>
              <p:nvPr/>
            </p:nvSpPr>
            <p:spPr>
              <a:xfrm>
                <a:off x="1773592" y="3936577"/>
                <a:ext cx="937415" cy="777067"/>
              </a:xfrm>
              <a:custGeom>
                <a:avLst/>
                <a:gdLst>
                  <a:gd name="connsiteX0" fmla="*/ 159523 w 755373"/>
                  <a:gd name="connsiteY0" fmla="*/ 626165 h 626165"/>
                  <a:gd name="connsiteX1" fmla="*/ 117778 w 755373"/>
                  <a:gd name="connsiteY1" fmla="*/ 602311 h 626165"/>
                  <a:gd name="connsiteX2" fmla="*/ 0 w 755373"/>
                  <a:gd name="connsiteY2" fmla="*/ 171947 h 626165"/>
                  <a:gd name="connsiteX3" fmla="*/ 639583 w 755373"/>
                  <a:gd name="connsiteY3" fmla="*/ 0 h 626165"/>
                  <a:gd name="connsiteX4" fmla="*/ 745435 w 755373"/>
                  <a:gd name="connsiteY4" fmla="*/ 386632 h 626165"/>
                  <a:gd name="connsiteX5" fmla="*/ 757859 w 755373"/>
                  <a:gd name="connsiteY5" fmla="*/ 432352 h 626165"/>
                  <a:gd name="connsiteX6" fmla="*/ 735496 w 755373"/>
                  <a:gd name="connsiteY6" fmla="*/ 471612 h 626165"/>
                  <a:gd name="connsiteX7" fmla="*/ 159523 w 755373"/>
                  <a:gd name="connsiteY7" fmla="*/ 626165 h 62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373" h="626165">
                    <a:moveTo>
                      <a:pt x="159523" y="626165"/>
                    </a:moveTo>
                    <a:cubicBezTo>
                      <a:pt x="141135" y="631135"/>
                      <a:pt x="122251" y="620202"/>
                      <a:pt x="117778" y="602311"/>
                    </a:cubicBezTo>
                    <a:lnTo>
                      <a:pt x="0" y="171947"/>
                    </a:lnTo>
                    <a:lnTo>
                      <a:pt x="639583" y="0"/>
                    </a:lnTo>
                    <a:lnTo>
                      <a:pt x="745435" y="386632"/>
                    </a:lnTo>
                    <a:lnTo>
                      <a:pt x="757859" y="432352"/>
                    </a:lnTo>
                    <a:cubicBezTo>
                      <a:pt x="762828" y="449249"/>
                      <a:pt x="752889" y="467139"/>
                      <a:pt x="735496" y="471612"/>
                    </a:cubicBezTo>
                    <a:lnTo>
                      <a:pt x="159523" y="626165"/>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18" name="Freeform: Shape 217">
                <a:extLst>
                  <a:ext uri="{FF2B5EF4-FFF2-40B4-BE49-F238E27FC236}">
                    <a16:creationId xmlns:a16="http://schemas.microsoft.com/office/drawing/2014/main" xmlns="" id="{A73F551A-29D9-4C80-A9C2-92C6C9303641}"/>
                  </a:ext>
                </a:extLst>
              </p:cNvPr>
              <p:cNvSpPr/>
              <p:nvPr/>
            </p:nvSpPr>
            <p:spPr>
              <a:xfrm>
                <a:off x="1774209" y="3937194"/>
                <a:ext cx="925081" cy="715396"/>
              </a:xfrm>
              <a:custGeom>
                <a:avLst/>
                <a:gdLst>
                  <a:gd name="connsiteX0" fmla="*/ 746925 w 745434"/>
                  <a:gd name="connsiteY0" fmla="*/ 394584 h 576469"/>
                  <a:gd name="connsiteX1" fmla="*/ 722575 w 745434"/>
                  <a:gd name="connsiteY1" fmla="*/ 437322 h 576469"/>
                  <a:gd name="connsiteX2" fmla="*/ 185862 w 745434"/>
                  <a:gd name="connsiteY2" fmla="*/ 577960 h 576469"/>
                  <a:gd name="connsiteX3" fmla="*/ 144117 w 745434"/>
                  <a:gd name="connsiteY3" fmla="*/ 554107 h 576469"/>
                  <a:gd name="connsiteX4" fmla="*/ 62120 w 745434"/>
                  <a:gd name="connsiteY4" fmla="*/ 265872 h 576469"/>
                  <a:gd name="connsiteX5" fmla="*/ 0 w 745434"/>
                  <a:gd name="connsiteY5" fmla="*/ 171947 h 576469"/>
                  <a:gd name="connsiteX6" fmla="*/ 449249 w 745434"/>
                  <a:gd name="connsiteY6" fmla="*/ 52180 h 576469"/>
                  <a:gd name="connsiteX7" fmla="*/ 639583 w 745434"/>
                  <a:gd name="connsiteY7" fmla="*/ 0 h 576469"/>
                  <a:gd name="connsiteX8" fmla="*/ 746925 w 745434"/>
                  <a:gd name="connsiteY8" fmla="*/ 394584 h 57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34" h="576469">
                    <a:moveTo>
                      <a:pt x="746925" y="394584"/>
                    </a:moveTo>
                    <a:cubicBezTo>
                      <a:pt x="751895" y="412971"/>
                      <a:pt x="740962" y="432352"/>
                      <a:pt x="722575" y="437322"/>
                    </a:cubicBezTo>
                    <a:lnTo>
                      <a:pt x="185862" y="577960"/>
                    </a:lnTo>
                    <a:cubicBezTo>
                      <a:pt x="167474" y="582930"/>
                      <a:pt x="149087" y="571997"/>
                      <a:pt x="144117" y="554107"/>
                    </a:cubicBezTo>
                    <a:lnTo>
                      <a:pt x="62120" y="265872"/>
                    </a:lnTo>
                    <a:lnTo>
                      <a:pt x="0" y="171947"/>
                    </a:lnTo>
                    <a:lnTo>
                      <a:pt x="449249" y="52180"/>
                    </a:lnTo>
                    <a:lnTo>
                      <a:pt x="639583" y="0"/>
                    </a:lnTo>
                    <a:lnTo>
                      <a:pt x="746925" y="394584"/>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19" name="Freeform: Shape 218">
                <a:extLst>
                  <a:ext uri="{FF2B5EF4-FFF2-40B4-BE49-F238E27FC236}">
                    <a16:creationId xmlns:a16="http://schemas.microsoft.com/office/drawing/2014/main" xmlns="" id="{790E392C-703A-4A64-B74D-9CE52B2831B0}"/>
                  </a:ext>
                </a:extLst>
              </p:cNvPr>
              <p:cNvSpPr/>
              <p:nvPr/>
            </p:nvSpPr>
            <p:spPr>
              <a:xfrm>
                <a:off x="1937022" y="3941327"/>
                <a:ext cx="462540" cy="160348"/>
              </a:xfrm>
              <a:custGeom>
                <a:avLst/>
                <a:gdLst>
                  <a:gd name="connsiteX0" fmla="*/ 318052 w 372717"/>
                  <a:gd name="connsiteY0" fmla="*/ 1143 h 129208"/>
                  <a:gd name="connsiteX1" fmla="*/ 33296 w 372717"/>
                  <a:gd name="connsiteY1" fmla="*/ 75686 h 129208"/>
                  <a:gd name="connsiteX2" fmla="*/ 9939 w 372717"/>
                  <a:gd name="connsiteY2" fmla="*/ 98546 h 129208"/>
                  <a:gd name="connsiteX3" fmla="*/ 0 w 372717"/>
                  <a:gd name="connsiteY3" fmla="*/ 131842 h 129208"/>
                  <a:gd name="connsiteX4" fmla="*/ 34787 w 372717"/>
                  <a:gd name="connsiteY4" fmla="*/ 122400 h 129208"/>
                  <a:gd name="connsiteX5" fmla="*/ 34290 w 372717"/>
                  <a:gd name="connsiteY5" fmla="*/ 120909 h 129208"/>
                  <a:gd name="connsiteX6" fmla="*/ 58144 w 372717"/>
                  <a:gd name="connsiteY6" fmla="*/ 79165 h 129208"/>
                  <a:gd name="connsiteX7" fmla="*/ 296186 w 372717"/>
                  <a:gd name="connsiteY7" fmla="*/ 17542 h 129208"/>
                  <a:gd name="connsiteX8" fmla="*/ 337930 w 372717"/>
                  <a:gd name="connsiteY8" fmla="*/ 42887 h 129208"/>
                  <a:gd name="connsiteX9" fmla="*/ 376693 w 372717"/>
                  <a:gd name="connsiteY9" fmla="*/ 32451 h 129208"/>
                  <a:gd name="connsiteX10" fmla="*/ 349360 w 372717"/>
                  <a:gd name="connsiteY10" fmla="*/ 8597 h 129208"/>
                  <a:gd name="connsiteX11" fmla="*/ 318052 w 372717"/>
                  <a:gd name="connsiteY11" fmla="*/ 1143 h 12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717" h="129208">
                    <a:moveTo>
                      <a:pt x="318052" y="1143"/>
                    </a:moveTo>
                    <a:lnTo>
                      <a:pt x="33296" y="75686"/>
                    </a:lnTo>
                    <a:cubicBezTo>
                      <a:pt x="21866" y="78668"/>
                      <a:pt x="12921" y="87613"/>
                      <a:pt x="9939" y="98546"/>
                    </a:cubicBezTo>
                    <a:lnTo>
                      <a:pt x="0" y="131842"/>
                    </a:lnTo>
                    <a:lnTo>
                      <a:pt x="34787" y="122400"/>
                    </a:lnTo>
                    <a:lnTo>
                      <a:pt x="34290" y="120909"/>
                    </a:lnTo>
                    <a:cubicBezTo>
                      <a:pt x="29320" y="103019"/>
                      <a:pt x="39757" y="84134"/>
                      <a:pt x="58144" y="79165"/>
                    </a:cubicBezTo>
                    <a:lnTo>
                      <a:pt x="296186" y="17542"/>
                    </a:lnTo>
                    <a:cubicBezTo>
                      <a:pt x="314573" y="12573"/>
                      <a:pt x="333955" y="24003"/>
                      <a:pt x="337930" y="42887"/>
                    </a:cubicBezTo>
                    <a:lnTo>
                      <a:pt x="376693" y="32451"/>
                    </a:lnTo>
                    <a:lnTo>
                      <a:pt x="349360" y="8597"/>
                    </a:lnTo>
                    <a:cubicBezTo>
                      <a:pt x="340415" y="1143"/>
                      <a:pt x="328985" y="-1839"/>
                      <a:pt x="318052" y="1143"/>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20" name="Freeform: Shape 219">
                <a:extLst>
                  <a:ext uri="{FF2B5EF4-FFF2-40B4-BE49-F238E27FC236}">
                    <a16:creationId xmlns:a16="http://schemas.microsoft.com/office/drawing/2014/main" xmlns="" id="{5F823AC3-7EDB-4489-82BD-30371E399BE2}"/>
                  </a:ext>
                </a:extLst>
              </p:cNvPr>
              <p:cNvSpPr/>
              <p:nvPr/>
            </p:nvSpPr>
            <p:spPr>
              <a:xfrm>
                <a:off x="1773592" y="3936577"/>
                <a:ext cx="789402" cy="437871"/>
              </a:xfrm>
              <a:custGeom>
                <a:avLst/>
                <a:gdLst>
                  <a:gd name="connsiteX0" fmla="*/ 0 w 636104"/>
                  <a:gd name="connsiteY0" fmla="*/ 171947 h 352839"/>
                  <a:gd name="connsiteX1" fmla="*/ 10933 w 636104"/>
                  <a:gd name="connsiteY1" fmla="*/ 211703 h 352839"/>
                  <a:gd name="connsiteX2" fmla="*/ 326500 w 636104"/>
                  <a:gd name="connsiteY2" fmla="*/ 326500 h 352839"/>
                  <a:gd name="connsiteX3" fmla="*/ 353336 w 636104"/>
                  <a:gd name="connsiteY3" fmla="*/ 319046 h 352839"/>
                  <a:gd name="connsiteX4" fmla="*/ 357809 w 636104"/>
                  <a:gd name="connsiteY4" fmla="*/ 336439 h 352839"/>
                  <a:gd name="connsiteX5" fmla="*/ 389117 w 636104"/>
                  <a:gd name="connsiteY5" fmla="*/ 354330 h 352839"/>
                  <a:gd name="connsiteX6" fmla="*/ 407007 w 636104"/>
                  <a:gd name="connsiteY6" fmla="*/ 323022 h 352839"/>
                  <a:gd name="connsiteX7" fmla="*/ 402037 w 636104"/>
                  <a:gd name="connsiteY7" fmla="*/ 305628 h 352839"/>
                  <a:gd name="connsiteX8" fmla="*/ 428376 w 636104"/>
                  <a:gd name="connsiteY8" fmla="*/ 298174 h 352839"/>
                  <a:gd name="connsiteX9" fmla="*/ 640576 w 636104"/>
                  <a:gd name="connsiteY9" fmla="*/ 25345 h 352839"/>
                  <a:gd name="connsiteX10" fmla="*/ 639086 w 636104"/>
                  <a:gd name="connsiteY10" fmla="*/ 0 h 352839"/>
                  <a:gd name="connsiteX11" fmla="*/ 0 w 636104"/>
                  <a:gd name="connsiteY11" fmla="*/ 171947 h 35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6104" h="352839">
                    <a:moveTo>
                      <a:pt x="0" y="171947"/>
                    </a:moveTo>
                    <a:lnTo>
                      <a:pt x="10933" y="211703"/>
                    </a:lnTo>
                    <a:cubicBezTo>
                      <a:pt x="80507" y="312585"/>
                      <a:pt x="207231" y="359300"/>
                      <a:pt x="326500" y="326500"/>
                    </a:cubicBezTo>
                    <a:lnTo>
                      <a:pt x="353336" y="319046"/>
                    </a:lnTo>
                    <a:lnTo>
                      <a:pt x="357809" y="336439"/>
                    </a:lnTo>
                    <a:cubicBezTo>
                      <a:pt x="361287" y="349857"/>
                      <a:pt x="375699" y="357809"/>
                      <a:pt x="389117" y="354330"/>
                    </a:cubicBezTo>
                    <a:cubicBezTo>
                      <a:pt x="402535" y="350851"/>
                      <a:pt x="410486" y="336439"/>
                      <a:pt x="407007" y="323022"/>
                    </a:cubicBezTo>
                    <a:lnTo>
                      <a:pt x="402037" y="305628"/>
                    </a:lnTo>
                    <a:lnTo>
                      <a:pt x="428376" y="298174"/>
                    </a:lnTo>
                    <a:cubicBezTo>
                      <a:pt x="551622" y="263884"/>
                      <a:pt x="637595" y="153063"/>
                      <a:pt x="640576" y="25345"/>
                    </a:cubicBezTo>
                    <a:lnTo>
                      <a:pt x="639086" y="0"/>
                    </a:lnTo>
                    <a:lnTo>
                      <a:pt x="0" y="171947"/>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21" name="Freeform: Shape 220">
                <a:extLst>
                  <a:ext uri="{FF2B5EF4-FFF2-40B4-BE49-F238E27FC236}">
                    <a16:creationId xmlns:a16="http://schemas.microsoft.com/office/drawing/2014/main" xmlns="" id="{3B3CE027-42C1-4005-9CE3-7F016CC4F62B}"/>
                  </a:ext>
                </a:extLst>
              </p:cNvPr>
              <p:cNvSpPr/>
              <p:nvPr/>
            </p:nvSpPr>
            <p:spPr>
              <a:xfrm>
                <a:off x="1773592" y="3936577"/>
                <a:ext cx="789402" cy="382367"/>
              </a:xfrm>
              <a:custGeom>
                <a:avLst/>
                <a:gdLst>
                  <a:gd name="connsiteX0" fmla="*/ 0 w 636104"/>
                  <a:gd name="connsiteY0" fmla="*/ 171947 h 308113"/>
                  <a:gd name="connsiteX1" fmla="*/ 497 w 636104"/>
                  <a:gd name="connsiteY1" fmla="*/ 172444 h 308113"/>
                  <a:gd name="connsiteX2" fmla="*/ 325009 w 636104"/>
                  <a:gd name="connsiteY2" fmla="*/ 301156 h 308113"/>
                  <a:gd name="connsiteX3" fmla="*/ 427383 w 636104"/>
                  <a:gd name="connsiteY3" fmla="*/ 272829 h 308113"/>
                  <a:gd name="connsiteX4" fmla="*/ 639583 w 636104"/>
                  <a:gd name="connsiteY4" fmla="*/ 0 h 308113"/>
                  <a:gd name="connsiteX5" fmla="*/ 0 w 636104"/>
                  <a:gd name="connsiteY5" fmla="*/ 171947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104" h="308113">
                    <a:moveTo>
                      <a:pt x="0" y="171947"/>
                    </a:moveTo>
                    <a:lnTo>
                      <a:pt x="497" y="172444"/>
                    </a:lnTo>
                    <a:cubicBezTo>
                      <a:pt x="67586" y="283265"/>
                      <a:pt x="200273" y="335943"/>
                      <a:pt x="325009" y="301156"/>
                    </a:cubicBezTo>
                    <a:lnTo>
                      <a:pt x="427383" y="272829"/>
                    </a:lnTo>
                    <a:cubicBezTo>
                      <a:pt x="550627" y="238539"/>
                      <a:pt x="636601" y="127718"/>
                      <a:pt x="639583" y="0"/>
                    </a:cubicBezTo>
                    <a:lnTo>
                      <a:pt x="0" y="171947"/>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22" name="Freeform: Shape 221">
                <a:extLst>
                  <a:ext uri="{FF2B5EF4-FFF2-40B4-BE49-F238E27FC236}">
                    <a16:creationId xmlns:a16="http://schemas.microsoft.com/office/drawing/2014/main" xmlns="" id="{5BF39033-3B11-42DE-B370-A62A44B02081}"/>
                  </a:ext>
                </a:extLst>
              </p:cNvPr>
              <p:cNvSpPr/>
              <p:nvPr/>
            </p:nvSpPr>
            <p:spPr>
              <a:xfrm>
                <a:off x="2211683" y="4234674"/>
                <a:ext cx="80173" cy="123344"/>
              </a:xfrm>
              <a:custGeom>
                <a:avLst/>
                <a:gdLst>
                  <a:gd name="connsiteX0" fmla="*/ 46039 w 64604"/>
                  <a:gd name="connsiteY0" fmla="*/ 100705 h 99391"/>
                  <a:gd name="connsiteX1" fmla="*/ 46039 w 64604"/>
                  <a:gd name="connsiteY1" fmla="*/ 100705 h 99391"/>
                  <a:gd name="connsiteX2" fmla="*/ 63930 w 64604"/>
                  <a:gd name="connsiteY2" fmla="*/ 69396 h 99391"/>
                  <a:gd name="connsiteX3" fmla="*/ 50015 w 64604"/>
                  <a:gd name="connsiteY3" fmla="*/ 18707 h 99391"/>
                  <a:gd name="connsiteX4" fmla="*/ 18707 w 64604"/>
                  <a:gd name="connsiteY4" fmla="*/ 816 h 99391"/>
                  <a:gd name="connsiteX5" fmla="*/ 816 w 64604"/>
                  <a:gd name="connsiteY5" fmla="*/ 32125 h 99391"/>
                  <a:gd name="connsiteX6" fmla="*/ 14731 w 64604"/>
                  <a:gd name="connsiteY6" fmla="*/ 82814 h 99391"/>
                  <a:gd name="connsiteX7" fmla="*/ 46039 w 64604"/>
                  <a:gd name="connsiteY7" fmla="*/ 100705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4" h="99391">
                    <a:moveTo>
                      <a:pt x="46039" y="100705"/>
                    </a:moveTo>
                    <a:lnTo>
                      <a:pt x="46039" y="100705"/>
                    </a:lnTo>
                    <a:cubicBezTo>
                      <a:pt x="59457" y="97226"/>
                      <a:pt x="67409" y="82814"/>
                      <a:pt x="63930" y="69396"/>
                    </a:cubicBezTo>
                    <a:lnTo>
                      <a:pt x="50015" y="18707"/>
                    </a:lnTo>
                    <a:cubicBezTo>
                      <a:pt x="46536" y="5289"/>
                      <a:pt x="32125" y="-2662"/>
                      <a:pt x="18707" y="816"/>
                    </a:cubicBezTo>
                    <a:cubicBezTo>
                      <a:pt x="5289" y="4295"/>
                      <a:pt x="-2662" y="18707"/>
                      <a:pt x="816" y="32125"/>
                    </a:cubicBezTo>
                    <a:lnTo>
                      <a:pt x="14731" y="82814"/>
                    </a:lnTo>
                    <a:cubicBezTo>
                      <a:pt x="18707" y="96232"/>
                      <a:pt x="32622" y="104183"/>
                      <a:pt x="46039" y="100705"/>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223" name="Freeform: Shape 222">
                <a:extLst>
                  <a:ext uri="{FF2B5EF4-FFF2-40B4-BE49-F238E27FC236}">
                    <a16:creationId xmlns:a16="http://schemas.microsoft.com/office/drawing/2014/main" xmlns="" id="{2C7FE754-F59F-4A66-B0EB-C53C794B630F}"/>
                  </a:ext>
                </a:extLst>
              </p:cNvPr>
              <p:cNvSpPr/>
              <p:nvPr/>
            </p:nvSpPr>
            <p:spPr>
              <a:xfrm>
                <a:off x="1518008" y="2326676"/>
                <a:ext cx="672226" cy="1572637"/>
              </a:xfrm>
              <a:custGeom>
                <a:avLst/>
                <a:gdLst>
                  <a:gd name="connsiteX0" fmla="*/ 460889 w 541682"/>
                  <a:gd name="connsiteY0" fmla="*/ 1271923 h 1267239"/>
                  <a:gd name="connsiteX1" fmla="*/ 379886 w 541682"/>
                  <a:gd name="connsiteY1" fmla="*/ 1212288 h 1267239"/>
                  <a:gd name="connsiteX2" fmla="*/ 143831 w 541682"/>
                  <a:gd name="connsiteY2" fmla="*/ 516052 h 1267239"/>
                  <a:gd name="connsiteX3" fmla="*/ 4684 w 541682"/>
                  <a:gd name="connsiteY3" fmla="*/ 113020 h 1267239"/>
                  <a:gd name="connsiteX4" fmla="*/ 57858 w 541682"/>
                  <a:gd name="connsiteY4" fmla="*/ 4683 h 1267239"/>
                  <a:gd name="connsiteX5" fmla="*/ 166194 w 541682"/>
                  <a:gd name="connsiteY5" fmla="*/ 57858 h 1267239"/>
                  <a:gd name="connsiteX6" fmla="*/ 304845 w 541682"/>
                  <a:gd name="connsiteY6" fmla="*/ 459896 h 1267239"/>
                  <a:gd name="connsiteX7" fmla="*/ 542390 w 541682"/>
                  <a:gd name="connsiteY7" fmla="*/ 1160604 h 1267239"/>
                  <a:gd name="connsiteX8" fmla="*/ 486731 w 541682"/>
                  <a:gd name="connsiteY8" fmla="*/ 1267450 h 1267239"/>
                  <a:gd name="connsiteX9" fmla="*/ 460889 w 541682"/>
                  <a:gd name="connsiteY9" fmla="*/ 1271923 h 12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682" h="1267239">
                    <a:moveTo>
                      <a:pt x="460889" y="1271923"/>
                    </a:moveTo>
                    <a:cubicBezTo>
                      <a:pt x="424612" y="1271923"/>
                      <a:pt x="391315" y="1248565"/>
                      <a:pt x="379886" y="1212288"/>
                    </a:cubicBezTo>
                    <a:cubicBezTo>
                      <a:pt x="322736" y="1031396"/>
                      <a:pt x="231792" y="769500"/>
                      <a:pt x="143831" y="516052"/>
                    </a:cubicBezTo>
                    <a:cubicBezTo>
                      <a:pt x="95626" y="377898"/>
                      <a:pt x="47919" y="239744"/>
                      <a:pt x="4684" y="113020"/>
                    </a:cubicBezTo>
                    <a:cubicBezTo>
                      <a:pt x="-10723" y="68294"/>
                      <a:pt x="13132" y="20089"/>
                      <a:pt x="57858" y="4683"/>
                    </a:cubicBezTo>
                    <a:cubicBezTo>
                      <a:pt x="102584" y="-10722"/>
                      <a:pt x="150788" y="13132"/>
                      <a:pt x="166194" y="57858"/>
                    </a:cubicBezTo>
                    <a:cubicBezTo>
                      <a:pt x="209429" y="184582"/>
                      <a:pt x="257137" y="322239"/>
                      <a:pt x="304845" y="459896"/>
                    </a:cubicBezTo>
                    <a:cubicBezTo>
                      <a:pt x="393303" y="714337"/>
                      <a:pt x="484743" y="977227"/>
                      <a:pt x="542390" y="1160604"/>
                    </a:cubicBezTo>
                    <a:cubicBezTo>
                      <a:pt x="556305" y="1205331"/>
                      <a:pt x="531458" y="1253535"/>
                      <a:pt x="486731" y="1267450"/>
                    </a:cubicBezTo>
                    <a:cubicBezTo>
                      <a:pt x="478283" y="1270929"/>
                      <a:pt x="469338" y="1271923"/>
                      <a:pt x="460889" y="12719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24" name="Freeform: Shape 223">
                <a:extLst>
                  <a:ext uri="{FF2B5EF4-FFF2-40B4-BE49-F238E27FC236}">
                    <a16:creationId xmlns:a16="http://schemas.microsoft.com/office/drawing/2014/main" xmlns="" id="{6967912B-9C9E-4B61-82C9-C78ABBF6CDED}"/>
                  </a:ext>
                </a:extLst>
              </p:cNvPr>
              <p:cNvSpPr/>
              <p:nvPr/>
            </p:nvSpPr>
            <p:spPr>
              <a:xfrm>
                <a:off x="1883615" y="3278402"/>
                <a:ext cx="277524" cy="573551"/>
              </a:xfrm>
              <a:custGeom>
                <a:avLst/>
                <a:gdLst>
                  <a:gd name="connsiteX0" fmla="*/ 172245 w 223630"/>
                  <a:gd name="connsiteY0" fmla="*/ 466750 h 462169"/>
                  <a:gd name="connsiteX1" fmla="*/ 121555 w 223630"/>
                  <a:gd name="connsiteY1" fmla="*/ 429976 h 462169"/>
                  <a:gd name="connsiteX2" fmla="*/ 2783 w 223630"/>
                  <a:gd name="connsiteY2" fmla="*/ 69682 h 462169"/>
                  <a:gd name="connsiteX3" fmla="*/ 36576 w 223630"/>
                  <a:gd name="connsiteY3" fmla="*/ 2593 h 462169"/>
                  <a:gd name="connsiteX4" fmla="*/ 103665 w 223630"/>
                  <a:gd name="connsiteY4" fmla="*/ 36386 h 462169"/>
                  <a:gd name="connsiteX5" fmla="*/ 222935 w 223630"/>
                  <a:gd name="connsiteY5" fmla="*/ 396680 h 462169"/>
                  <a:gd name="connsiteX6" fmla="*/ 189141 w 223630"/>
                  <a:gd name="connsiteY6" fmla="*/ 463769 h 462169"/>
                  <a:gd name="connsiteX7" fmla="*/ 172245 w 223630"/>
                  <a:gd name="connsiteY7" fmla="*/ 466750 h 46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30" h="462169">
                    <a:moveTo>
                      <a:pt x="172245" y="466750"/>
                    </a:moveTo>
                    <a:cubicBezTo>
                      <a:pt x="149882" y="466750"/>
                      <a:pt x="129010" y="452339"/>
                      <a:pt x="121555" y="429976"/>
                    </a:cubicBezTo>
                    <a:lnTo>
                      <a:pt x="2783" y="69682"/>
                    </a:lnTo>
                    <a:cubicBezTo>
                      <a:pt x="-6659" y="41853"/>
                      <a:pt x="8747" y="11538"/>
                      <a:pt x="36576" y="2593"/>
                    </a:cubicBezTo>
                    <a:cubicBezTo>
                      <a:pt x="64405" y="-6352"/>
                      <a:pt x="94720" y="8556"/>
                      <a:pt x="103665" y="36386"/>
                    </a:cubicBezTo>
                    <a:lnTo>
                      <a:pt x="222935" y="396680"/>
                    </a:lnTo>
                    <a:cubicBezTo>
                      <a:pt x="232377" y="424509"/>
                      <a:pt x="216971" y="454823"/>
                      <a:pt x="189141" y="463769"/>
                    </a:cubicBezTo>
                    <a:cubicBezTo>
                      <a:pt x="183178" y="465757"/>
                      <a:pt x="177712" y="466750"/>
                      <a:pt x="172245" y="466750"/>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25" name="Freeform: Shape 224">
                <a:extLst>
                  <a:ext uri="{FF2B5EF4-FFF2-40B4-BE49-F238E27FC236}">
                    <a16:creationId xmlns:a16="http://schemas.microsoft.com/office/drawing/2014/main" xmlns="" id="{74DE4EBB-9595-4EB1-9BE8-7069265DA0B4}"/>
                  </a:ext>
                </a:extLst>
              </p:cNvPr>
              <p:cNvSpPr/>
              <p:nvPr/>
            </p:nvSpPr>
            <p:spPr>
              <a:xfrm>
                <a:off x="1518864" y="2327909"/>
                <a:ext cx="555049" cy="1214939"/>
              </a:xfrm>
              <a:custGeom>
                <a:avLst/>
                <a:gdLst>
                  <a:gd name="connsiteX0" fmla="*/ 365281 w 447260"/>
                  <a:gd name="connsiteY0" fmla="*/ 982694 h 979004"/>
                  <a:gd name="connsiteX1" fmla="*/ 284774 w 447260"/>
                  <a:gd name="connsiteY1" fmla="*/ 925047 h 979004"/>
                  <a:gd name="connsiteX2" fmla="*/ 148608 w 447260"/>
                  <a:gd name="connsiteY2" fmla="*/ 530463 h 979004"/>
                  <a:gd name="connsiteX3" fmla="*/ 4490 w 447260"/>
                  <a:gd name="connsiteY3" fmla="*/ 112523 h 979004"/>
                  <a:gd name="connsiteX4" fmla="*/ 57664 w 447260"/>
                  <a:gd name="connsiteY4" fmla="*/ 4683 h 979004"/>
                  <a:gd name="connsiteX5" fmla="*/ 165504 w 447260"/>
                  <a:gd name="connsiteY5" fmla="*/ 57858 h 979004"/>
                  <a:gd name="connsiteX6" fmla="*/ 309622 w 447260"/>
                  <a:gd name="connsiteY6" fmla="*/ 474804 h 979004"/>
                  <a:gd name="connsiteX7" fmla="*/ 446285 w 447260"/>
                  <a:gd name="connsiteY7" fmla="*/ 870382 h 979004"/>
                  <a:gd name="connsiteX8" fmla="*/ 393110 w 447260"/>
                  <a:gd name="connsiteY8" fmla="*/ 978718 h 979004"/>
                  <a:gd name="connsiteX9" fmla="*/ 365281 w 447260"/>
                  <a:gd name="connsiteY9" fmla="*/ 982694 h 97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260" h="979004">
                    <a:moveTo>
                      <a:pt x="365281" y="982694"/>
                    </a:moveTo>
                    <a:cubicBezTo>
                      <a:pt x="329997" y="982694"/>
                      <a:pt x="296700" y="960331"/>
                      <a:pt x="284774" y="925047"/>
                    </a:cubicBezTo>
                    <a:cubicBezTo>
                      <a:pt x="243526" y="804286"/>
                      <a:pt x="195818" y="667623"/>
                      <a:pt x="148608" y="530463"/>
                    </a:cubicBezTo>
                    <a:cubicBezTo>
                      <a:pt x="97918" y="385352"/>
                      <a:pt x="47725" y="239744"/>
                      <a:pt x="4490" y="112523"/>
                    </a:cubicBezTo>
                    <a:cubicBezTo>
                      <a:pt x="-10418" y="67797"/>
                      <a:pt x="12938" y="19592"/>
                      <a:pt x="57664" y="4683"/>
                    </a:cubicBezTo>
                    <a:cubicBezTo>
                      <a:pt x="102390" y="-10722"/>
                      <a:pt x="150596" y="13132"/>
                      <a:pt x="165504" y="57858"/>
                    </a:cubicBezTo>
                    <a:cubicBezTo>
                      <a:pt x="208739" y="184582"/>
                      <a:pt x="258932" y="329693"/>
                      <a:pt x="309622" y="474804"/>
                    </a:cubicBezTo>
                    <a:cubicBezTo>
                      <a:pt x="357329" y="612461"/>
                      <a:pt x="405037" y="749621"/>
                      <a:pt x="446285" y="870382"/>
                    </a:cubicBezTo>
                    <a:cubicBezTo>
                      <a:pt x="461690" y="915108"/>
                      <a:pt x="437836" y="963313"/>
                      <a:pt x="393110" y="978718"/>
                    </a:cubicBezTo>
                    <a:cubicBezTo>
                      <a:pt x="383668" y="981203"/>
                      <a:pt x="374226" y="982694"/>
                      <a:pt x="365281" y="982694"/>
                    </a:cubicBezTo>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226" name="Freeform: Shape 225">
                <a:extLst>
                  <a:ext uri="{FF2B5EF4-FFF2-40B4-BE49-F238E27FC236}">
                    <a16:creationId xmlns:a16="http://schemas.microsoft.com/office/drawing/2014/main" xmlns="" id="{82DBD1AE-31B3-4EF5-9517-0F9B068F26D2}"/>
                  </a:ext>
                </a:extLst>
              </p:cNvPr>
              <p:cNvSpPr/>
              <p:nvPr/>
            </p:nvSpPr>
            <p:spPr>
              <a:xfrm>
                <a:off x="1761504" y="2935505"/>
                <a:ext cx="277524" cy="573551"/>
              </a:xfrm>
              <a:custGeom>
                <a:avLst/>
                <a:gdLst>
                  <a:gd name="connsiteX0" fmla="*/ 172245 w 223630"/>
                  <a:gd name="connsiteY0" fmla="*/ 466750 h 462169"/>
                  <a:gd name="connsiteX1" fmla="*/ 121556 w 223630"/>
                  <a:gd name="connsiteY1" fmla="*/ 429976 h 462169"/>
                  <a:gd name="connsiteX2" fmla="*/ 2783 w 223630"/>
                  <a:gd name="connsiteY2" fmla="*/ 69682 h 462169"/>
                  <a:gd name="connsiteX3" fmla="*/ 36576 w 223630"/>
                  <a:gd name="connsiteY3" fmla="*/ 2593 h 462169"/>
                  <a:gd name="connsiteX4" fmla="*/ 103665 w 223630"/>
                  <a:gd name="connsiteY4" fmla="*/ 36386 h 462169"/>
                  <a:gd name="connsiteX5" fmla="*/ 222438 w 223630"/>
                  <a:gd name="connsiteY5" fmla="*/ 396680 h 462169"/>
                  <a:gd name="connsiteX6" fmla="*/ 188645 w 223630"/>
                  <a:gd name="connsiteY6" fmla="*/ 463769 h 462169"/>
                  <a:gd name="connsiteX7" fmla="*/ 172245 w 223630"/>
                  <a:gd name="connsiteY7" fmla="*/ 466750 h 46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30" h="462169">
                    <a:moveTo>
                      <a:pt x="172245" y="466750"/>
                    </a:moveTo>
                    <a:cubicBezTo>
                      <a:pt x="149882" y="466750"/>
                      <a:pt x="129010" y="452339"/>
                      <a:pt x="121556" y="429976"/>
                    </a:cubicBezTo>
                    <a:lnTo>
                      <a:pt x="2783" y="69682"/>
                    </a:lnTo>
                    <a:cubicBezTo>
                      <a:pt x="-6659" y="41853"/>
                      <a:pt x="8746" y="11538"/>
                      <a:pt x="36576" y="2593"/>
                    </a:cubicBezTo>
                    <a:cubicBezTo>
                      <a:pt x="64406" y="-6352"/>
                      <a:pt x="94720" y="8556"/>
                      <a:pt x="103665" y="36386"/>
                    </a:cubicBezTo>
                    <a:lnTo>
                      <a:pt x="222438" y="396680"/>
                    </a:lnTo>
                    <a:cubicBezTo>
                      <a:pt x="231880" y="424509"/>
                      <a:pt x="216474" y="454823"/>
                      <a:pt x="188645" y="463769"/>
                    </a:cubicBezTo>
                    <a:cubicBezTo>
                      <a:pt x="183178" y="466254"/>
                      <a:pt x="177711" y="466750"/>
                      <a:pt x="172245" y="466750"/>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227" name="Freeform: Shape 226">
                <a:extLst>
                  <a:ext uri="{FF2B5EF4-FFF2-40B4-BE49-F238E27FC236}">
                    <a16:creationId xmlns:a16="http://schemas.microsoft.com/office/drawing/2014/main" xmlns="" id="{48F75919-383B-4C34-95BC-FCC9C3617DF0}"/>
                  </a:ext>
                </a:extLst>
              </p:cNvPr>
              <p:cNvSpPr/>
              <p:nvPr/>
            </p:nvSpPr>
            <p:spPr>
              <a:xfrm>
                <a:off x="1985895" y="3760671"/>
                <a:ext cx="271357" cy="246689"/>
              </a:xfrm>
              <a:custGeom>
                <a:avLst/>
                <a:gdLst>
                  <a:gd name="connsiteX0" fmla="*/ 872 w 218660"/>
                  <a:gd name="connsiteY0" fmla="*/ 44839 h 198782"/>
                  <a:gd name="connsiteX1" fmla="*/ 375 w 218660"/>
                  <a:gd name="connsiteY1" fmla="*/ 53287 h 198782"/>
                  <a:gd name="connsiteX2" fmla="*/ 8823 w 218660"/>
                  <a:gd name="connsiteY2" fmla="*/ 125346 h 198782"/>
                  <a:gd name="connsiteX3" fmla="*/ 31186 w 218660"/>
                  <a:gd name="connsiteY3" fmla="*/ 201877 h 198782"/>
                  <a:gd name="connsiteX4" fmla="*/ 221023 w 218660"/>
                  <a:gd name="connsiteY4" fmla="*/ 146715 h 198782"/>
                  <a:gd name="connsiteX5" fmla="*/ 190212 w 218660"/>
                  <a:gd name="connsiteY5" fmla="*/ 40863 h 198782"/>
                  <a:gd name="connsiteX6" fmla="*/ 175800 w 218660"/>
                  <a:gd name="connsiteY6" fmla="*/ 12537 h 198782"/>
                  <a:gd name="connsiteX7" fmla="*/ 148965 w 218660"/>
                  <a:gd name="connsiteY7" fmla="*/ 1107 h 198782"/>
                  <a:gd name="connsiteX8" fmla="*/ 872 w 218660"/>
                  <a:gd name="connsiteY8" fmla="*/ 44839 h 1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660" h="198782">
                    <a:moveTo>
                      <a:pt x="872" y="44839"/>
                    </a:moveTo>
                    <a:lnTo>
                      <a:pt x="375" y="53287"/>
                    </a:lnTo>
                    <a:cubicBezTo>
                      <a:pt x="-1116" y="77638"/>
                      <a:pt x="1866" y="101989"/>
                      <a:pt x="8823" y="125346"/>
                    </a:cubicBezTo>
                    <a:lnTo>
                      <a:pt x="31186" y="201877"/>
                    </a:lnTo>
                    <a:lnTo>
                      <a:pt x="221023" y="146715"/>
                    </a:lnTo>
                    <a:lnTo>
                      <a:pt x="190212" y="40863"/>
                    </a:lnTo>
                    <a:lnTo>
                      <a:pt x="175800" y="12537"/>
                    </a:lnTo>
                    <a:cubicBezTo>
                      <a:pt x="170831" y="2598"/>
                      <a:pt x="159401" y="-2372"/>
                      <a:pt x="148965" y="1107"/>
                    </a:cubicBezTo>
                    <a:lnTo>
                      <a:pt x="872" y="44839"/>
                    </a:lnTo>
                    <a:close/>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28" name="Freeform: Shape 227">
                <a:extLst>
                  <a:ext uri="{FF2B5EF4-FFF2-40B4-BE49-F238E27FC236}">
                    <a16:creationId xmlns:a16="http://schemas.microsoft.com/office/drawing/2014/main" xmlns="" id="{F56E666C-5D8A-4022-B9D5-68FD700133BA}"/>
                  </a:ext>
                </a:extLst>
              </p:cNvPr>
              <p:cNvSpPr/>
              <p:nvPr/>
            </p:nvSpPr>
            <p:spPr>
              <a:xfrm>
                <a:off x="1995574" y="3908171"/>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241" y="4999"/>
                      <a:pt x="32829" y="-2952"/>
                      <a:pt x="18914" y="10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29" name="Freeform: Shape 228">
                <a:extLst>
                  <a:ext uri="{FF2B5EF4-FFF2-40B4-BE49-F238E27FC236}">
                    <a16:creationId xmlns:a16="http://schemas.microsoft.com/office/drawing/2014/main" xmlns="" id="{2C6E3EAD-531A-44A1-8C4A-272A4137B378}"/>
                  </a:ext>
                </a:extLst>
              </p:cNvPr>
              <p:cNvSpPr/>
              <p:nvPr/>
            </p:nvSpPr>
            <p:spPr>
              <a:xfrm>
                <a:off x="2057863" y="3890287"/>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737" y="4999"/>
                      <a:pt x="32829" y="-2952"/>
                      <a:pt x="18914" y="10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30" name="Freeform: Shape 229">
                <a:extLst>
                  <a:ext uri="{FF2B5EF4-FFF2-40B4-BE49-F238E27FC236}">
                    <a16:creationId xmlns:a16="http://schemas.microsoft.com/office/drawing/2014/main" xmlns="" id="{476D87F9-4E8B-46AF-B71D-CCD18A5F9C2E}"/>
                  </a:ext>
                </a:extLst>
              </p:cNvPr>
              <p:cNvSpPr/>
              <p:nvPr/>
            </p:nvSpPr>
            <p:spPr>
              <a:xfrm>
                <a:off x="2120152" y="3872178"/>
                <a:ext cx="86341" cy="135678"/>
              </a:xfrm>
              <a:custGeom>
                <a:avLst/>
                <a:gdLst>
                  <a:gd name="connsiteX0" fmla="*/ 18914 w 69573"/>
                  <a:gd name="connsiteY0" fmla="*/ 1203 h 109330"/>
                  <a:gd name="connsiteX1" fmla="*/ 18914 w 69573"/>
                  <a:gd name="connsiteY1" fmla="*/ 1203 h 109330"/>
                  <a:gd name="connsiteX2" fmla="*/ 1023 w 69573"/>
                  <a:gd name="connsiteY2" fmla="*/ 33505 h 109330"/>
                  <a:gd name="connsiteX3" fmla="*/ 18417 w 69573"/>
                  <a:gd name="connsiteY3" fmla="*/ 93637 h 109330"/>
                  <a:gd name="connsiteX4" fmla="*/ 50719 w 69573"/>
                  <a:gd name="connsiteY4" fmla="*/ 111527 h 109330"/>
                  <a:gd name="connsiteX5" fmla="*/ 68610 w 69573"/>
                  <a:gd name="connsiteY5" fmla="*/ 79225 h 109330"/>
                  <a:gd name="connsiteX6" fmla="*/ 51216 w 69573"/>
                  <a:gd name="connsiteY6" fmla="*/ 19093 h 109330"/>
                  <a:gd name="connsiteX7" fmla="*/ 18914 w 69573"/>
                  <a:gd name="connsiteY7" fmla="*/ 120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203"/>
                    </a:moveTo>
                    <a:lnTo>
                      <a:pt x="18914" y="1203"/>
                    </a:lnTo>
                    <a:cubicBezTo>
                      <a:pt x="4999" y="5179"/>
                      <a:pt x="-2952" y="19591"/>
                      <a:pt x="1023" y="33505"/>
                    </a:cubicBezTo>
                    <a:lnTo>
                      <a:pt x="18417" y="93637"/>
                    </a:lnTo>
                    <a:cubicBezTo>
                      <a:pt x="22393" y="107552"/>
                      <a:pt x="36804" y="115503"/>
                      <a:pt x="50719" y="111527"/>
                    </a:cubicBezTo>
                    <a:cubicBezTo>
                      <a:pt x="64634" y="107552"/>
                      <a:pt x="72585" y="93140"/>
                      <a:pt x="68610" y="79225"/>
                    </a:cubicBezTo>
                    <a:lnTo>
                      <a:pt x="51216" y="19093"/>
                    </a:lnTo>
                    <a:cubicBezTo>
                      <a:pt x="47737" y="5179"/>
                      <a:pt x="32829" y="-3270"/>
                      <a:pt x="18914" y="120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31" name="Freeform: Shape 230">
                <a:extLst>
                  <a:ext uri="{FF2B5EF4-FFF2-40B4-BE49-F238E27FC236}">
                    <a16:creationId xmlns:a16="http://schemas.microsoft.com/office/drawing/2014/main" xmlns="" id="{6D1A90A1-8A6D-404A-85C9-8E5B152EB0CB}"/>
                  </a:ext>
                </a:extLst>
              </p:cNvPr>
              <p:cNvSpPr/>
              <p:nvPr/>
            </p:nvSpPr>
            <p:spPr>
              <a:xfrm>
                <a:off x="2183057" y="3853900"/>
                <a:ext cx="86341" cy="135678"/>
              </a:xfrm>
              <a:custGeom>
                <a:avLst/>
                <a:gdLst>
                  <a:gd name="connsiteX0" fmla="*/ 18914 w 69573"/>
                  <a:gd name="connsiteY0" fmla="*/ 1023 h 109330"/>
                  <a:gd name="connsiteX1" fmla="*/ 18914 w 69573"/>
                  <a:gd name="connsiteY1" fmla="*/ 1023 h 109330"/>
                  <a:gd name="connsiteX2" fmla="*/ 1024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4" y="33326"/>
                    </a:cubicBezTo>
                    <a:lnTo>
                      <a:pt x="18417" y="93457"/>
                    </a:lnTo>
                    <a:cubicBezTo>
                      <a:pt x="22392" y="107372"/>
                      <a:pt x="36804" y="115323"/>
                      <a:pt x="50719" y="111348"/>
                    </a:cubicBezTo>
                    <a:cubicBezTo>
                      <a:pt x="64634" y="107372"/>
                      <a:pt x="72585" y="92960"/>
                      <a:pt x="68609" y="79046"/>
                    </a:cubicBezTo>
                    <a:lnTo>
                      <a:pt x="51216" y="18914"/>
                    </a:lnTo>
                    <a:cubicBezTo>
                      <a:pt x="47240" y="4999"/>
                      <a:pt x="32331" y="-2952"/>
                      <a:pt x="18914" y="102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32" name="Freeform: Shape 231">
                <a:extLst>
                  <a:ext uri="{FF2B5EF4-FFF2-40B4-BE49-F238E27FC236}">
                    <a16:creationId xmlns:a16="http://schemas.microsoft.com/office/drawing/2014/main" xmlns="" id="{D8B2F7F5-D317-4C14-BF66-017039FE8D95}"/>
                  </a:ext>
                </a:extLst>
              </p:cNvPr>
              <p:cNvSpPr/>
              <p:nvPr/>
            </p:nvSpPr>
            <p:spPr>
              <a:xfrm>
                <a:off x="2001125" y="3926673"/>
                <a:ext cx="86341" cy="135678"/>
              </a:xfrm>
              <a:custGeom>
                <a:avLst/>
                <a:gdLst>
                  <a:gd name="connsiteX0" fmla="*/ 18914 w 69573"/>
                  <a:gd name="connsiteY0" fmla="*/ 1023 h 109330"/>
                  <a:gd name="connsiteX1" fmla="*/ 18914 w 69573"/>
                  <a:gd name="connsiteY1" fmla="*/ 1023 h 109330"/>
                  <a:gd name="connsiteX2" fmla="*/ 1024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4" y="33326"/>
                    </a:cubicBezTo>
                    <a:lnTo>
                      <a:pt x="18417" y="93457"/>
                    </a:lnTo>
                    <a:cubicBezTo>
                      <a:pt x="22392" y="107372"/>
                      <a:pt x="36804" y="115323"/>
                      <a:pt x="50719" y="111348"/>
                    </a:cubicBezTo>
                    <a:cubicBezTo>
                      <a:pt x="64634" y="107372"/>
                      <a:pt x="72585" y="92960"/>
                      <a:pt x="68609" y="79046"/>
                    </a:cubicBezTo>
                    <a:lnTo>
                      <a:pt x="51216" y="18914"/>
                    </a:lnTo>
                    <a:cubicBezTo>
                      <a:pt x="47240"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33" name="Freeform: Shape 232">
                <a:extLst>
                  <a:ext uri="{FF2B5EF4-FFF2-40B4-BE49-F238E27FC236}">
                    <a16:creationId xmlns:a16="http://schemas.microsoft.com/office/drawing/2014/main" xmlns="" id="{3E77314D-82CC-4E0A-BD7E-44660BA252AA}"/>
                  </a:ext>
                </a:extLst>
              </p:cNvPr>
              <p:cNvSpPr/>
              <p:nvPr/>
            </p:nvSpPr>
            <p:spPr>
              <a:xfrm>
                <a:off x="2063414" y="3908788"/>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241"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34" name="Freeform: Shape 233">
                <a:extLst>
                  <a:ext uri="{FF2B5EF4-FFF2-40B4-BE49-F238E27FC236}">
                    <a16:creationId xmlns:a16="http://schemas.microsoft.com/office/drawing/2014/main" xmlns="" id="{8D4E10A4-5750-4C43-AC97-25A188D22B90}"/>
                  </a:ext>
                </a:extLst>
              </p:cNvPr>
              <p:cNvSpPr/>
              <p:nvPr/>
            </p:nvSpPr>
            <p:spPr>
              <a:xfrm>
                <a:off x="2125702" y="3890287"/>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09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09" y="79046"/>
                    </a:cubicBezTo>
                    <a:lnTo>
                      <a:pt x="51216" y="18914"/>
                    </a:lnTo>
                    <a:cubicBezTo>
                      <a:pt x="47240"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35" name="Freeform: Shape 234">
                <a:extLst>
                  <a:ext uri="{FF2B5EF4-FFF2-40B4-BE49-F238E27FC236}">
                    <a16:creationId xmlns:a16="http://schemas.microsoft.com/office/drawing/2014/main" xmlns="" id="{A966D6C2-CD09-4989-B6F4-06AE21F222E9}"/>
                  </a:ext>
                </a:extLst>
              </p:cNvPr>
              <p:cNvSpPr/>
              <p:nvPr/>
            </p:nvSpPr>
            <p:spPr>
              <a:xfrm>
                <a:off x="2187991" y="3872402"/>
                <a:ext cx="86341" cy="135678"/>
              </a:xfrm>
              <a:custGeom>
                <a:avLst/>
                <a:gdLst>
                  <a:gd name="connsiteX0" fmla="*/ 18914 w 69573"/>
                  <a:gd name="connsiteY0" fmla="*/ 1023 h 109330"/>
                  <a:gd name="connsiteX1" fmla="*/ 18914 w 69573"/>
                  <a:gd name="connsiteY1" fmla="*/ 1023 h 109330"/>
                  <a:gd name="connsiteX2" fmla="*/ 1023 w 69573"/>
                  <a:gd name="connsiteY2" fmla="*/ 33326 h 109330"/>
                  <a:gd name="connsiteX3" fmla="*/ 18417 w 69573"/>
                  <a:gd name="connsiteY3" fmla="*/ 93457 h 109330"/>
                  <a:gd name="connsiteX4" fmla="*/ 50719 w 69573"/>
                  <a:gd name="connsiteY4" fmla="*/ 111348 h 109330"/>
                  <a:gd name="connsiteX5" fmla="*/ 68610 w 69573"/>
                  <a:gd name="connsiteY5" fmla="*/ 79046 h 109330"/>
                  <a:gd name="connsiteX6" fmla="*/ 51216 w 69573"/>
                  <a:gd name="connsiteY6" fmla="*/ 18914 h 109330"/>
                  <a:gd name="connsiteX7" fmla="*/ 18914 w 69573"/>
                  <a:gd name="connsiteY7" fmla="*/ 102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09330">
                    <a:moveTo>
                      <a:pt x="18914" y="1023"/>
                    </a:moveTo>
                    <a:lnTo>
                      <a:pt x="18914" y="1023"/>
                    </a:lnTo>
                    <a:cubicBezTo>
                      <a:pt x="4999" y="4999"/>
                      <a:pt x="-2952" y="19411"/>
                      <a:pt x="1023" y="33326"/>
                    </a:cubicBezTo>
                    <a:lnTo>
                      <a:pt x="18417" y="93457"/>
                    </a:lnTo>
                    <a:cubicBezTo>
                      <a:pt x="22393" y="107372"/>
                      <a:pt x="36804" y="115323"/>
                      <a:pt x="50719" y="111348"/>
                    </a:cubicBezTo>
                    <a:cubicBezTo>
                      <a:pt x="64634" y="107372"/>
                      <a:pt x="72585" y="92960"/>
                      <a:pt x="68610" y="79046"/>
                    </a:cubicBezTo>
                    <a:lnTo>
                      <a:pt x="51216" y="18914"/>
                    </a:lnTo>
                    <a:cubicBezTo>
                      <a:pt x="47240" y="4999"/>
                      <a:pt x="32829" y="-2952"/>
                      <a:pt x="18914" y="102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36" name="Freeform: Shape 235">
                <a:extLst>
                  <a:ext uri="{FF2B5EF4-FFF2-40B4-BE49-F238E27FC236}">
                    <a16:creationId xmlns:a16="http://schemas.microsoft.com/office/drawing/2014/main" xmlns="" id="{D397AC16-CB29-43E9-BD7E-3C2DD6BA8F6E}"/>
                  </a:ext>
                </a:extLst>
              </p:cNvPr>
              <p:cNvSpPr/>
              <p:nvPr/>
            </p:nvSpPr>
            <p:spPr>
              <a:xfrm>
                <a:off x="2088636" y="3792264"/>
                <a:ext cx="148013" cy="86341"/>
              </a:xfrm>
              <a:custGeom>
                <a:avLst/>
                <a:gdLst>
                  <a:gd name="connsiteX0" fmla="*/ 121338 w 119269"/>
                  <a:gd name="connsiteY0" fmla="*/ 35284 h 69573"/>
                  <a:gd name="connsiteX1" fmla="*/ 99968 w 119269"/>
                  <a:gd name="connsiteY1" fmla="*/ 0 h 69573"/>
                  <a:gd name="connsiteX2" fmla="*/ 16977 w 119269"/>
                  <a:gd name="connsiteY2" fmla="*/ 24351 h 69573"/>
                  <a:gd name="connsiteX3" fmla="*/ 1074 w 119269"/>
                  <a:gd name="connsiteY3" fmla="*/ 53671 h 69573"/>
                  <a:gd name="connsiteX4" fmla="*/ 30394 w 119269"/>
                  <a:gd name="connsiteY4" fmla="*/ 69574 h 69573"/>
                  <a:gd name="connsiteX5" fmla="*/ 121338 w 119269"/>
                  <a:gd name="connsiteY5" fmla="*/ 35284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69" h="69573">
                    <a:moveTo>
                      <a:pt x="121338" y="35284"/>
                    </a:moveTo>
                    <a:lnTo>
                      <a:pt x="99968" y="0"/>
                    </a:lnTo>
                    <a:lnTo>
                      <a:pt x="16977" y="24351"/>
                    </a:lnTo>
                    <a:cubicBezTo>
                      <a:pt x="4553" y="27829"/>
                      <a:pt x="-2902" y="41247"/>
                      <a:pt x="1074" y="53671"/>
                    </a:cubicBezTo>
                    <a:cubicBezTo>
                      <a:pt x="4553" y="66095"/>
                      <a:pt x="17970" y="73550"/>
                      <a:pt x="30394" y="69574"/>
                    </a:cubicBezTo>
                    <a:lnTo>
                      <a:pt x="121338" y="35284"/>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37" name="Freeform: Shape 236">
                <a:extLst>
                  <a:ext uri="{FF2B5EF4-FFF2-40B4-BE49-F238E27FC236}">
                    <a16:creationId xmlns:a16="http://schemas.microsoft.com/office/drawing/2014/main" xmlns="" id="{CD1967EE-C686-495E-8DC5-054940E60B04}"/>
                  </a:ext>
                </a:extLst>
              </p:cNvPr>
              <p:cNvSpPr/>
              <p:nvPr/>
            </p:nvSpPr>
            <p:spPr>
              <a:xfrm>
                <a:off x="2101650" y="3808262"/>
                <a:ext cx="135678" cy="86341"/>
              </a:xfrm>
              <a:custGeom>
                <a:avLst/>
                <a:gdLst>
                  <a:gd name="connsiteX0" fmla="*/ 1023 w 109330"/>
                  <a:gd name="connsiteY0" fmla="*/ 50719 h 69573"/>
                  <a:gd name="connsiteX1" fmla="*/ 1023 w 109330"/>
                  <a:gd name="connsiteY1" fmla="*/ 50719 h 69573"/>
                  <a:gd name="connsiteX2" fmla="*/ 33325 w 109330"/>
                  <a:gd name="connsiteY2" fmla="*/ 68610 h 69573"/>
                  <a:gd name="connsiteX3" fmla="*/ 93458 w 109330"/>
                  <a:gd name="connsiteY3" fmla="*/ 51216 h 69573"/>
                  <a:gd name="connsiteX4" fmla="*/ 111348 w 109330"/>
                  <a:gd name="connsiteY4" fmla="*/ 18914 h 69573"/>
                  <a:gd name="connsiteX5" fmla="*/ 79046 w 109330"/>
                  <a:gd name="connsiteY5" fmla="*/ 1023 h 69573"/>
                  <a:gd name="connsiteX6" fmla="*/ 18914 w 109330"/>
                  <a:gd name="connsiteY6" fmla="*/ 18417 h 69573"/>
                  <a:gd name="connsiteX7" fmla="*/ 1023 w 109330"/>
                  <a:gd name="connsiteY7" fmla="*/ 50719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30" h="69573">
                    <a:moveTo>
                      <a:pt x="1023" y="50719"/>
                    </a:moveTo>
                    <a:lnTo>
                      <a:pt x="1023" y="50719"/>
                    </a:lnTo>
                    <a:cubicBezTo>
                      <a:pt x="4999" y="64634"/>
                      <a:pt x="19411" y="72585"/>
                      <a:pt x="33325" y="68610"/>
                    </a:cubicBezTo>
                    <a:lnTo>
                      <a:pt x="93458" y="51216"/>
                    </a:lnTo>
                    <a:cubicBezTo>
                      <a:pt x="107372" y="47240"/>
                      <a:pt x="115323" y="32829"/>
                      <a:pt x="111348" y="18914"/>
                    </a:cubicBezTo>
                    <a:cubicBezTo>
                      <a:pt x="107372" y="4999"/>
                      <a:pt x="92960" y="-2952"/>
                      <a:pt x="79046" y="1023"/>
                    </a:cubicBezTo>
                    <a:lnTo>
                      <a:pt x="18914" y="18417"/>
                    </a:lnTo>
                    <a:cubicBezTo>
                      <a:pt x="4999" y="22392"/>
                      <a:pt x="-2952" y="36804"/>
                      <a:pt x="1023" y="50719"/>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38" name="Freeform: Shape 237">
                <a:extLst>
                  <a:ext uri="{FF2B5EF4-FFF2-40B4-BE49-F238E27FC236}">
                    <a16:creationId xmlns:a16="http://schemas.microsoft.com/office/drawing/2014/main" xmlns="" id="{D354B5FA-9E63-4C88-929B-A558223F2B99}"/>
                  </a:ext>
                </a:extLst>
              </p:cNvPr>
              <p:cNvSpPr/>
              <p:nvPr/>
            </p:nvSpPr>
            <p:spPr>
              <a:xfrm>
                <a:off x="1986129" y="3802748"/>
                <a:ext cx="43170" cy="129511"/>
              </a:xfrm>
              <a:custGeom>
                <a:avLst/>
                <a:gdLst>
                  <a:gd name="connsiteX0" fmla="*/ 36961 w 34786"/>
                  <a:gd name="connsiteY0" fmla="*/ 0 h 104360"/>
                  <a:gd name="connsiteX1" fmla="*/ 25531 w 34786"/>
                  <a:gd name="connsiteY1" fmla="*/ 64604 h 104360"/>
                  <a:gd name="connsiteX2" fmla="*/ 30998 w 34786"/>
                  <a:gd name="connsiteY2" fmla="*/ 100882 h 104360"/>
                  <a:gd name="connsiteX3" fmla="*/ 13107 w 34786"/>
                  <a:gd name="connsiteY3" fmla="*/ 105852 h 104360"/>
                  <a:gd name="connsiteX4" fmla="*/ 9131 w 34786"/>
                  <a:gd name="connsiteY4" fmla="*/ 93428 h 104360"/>
                  <a:gd name="connsiteX5" fmla="*/ 186 w 34786"/>
                  <a:gd name="connsiteY5" fmla="*/ 27333 h 104360"/>
                  <a:gd name="connsiteX6" fmla="*/ 683 w 34786"/>
                  <a:gd name="connsiteY6" fmla="*/ 10933 h 104360"/>
                  <a:gd name="connsiteX7" fmla="*/ 36961 w 34786"/>
                  <a:gd name="connsiteY7" fmla="*/ 0 h 1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 h="104360">
                    <a:moveTo>
                      <a:pt x="36961" y="0"/>
                    </a:moveTo>
                    <a:cubicBezTo>
                      <a:pt x="36961" y="0"/>
                      <a:pt x="21555" y="41247"/>
                      <a:pt x="25531" y="64604"/>
                    </a:cubicBezTo>
                    <a:lnTo>
                      <a:pt x="30998" y="100882"/>
                    </a:lnTo>
                    <a:lnTo>
                      <a:pt x="13107" y="105852"/>
                    </a:lnTo>
                    <a:lnTo>
                      <a:pt x="9131" y="93428"/>
                    </a:lnTo>
                    <a:cubicBezTo>
                      <a:pt x="2174" y="72059"/>
                      <a:pt x="-808" y="49696"/>
                      <a:pt x="186" y="27333"/>
                    </a:cubicBezTo>
                    <a:lnTo>
                      <a:pt x="683" y="10933"/>
                    </a:lnTo>
                    <a:lnTo>
                      <a:pt x="36961" y="0"/>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39" name="Freeform: Shape 238">
                <a:extLst>
                  <a:ext uri="{FF2B5EF4-FFF2-40B4-BE49-F238E27FC236}">
                    <a16:creationId xmlns:a16="http://schemas.microsoft.com/office/drawing/2014/main" xmlns="" id="{88012AEF-E13A-4D73-BB93-AEB3A96637D2}"/>
                  </a:ext>
                </a:extLst>
              </p:cNvPr>
              <p:cNvSpPr/>
              <p:nvPr/>
            </p:nvSpPr>
            <p:spPr>
              <a:xfrm>
                <a:off x="1842537" y="3408837"/>
                <a:ext cx="289859" cy="172682"/>
              </a:xfrm>
              <a:custGeom>
                <a:avLst/>
                <a:gdLst>
                  <a:gd name="connsiteX0" fmla="*/ 2588 w 233569"/>
                  <a:gd name="connsiteY0" fmla="*/ 109688 h 139147"/>
                  <a:gd name="connsiteX1" fmla="*/ 2588 w 233569"/>
                  <a:gd name="connsiteY1" fmla="*/ 109688 h 139147"/>
                  <a:gd name="connsiteX2" fmla="*/ 61229 w 233569"/>
                  <a:gd name="connsiteY2" fmla="*/ 138512 h 139147"/>
                  <a:gd name="connsiteX3" fmla="*/ 204849 w 233569"/>
                  <a:gd name="connsiteY3" fmla="*/ 89810 h 139147"/>
                  <a:gd name="connsiteX4" fmla="*/ 233672 w 233569"/>
                  <a:gd name="connsiteY4" fmla="*/ 31169 h 139147"/>
                  <a:gd name="connsiteX5" fmla="*/ 175031 w 233569"/>
                  <a:gd name="connsiteY5" fmla="*/ 2346 h 139147"/>
                  <a:gd name="connsiteX6" fmla="*/ 31411 w 233569"/>
                  <a:gd name="connsiteY6" fmla="*/ 51047 h 139147"/>
                  <a:gd name="connsiteX7" fmla="*/ 2588 w 233569"/>
                  <a:gd name="connsiteY7" fmla="*/ 109688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139147">
                    <a:moveTo>
                      <a:pt x="2588" y="109688"/>
                    </a:moveTo>
                    <a:lnTo>
                      <a:pt x="2588" y="109688"/>
                    </a:lnTo>
                    <a:cubicBezTo>
                      <a:pt x="11036" y="133542"/>
                      <a:pt x="36878" y="146463"/>
                      <a:pt x="61229" y="138512"/>
                    </a:cubicBezTo>
                    <a:lnTo>
                      <a:pt x="204849" y="89810"/>
                    </a:lnTo>
                    <a:cubicBezTo>
                      <a:pt x="228703" y="81362"/>
                      <a:pt x="241623" y="55520"/>
                      <a:pt x="233672" y="31169"/>
                    </a:cubicBezTo>
                    <a:cubicBezTo>
                      <a:pt x="225224" y="7315"/>
                      <a:pt x="199382" y="-5606"/>
                      <a:pt x="175031" y="2346"/>
                    </a:cubicBezTo>
                    <a:lnTo>
                      <a:pt x="31411" y="51047"/>
                    </a:lnTo>
                    <a:cubicBezTo>
                      <a:pt x="7060" y="59496"/>
                      <a:pt x="-5861" y="85834"/>
                      <a:pt x="2588" y="109688"/>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240" name="Freeform: Shape 239">
                <a:extLst>
                  <a:ext uri="{FF2B5EF4-FFF2-40B4-BE49-F238E27FC236}">
                    <a16:creationId xmlns:a16="http://schemas.microsoft.com/office/drawing/2014/main" xmlns="" id="{01D15A6A-CEE7-4363-9A05-6FD93058C7DE}"/>
                  </a:ext>
                </a:extLst>
              </p:cNvPr>
              <p:cNvSpPr/>
              <p:nvPr/>
            </p:nvSpPr>
            <p:spPr>
              <a:xfrm>
                <a:off x="1897725" y="3408837"/>
                <a:ext cx="234353" cy="154180"/>
              </a:xfrm>
              <a:custGeom>
                <a:avLst/>
                <a:gdLst>
                  <a:gd name="connsiteX0" fmla="*/ 2346 w 188843"/>
                  <a:gd name="connsiteY0" fmla="*/ 94780 h 124239"/>
                  <a:gd name="connsiteX1" fmla="*/ 2346 w 188843"/>
                  <a:gd name="connsiteY1" fmla="*/ 94780 h 124239"/>
                  <a:gd name="connsiteX2" fmla="*/ 60986 w 188843"/>
                  <a:gd name="connsiteY2" fmla="*/ 123603 h 124239"/>
                  <a:gd name="connsiteX3" fmla="*/ 159881 w 188843"/>
                  <a:gd name="connsiteY3" fmla="*/ 89810 h 124239"/>
                  <a:gd name="connsiteX4" fmla="*/ 188704 w 188843"/>
                  <a:gd name="connsiteY4" fmla="*/ 31169 h 124239"/>
                  <a:gd name="connsiteX5" fmla="*/ 130063 w 188843"/>
                  <a:gd name="connsiteY5" fmla="*/ 2346 h 124239"/>
                  <a:gd name="connsiteX6" fmla="*/ 31169 w 188843"/>
                  <a:gd name="connsiteY6" fmla="*/ 36139 h 124239"/>
                  <a:gd name="connsiteX7" fmla="*/ 2346 w 188843"/>
                  <a:gd name="connsiteY7" fmla="*/ 94780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43" h="124239">
                    <a:moveTo>
                      <a:pt x="2346" y="94780"/>
                    </a:moveTo>
                    <a:lnTo>
                      <a:pt x="2346" y="94780"/>
                    </a:lnTo>
                    <a:cubicBezTo>
                      <a:pt x="10794" y="118634"/>
                      <a:pt x="36636" y="131554"/>
                      <a:pt x="60986" y="123603"/>
                    </a:cubicBezTo>
                    <a:lnTo>
                      <a:pt x="159881" y="89810"/>
                    </a:lnTo>
                    <a:cubicBezTo>
                      <a:pt x="183735" y="81362"/>
                      <a:pt x="196655" y="55520"/>
                      <a:pt x="188704" y="31169"/>
                    </a:cubicBezTo>
                    <a:cubicBezTo>
                      <a:pt x="180256" y="7315"/>
                      <a:pt x="154414" y="-5606"/>
                      <a:pt x="130063" y="2346"/>
                    </a:cubicBezTo>
                    <a:lnTo>
                      <a:pt x="31169" y="36139"/>
                    </a:lnTo>
                    <a:cubicBezTo>
                      <a:pt x="7315" y="44090"/>
                      <a:pt x="-5606" y="70429"/>
                      <a:pt x="2346" y="94780"/>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241" name="Freeform: Shape 240">
                <a:extLst>
                  <a:ext uri="{FF2B5EF4-FFF2-40B4-BE49-F238E27FC236}">
                    <a16:creationId xmlns:a16="http://schemas.microsoft.com/office/drawing/2014/main" xmlns="" id="{30242F64-7E10-4E63-AC62-697A5650E36D}"/>
                  </a:ext>
                </a:extLst>
              </p:cNvPr>
              <p:cNvSpPr/>
              <p:nvPr/>
            </p:nvSpPr>
            <p:spPr>
              <a:xfrm>
                <a:off x="985696" y="3665646"/>
                <a:ext cx="499544" cy="2577891"/>
              </a:xfrm>
              <a:custGeom>
                <a:avLst/>
                <a:gdLst>
                  <a:gd name="connsiteX0" fmla="*/ 98674 w 402534"/>
                  <a:gd name="connsiteY0" fmla="*/ 2077432 h 2077278"/>
                  <a:gd name="connsiteX1" fmla="*/ 3258 w 402534"/>
                  <a:gd name="connsiteY1" fmla="*/ 1988477 h 2077278"/>
                  <a:gd name="connsiteX2" fmla="*/ 115571 w 402534"/>
                  <a:gd name="connsiteY2" fmla="*/ 855416 h 2077278"/>
                  <a:gd name="connsiteX3" fmla="*/ 211483 w 402534"/>
                  <a:gd name="connsiteY3" fmla="*/ 90600 h 2077278"/>
                  <a:gd name="connsiteX4" fmla="*/ 312366 w 402534"/>
                  <a:gd name="connsiteY4" fmla="*/ 154 h 2077278"/>
                  <a:gd name="connsiteX5" fmla="*/ 402811 w 402534"/>
                  <a:gd name="connsiteY5" fmla="*/ 101036 h 2077278"/>
                  <a:gd name="connsiteX6" fmla="*/ 304911 w 402534"/>
                  <a:gd name="connsiteY6" fmla="*/ 883246 h 2077278"/>
                  <a:gd name="connsiteX7" fmla="*/ 194090 w 402534"/>
                  <a:gd name="connsiteY7" fmla="*/ 1974065 h 2077278"/>
                  <a:gd name="connsiteX8" fmla="*/ 105632 w 402534"/>
                  <a:gd name="connsiteY8" fmla="*/ 2076935 h 2077278"/>
                  <a:gd name="connsiteX9" fmla="*/ 98674 w 402534"/>
                  <a:gd name="connsiteY9" fmla="*/ 2077432 h 207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534" h="2077278">
                    <a:moveTo>
                      <a:pt x="98674" y="2077432"/>
                    </a:moveTo>
                    <a:cubicBezTo>
                      <a:pt x="48979" y="2077432"/>
                      <a:pt x="6737" y="2039166"/>
                      <a:pt x="3258" y="1988477"/>
                    </a:cubicBezTo>
                    <a:cubicBezTo>
                      <a:pt x="-15626" y="1736520"/>
                      <a:pt x="50966" y="1288762"/>
                      <a:pt x="115571" y="855416"/>
                    </a:cubicBezTo>
                    <a:cubicBezTo>
                      <a:pt x="159303" y="560224"/>
                      <a:pt x="201047" y="280934"/>
                      <a:pt x="211483" y="90600"/>
                    </a:cubicBezTo>
                    <a:cubicBezTo>
                      <a:pt x="214465" y="37922"/>
                      <a:pt x="259688" y="-2828"/>
                      <a:pt x="312366" y="154"/>
                    </a:cubicBezTo>
                    <a:cubicBezTo>
                      <a:pt x="365043" y="3135"/>
                      <a:pt x="405793" y="48359"/>
                      <a:pt x="402811" y="101036"/>
                    </a:cubicBezTo>
                    <a:cubicBezTo>
                      <a:pt x="391879" y="300316"/>
                      <a:pt x="349637" y="583581"/>
                      <a:pt x="304911" y="883246"/>
                    </a:cubicBezTo>
                    <a:cubicBezTo>
                      <a:pt x="244780" y="1286277"/>
                      <a:pt x="177193" y="1743477"/>
                      <a:pt x="194090" y="1974065"/>
                    </a:cubicBezTo>
                    <a:cubicBezTo>
                      <a:pt x="198065" y="2026742"/>
                      <a:pt x="158309" y="2072959"/>
                      <a:pt x="105632" y="2076935"/>
                    </a:cubicBezTo>
                    <a:cubicBezTo>
                      <a:pt x="103644" y="2077432"/>
                      <a:pt x="101159" y="2077432"/>
                      <a:pt x="98674" y="2077432"/>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42" name="Freeform: Shape 241">
                <a:extLst>
                  <a:ext uri="{FF2B5EF4-FFF2-40B4-BE49-F238E27FC236}">
                    <a16:creationId xmlns:a16="http://schemas.microsoft.com/office/drawing/2014/main" xmlns="" id="{9EADAA50-3DBF-4754-9AE0-3CDEBAE6BE2D}"/>
                  </a:ext>
                </a:extLst>
              </p:cNvPr>
              <p:cNvSpPr/>
              <p:nvPr/>
            </p:nvSpPr>
            <p:spPr>
              <a:xfrm>
                <a:off x="1346450" y="3608907"/>
                <a:ext cx="542714" cy="2627229"/>
              </a:xfrm>
              <a:custGeom>
                <a:avLst/>
                <a:gdLst>
                  <a:gd name="connsiteX0" fmla="*/ 98199 w 437321"/>
                  <a:gd name="connsiteY0" fmla="*/ 2121661 h 2117034"/>
                  <a:gd name="connsiteX1" fmla="*/ 2783 w 437321"/>
                  <a:gd name="connsiteY1" fmla="*/ 2032706 h 2117034"/>
                  <a:gd name="connsiteX2" fmla="*/ 133483 w 437321"/>
                  <a:gd name="connsiteY2" fmla="*/ 898651 h 2117034"/>
                  <a:gd name="connsiteX3" fmla="*/ 247286 w 437321"/>
                  <a:gd name="connsiteY3" fmla="*/ 90600 h 2117034"/>
                  <a:gd name="connsiteX4" fmla="*/ 348168 w 437321"/>
                  <a:gd name="connsiteY4" fmla="*/ 154 h 2117034"/>
                  <a:gd name="connsiteX5" fmla="*/ 438614 w 437321"/>
                  <a:gd name="connsiteY5" fmla="*/ 101036 h 2117034"/>
                  <a:gd name="connsiteX6" fmla="*/ 322326 w 437321"/>
                  <a:gd name="connsiteY6" fmla="*/ 930456 h 2117034"/>
                  <a:gd name="connsiteX7" fmla="*/ 193614 w 437321"/>
                  <a:gd name="connsiteY7" fmla="*/ 2018294 h 2117034"/>
                  <a:gd name="connsiteX8" fmla="*/ 105156 w 437321"/>
                  <a:gd name="connsiteY8" fmla="*/ 2121164 h 2117034"/>
                  <a:gd name="connsiteX9" fmla="*/ 98199 w 437321"/>
                  <a:gd name="connsiteY9" fmla="*/ 2121661 h 21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321" h="2117034">
                    <a:moveTo>
                      <a:pt x="98199" y="2121661"/>
                    </a:moveTo>
                    <a:cubicBezTo>
                      <a:pt x="48503" y="2121661"/>
                      <a:pt x="6262" y="2083396"/>
                      <a:pt x="2783" y="2032706"/>
                    </a:cubicBezTo>
                    <a:cubicBezTo>
                      <a:pt x="-15604" y="1785222"/>
                      <a:pt x="60430" y="1334482"/>
                      <a:pt x="133483" y="898651"/>
                    </a:cubicBezTo>
                    <a:cubicBezTo>
                      <a:pt x="186657" y="583581"/>
                      <a:pt x="236849" y="286401"/>
                      <a:pt x="247286" y="90600"/>
                    </a:cubicBezTo>
                    <a:cubicBezTo>
                      <a:pt x="250268" y="37923"/>
                      <a:pt x="295490" y="-2828"/>
                      <a:pt x="348168" y="154"/>
                    </a:cubicBezTo>
                    <a:cubicBezTo>
                      <a:pt x="400845" y="3136"/>
                      <a:pt x="441596" y="48359"/>
                      <a:pt x="438614" y="101036"/>
                    </a:cubicBezTo>
                    <a:cubicBezTo>
                      <a:pt x="427184" y="307273"/>
                      <a:pt x="375997" y="609919"/>
                      <a:pt x="322326" y="930456"/>
                    </a:cubicBezTo>
                    <a:cubicBezTo>
                      <a:pt x="250764" y="1354857"/>
                      <a:pt x="176718" y="1794167"/>
                      <a:pt x="193614" y="2018294"/>
                    </a:cubicBezTo>
                    <a:cubicBezTo>
                      <a:pt x="197590" y="2070972"/>
                      <a:pt x="157834" y="2117189"/>
                      <a:pt x="105156" y="2121164"/>
                    </a:cubicBezTo>
                    <a:cubicBezTo>
                      <a:pt x="102671" y="2121661"/>
                      <a:pt x="100684" y="2121661"/>
                      <a:pt x="98199" y="2121661"/>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43" name="Freeform: Shape 242">
                <a:extLst>
                  <a:ext uri="{FF2B5EF4-FFF2-40B4-BE49-F238E27FC236}">
                    <a16:creationId xmlns:a16="http://schemas.microsoft.com/office/drawing/2014/main" xmlns="" id="{0789E9F6-9B6F-4CC5-A1CE-F6EBBCF0EF8C}"/>
                  </a:ext>
                </a:extLst>
              </p:cNvPr>
              <p:cNvSpPr/>
              <p:nvPr/>
            </p:nvSpPr>
            <p:spPr>
              <a:xfrm>
                <a:off x="1256780" y="3538793"/>
                <a:ext cx="641390" cy="585885"/>
              </a:xfrm>
              <a:custGeom>
                <a:avLst/>
                <a:gdLst>
                  <a:gd name="connsiteX0" fmla="*/ 282768 w 516834"/>
                  <a:gd name="connsiteY0" fmla="*/ 476581 h 472108"/>
                  <a:gd name="connsiteX1" fmla="*/ 160020 w 516834"/>
                  <a:gd name="connsiteY1" fmla="*/ 467139 h 472108"/>
                  <a:gd name="connsiteX2" fmla="*/ 0 w 516834"/>
                  <a:gd name="connsiteY2" fmla="*/ 95415 h 472108"/>
                  <a:gd name="connsiteX3" fmla="*/ 517828 w 516834"/>
                  <a:gd name="connsiteY3" fmla="*/ 0 h 472108"/>
                  <a:gd name="connsiteX4" fmla="*/ 512362 w 516834"/>
                  <a:gd name="connsiteY4" fmla="*/ 135669 h 472108"/>
                  <a:gd name="connsiteX5" fmla="*/ 282768 w 516834"/>
                  <a:gd name="connsiteY5" fmla="*/ 476581 h 4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834" h="472108">
                    <a:moveTo>
                      <a:pt x="282768" y="476581"/>
                    </a:moveTo>
                    <a:cubicBezTo>
                      <a:pt x="296683" y="375699"/>
                      <a:pt x="181886" y="348366"/>
                      <a:pt x="160020" y="467139"/>
                    </a:cubicBezTo>
                    <a:lnTo>
                      <a:pt x="0" y="95415"/>
                    </a:lnTo>
                    <a:lnTo>
                      <a:pt x="517828" y="0"/>
                    </a:lnTo>
                    <a:lnTo>
                      <a:pt x="512362" y="135669"/>
                    </a:lnTo>
                    <a:lnTo>
                      <a:pt x="282768" y="476581"/>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244" name="Freeform: Shape 243">
                <a:extLst>
                  <a:ext uri="{FF2B5EF4-FFF2-40B4-BE49-F238E27FC236}">
                    <a16:creationId xmlns:a16="http://schemas.microsoft.com/office/drawing/2014/main" xmlns="" id="{8002B25A-6846-4F35-829D-257792C9F5C1}"/>
                  </a:ext>
                </a:extLst>
              </p:cNvPr>
              <p:cNvSpPr/>
              <p:nvPr/>
            </p:nvSpPr>
            <p:spPr>
              <a:xfrm>
                <a:off x="1071661" y="2220747"/>
                <a:ext cx="826406" cy="1677480"/>
              </a:xfrm>
              <a:custGeom>
                <a:avLst/>
                <a:gdLst>
                  <a:gd name="connsiteX0" fmla="*/ 521887 w 665921"/>
                  <a:gd name="connsiteY0" fmla="*/ 124331 h 1351721"/>
                  <a:gd name="connsiteX1" fmla="*/ 219240 w 665921"/>
                  <a:gd name="connsiteY1" fmla="*/ 7050 h 1351721"/>
                  <a:gd name="connsiteX2" fmla="*/ 8034 w 665921"/>
                  <a:gd name="connsiteY2" fmla="*/ 225710 h 1351721"/>
                  <a:gd name="connsiteX3" fmla="*/ 139231 w 665921"/>
                  <a:gd name="connsiteY3" fmla="*/ 1260374 h 1351721"/>
                  <a:gd name="connsiteX4" fmla="*/ 662029 w 665921"/>
                  <a:gd name="connsiteY4" fmla="*/ 1197757 h 1351721"/>
                  <a:gd name="connsiteX5" fmla="*/ 521887 w 665921"/>
                  <a:gd name="connsiteY5" fmla="*/ 124331 h 13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921" h="1351721">
                    <a:moveTo>
                      <a:pt x="521887" y="124331"/>
                    </a:moveTo>
                    <a:cubicBezTo>
                      <a:pt x="383733" y="-35192"/>
                      <a:pt x="320123" y="2577"/>
                      <a:pt x="219240" y="7050"/>
                    </a:cubicBezTo>
                    <a:cubicBezTo>
                      <a:pt x="42324" y="14504"/>
                      <a:pt x="-24765" y="114889"/>
                      <a:pt x="8034" y="225710"/>
                    </a:cubicBezTo>
                    <a:cubicBezTo>
                      <a:pt x="61209" y="403621"/>
                      <a:pt x="189920" y="930395"/>
                      <a:pt x="139231" y="1260374"/>
                    </a:cubicBezTo>
                    <a:cubicBezTo>
                      <a:pt x="113886" y="1426357"/>
                      <a:pt x="648611" y="1351317"/>
                      <a:pt x="662029" y="1197757"/>
                    </a:cubicBezTo>
                    <a:cubicBezTo>
                      <a:pt x="676937" y="1025313"/>
                      <a:pt x="660041" y="283854"/>
                      <a:pt x="521887" y="124331"/>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245" name="Freeform: Shape 244">
                <a:extLst>
                  <a:ext uri="{FF2B5EF4-FFF2-40B4-BE49-F238E27FC236}">
                    <a16:creationId xmlns:a16="http://schemas.microsoft.com/office/drawing/2014/main" xmlns="" id="{D195ECC5-C5C0-475F-9353-E4D717D9FDF7}"/>
                  </a:ext>
                </a:extLst>
              </p:cNvPr>
              <p:cNvSpPr/>
              <p:nvPr/>
            </p:nvSpPr>
            <p:spPr>
              <a:xfrm>
                <a:off x="987273" y="6097566"/>
                <a:ext cx="345364" cy="283691"/>
              </a:xfrm>
              <a:custGeom>
                <a:avLst/>
                <a:gdLst>
                  <a:gd name="connsiteX0" fmla="*/ 192819 w 278295"/>
                  <a:gd name="connsiteY0" fmla="*/ 15406 h 228600"/>
                  <a:gd name="connsiteX1" fmla="*/ 0 w 278295"/>
                  <a:gd name="connsiteY1" fmla="*/ 0 h 228600"/>
                  <a:gd name="connsiteX2" fmla="*/ 104858 w 278295"/>
                  <a:gd name="connsiteY2" fmla="*/ 230588 h 228600"/>
                  <a:gd name="connsiteX3" fmla="*/ 280780 w 278295"/>
                  <a:gd name="connsiteY3" fmla="*/ 204249 h 228600"/>
                </a:gdLst>
                <a:ahLst/>
                <a:cxnLst>
                  <a:cxn ang="0">
                    <a:pos x="connsiteX0" y="connsiteY0"/>
                  </a:cxn>
                  <a:cxn ang="0">
                    <a:pos x="connsiteX1" y="connsiteY1"/>
                  </a:cxn>
                  <a:cxn ang="0">
                    <a:pos x="connsiteX2" y="connsiteY2"/>
                  </a:cxn>
                  <a:cxn ang="0">
                    <a:pos x="connsiteX3" y="connsiteY3"/>
                  </a:cxn>
                </a:cxnLst>
                <a:rect l="l" t="t" r="r" b="b"/>
                <a:pathLst>
                  <a:path w="278295" h="228600">
                    <a:moveTo>
                      <a:pt x="192819" y="15406"/>
                    </a:moveTo>
                    <a:lnTo>
                      <a:pt x="0" y="0"/>
                    </a:lnTo>
                    <a:lnTo>
                      <a:pt x="104858" y="230588"/>
                    </a:lnTo>
                    <a:lnTo>
                      <a:pt x="280780" y="204249"/>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46" name="Freeform: Shape 245">
                <a:extLst>
                  <a:ext uri="{FF2B5EF4-FFF2-40B4-BE49-F238E27FC236}">
                    <a16:creationId xmlns:a16="http://schemas.microsoft.com/office/drawing/2014/main" xmlns="" id="{9894EC70-84E0-4B71-87BF-3DAEAEB9C7FA}"/>
                  </a:ext>
                </a:extLst>
              </p:cNvPr>
              <p:cNvSpPr/>
              <p:nvPr/>
            </p:nvSpPr>
            <p:spPr>
              <a:xfrm>
                <a:off x="1348055" y="6097566"/>
                <a:ext cx="345364" cy="283691"/>
              </a:xfrm>
              <a:custGeom>
                <a:avLst/>
                <a:gdLst>
                  <a:gd name="connsiteX0" fmla="*/ 192819 w 278295"/>
                  <a:gd name="connsiteY0" fmla="*/ 14909 h 228600"/>
                  <a:gd name="connsiteX1" fmla="*/ 0 w 278295"/>
                  <a:gd name="connsiteY1" fmla="*/ 0 h 228600"/>
                  <a:gd name="connsiteX2" fmla="*/ 104361 w 278295"/>
                  <a:gd name="connsiteY2" fmla="*/ 230588 h 228600"/>
                  <a:gd name="connsiteX3" fmla="*/ 280283 w 278295"/>
                  <a:gd name="connsiteY3" fmla="*/ 204249 h 228600"/>
                </a:gdLst>
                <a:ahLst/>
                <a:cxnLst>
                  <a:cxn ang="0">
                    <a:pos x="connsiteX0" y="connsiteY0"/>
                  </a:cxn>
                  <a:cxn ang="0">
                    <a:pos x="connsiteX1" y="connsiteY1"/>
                  </a:cxn>
                  <a:cxn ang="0">
                    <a:pos x="connsiteX2" y="connsiteY2"/>
                  </a:cxn>
                  <a:cxn ang="0">
                    <a:pos x="connsiteX3" y="connsiteY3"/>
                  </a:cxn>
                </a:cxnLst>
                <a:rect l="l" t="t" r="r" b="b"/>
                <a:pathLst>
                  <a:path w="278295" h="228600">
                    <a:moveTo>
                      <a:pt x="192819" y="14909"/>
                    </a:moveTo>
                    <a:lnTo>
                      <a:pt x="0" y="0"/>
                    </a:lnTo>
                    <a:lnTo>
                      <a:pt x="104361" y="230588"/>
                    </a:lnTo>
                    <a:lnTo>
                      <a:pt x="280283" y="204249"/>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47" name="Freeform: Shape 246">
                <a:extLst>
                  <a:ext uri="{FF2B5EF4-FFF2-40B4-BE49-F238E27FC236}">
                    <a16:creationId xmlns:a16="http://schemas.microsoft.com/office/drawing/2014/main" xmlns="" id="{A6C7CF5D-4A55-4A51-9BC3-2D61FE6A1B85}"/>
                  </a:ext>
                </a:extLst>
              </p:cNvPr>
              <p:cNvSpPr/>
              <p:nvPr/>
            </p:nvSpPr>
            <p:spPr>
              <a:xfrm>
                <a:off x="1109383" y="3538793"/>
                <a:ext cx="789402" cy="1313614"/>
              </a:xfrm>
              <a:custGeom>
                <a:avLst/>
                <a:gdLst>
                  <a:gd name="connsiteX0" fmla="*/ 520314 w 636104"/>
                  <a:gd name="connsiteY0" fmla="*/ 950678 h 1058517"/>
                  <a:gd name="connsiteX1" fmla="*/ 0 w 636104"/>
                  <a:gd name="connsiteY1" fmla="*/ 1061002 h 1058517"/>
                  <a:gd name="connsiteX2" fmla="*/ 119270 w 636104"/>
                  <a:gd name="connsiteY2" fmla="*/ 95415 h 1058517"/>
                  <a:gd name="connsiteX3" fmla="*/ 637099 w 636104"/>
                  <a:gd name="connsiteY3" fmla="*/ 0 h 1058517"/>
                  <a:gd name="connsiteX4" fmla="*/ 520314 w 636104"/>
                  <a:gd name="connsiteY4" fmla="*/ 950678 h 105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104" h="1058517">
                    <a:moveTo>
                      <a:pt x="520314" y="950678"/>
                    </a:moveTo>
                    <a:lnTo>
                      <a:pt x="0" y="1061002"/>
                    </a:lnTo>
                    <a:cubicBezTo>
                      <a:pt x="44726" y="726053"/>
                      <a:pt x="91440" y="403528"/>
                      <a:pt x="119270" y="95415"/>
                    </a:cubicBezTo>
                    <a:lnTo>
                      <a:pt x="637099" y="0"/>
                    </a:lnTo>
                    <a:cubicBezTo>
                      <a:pt x="648031" y="129209"/>
                      <a:pt x="586906" y="632128"/>
                      <a:pt x="520314" y="95067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48" name="Freeform: Shape 247">
                <a:extLst>
                  <a:ext uri="{FF2B5EF4-FFF2-40B4-BE49-F238E27FC236}">
                    <a16:creationId xmlns:a16="http://schemas.microsoft.com/office/drawing/2014/main" xmlns="" id="{FA348A21-3177-4C77-904F-717D217B0FE5}"/>
                  </a:ext>
                </a:extLst>
              </p:cNvPr>
              <p:cNvSpPr/>
              <p:nvPr/>
            </p:nvSpPr>
            <p:spPr>
              <a:xfrm>
                <a:off x="1784693" y="3539409"/>
                <a:ext cx="111009" cy="456373"/>
              </a:xfrm>
              <a:custGeom>
                <a:avLst/>
                <a:gdLst>
                  <a:gd name="connsiteX0" fmla="*/ 0 w 89452"/>
                  <a:gd name="connsiteY0" fmla="*/ 16897 h 367747"/>
                  <a:gd name="connsiteX1" fmla="*/ 13915 w 89452"/>
                  <a:gd name="connsiteY1" fmla="*/ 312089 h 367747"/>
                  <a:gd name="connsiteX2" fmla="*/ 37272 w 89452"/>
                  <a:gd name="connsiteY2" fmla="*/ 354827 h 367747"/>
                  <a:gd name="connsiteX3" fmla="*/ 67089 w 89452"/>
                  <a:gd name="connsiteY3" fmla="*/ 369736 h 367747"/>
                  <a:gd name="connsiteX4" fmla="*/ 92434 w 89452"/>
                  <a:gd name="connsiteY4" fmla="*/ 0 h 367747"/>
                  <a:gd name="connsiteX5" fmla="*/ 0 w 89452"/>
                  <a:gd name="connsiteY5" fmla="*/ 16897 h 36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52" h="367747">
                    <a:moveTo>
                      <a:pt x="0" y="16897"/>
                    </a:moveTo>
                    <a:lnTo>
                      <a:pt x="13915" y="312089"/>
                    </a:lnTo>
                    <a:cubicBezTo>
                      <a:pt x="14909" y="328985"/>
                      <a:pt x="23357" y="344888"/>
                      <a:pt x="37272" y="354827"/>
                    </a:cubicBezTo>
                    <a:lnTo>
                      <a:pt x="67089" y="369736"/>
                    </a:lnTo>
                    <a:cubicBezTo>
                      <a:pt x="83986" y="246987"/>
                      <a:pt x="92931" y="123742"/>
                      <a:pt x="92434" y="0"/>
                    </a:cubicBezTo>
                    <a:lnTo>
                      <a:pt x="0" y="16897"/>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49" name="Freeform: Shape 248">
                <a:extLst>
                  <a:ext uri="{FF2B5EF4-FFF2-40B4-BE49-F238E27FC236}">
                    <a16:creationId xmlns:a16="http://schemas.microsoft.com/office/drawing/2014/main" xmlns="" id="{1076454F-DEC4-4024-9A3F-B0DF7F4B97F0}"/>
                  </a:ext>
                </a:extLst>
              </p:cNvPr>
              <p:cNvSpPr/>
              <p:nvPr/>
            </p:nvSpPr>
            <p:spPr>
              <a:xfrm>
                <a:off x="1110000" y="3616500"/>
                <a:ext cx="376199" cy="1233441"/>
              </a:xfrm>
              <a:custGeom>
                <a:avLst/>
                <a:gdLst>
                  <a:gd name="connsiteX0" fmla="*/ 118773 w 303143"/>
                  <a:gd name="connsiteY0" fmla="*/ 32799 h 993913"/>
                  <a:gd name="connsiteX1" fmla="*/ 303143 w 303143"/>
                  <a:gd name="connsiteY1" fmla="*/ 0 h 993913"/>
                  <a:gd name="connsiteX2" fmla="*/ 173935 w 303143"/>
                  <a:gd name="connsiteY2" fmla="*/ 961114 h 993913"/>
                  <a:gd name="connsiteX3" fmla="*/ 0 w 303143"/>
                  <a:gd name="connsiteY3" fmla="*/ 998386 h 993913"/>
                  <a:gd name="connsiteX4" fmla="*/ 118773 w 303143"/>
                  <a:gd name="connsiteY4" fmla="*/ 32799 h 99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43" h="993913">
                    <a:moveTo>
                      <a:pt x="118773" y="32799"/>
                    </a:moveTo>
                    <a:lnTo>
                      <a:pt x="303143" y="0"/>
                    </a:lnTo>
                    <a:cubicBezTo>
                      <a:pt x="276308" y="290720"/>
                      <a:pt x="230091" y="618214"/>
                      <a:pt x="173935" y="961114"/>
                    </a:cubicBezTo>
                    <a:lnTo>
                      <a:pt x="0" y="998386"/>
                    </a:lnTo>
                    <a:cubicBezTo>
                      <a:pt x="26339" y="780719"/>
                      <a:pt x="118773" y="32799"/>
                      <a:pt x="118773" y="32799"/>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50" name="Freeform: Shape 249">
                <a:extLst>
                  <a:ext uri="{FF2B5EF4-FFF2-40B4-BE49-F238E27FC236}">
                    <a16:creationId xmlns:a16="http://schemas.microsoft.com/office/drawing/2014/main" xmlns="" id="{F9FA189D-4051-46D1-9BBC-741D145B7356}"/>
                  </a:ext>
                </a:extLst>
              </p:cNvPr>
              <p:cNvSpPr/>
              <p:nvPr/>
            </p:nvSpPr>
            <p:spPr>
              <a:xfrm>
                <a:off x="1468315" y="2209144"/>
                <a:ext cx="474875" cy="1745319"/>
              </a:xfrm>
              <a:custGeom>
                <a:avLst/>
                <a:gdLst>
                  <a:gd name="connsiteX0" fmla="*/ 214188 w 382656"/>
                  <a:gd name="connsiteY0" fmla="*/ 149087 h 1406386"/>
                  <a:gd name="connsiteX1" fmla="*/ 382159 w 382656"/>
                  <a:gd name="connsiteY1" fmla="*/ 1318923 h 1406386"/>
                  <a:gd name="connsiteX2" fmla="*/ 354826 w 382656"/>
                  <a:gd name="connsiteY2" fmla="*/ 1399430 h 1406386"/>
                  <a:gd name="connsiteX3" fmla="*/ 286247 w 382656"/>
                  <a:gd name="connsiteY3" fmla="*/ 1371103 h 1406386"/>
                  <a:gd name="connsiteX4" fmla="*/ 67089 w 382656"/>
                  <a:gd name="connsiteY4" fmla="*/ 58641 h 1406386"/>
                  <a:gd name="connsiteX5" fmla="*/ 0 w 382656"/>
                  <a:gd name="connsiteY5" fmla="*/ 0 h 1406386"/>
                  <a:gd name="connsiteX6" fmla="*/ 214188 w 382656"/>
                  <a:gd name="connsiteY6" fmla="*/ 149087 h 14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656" h="1406386">
                    <a:moveTo>
                      <a:pt x="214188" y="149087"/>
                    </a:moveTo>
                    <a:cubicBezTo>
                      <a:pt x="338924" y="310598"/>
                      <a:pt x="397068" y="1146479"/>
                      <a:pt x="382159" y="1318923"/>
                    </a:cubicBezTo>
                    <a:cubicBezTo>
                      <a:pt x="378681" y="1358182"/>
                      <a:pt x="370233" y="1383030"/>
                      <a:pt x="354826" y="1399430"/>
                    </a:cubicBezTo>
                    <a:cubicBezTo>
                      <a:pt x="330476" y="1424774"/>
                      <a:pt x="287241" y="1405890"/>
                      <a:pt x="286247" y="1371103"/>
                    </a:cubicBezTo>
                    <a:cubicBezTo>
                      <a:pt x="269847" y="845323"/>
                      <a:pt x="233072" y="299168"/>
                      <a:pt x="67089" y="58641"/>
                    </a:cubicBezTo>
                    <a:lnTo>
                      <a:pt x="0" y="0"/>
                    </a:lnTo>
                    <a:cubicBezTo>
                      <a:pt x="54168" y="7951"/>
                      <a:pt x="122251" y="29817"/>
                      <a:pt x="214188" y="149087"/>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251" name="Freeform: Shape 250">
                <a:extLst>
                  <a:ext uri="{FF2B5EF4-FFF2-40B4-BE49-F238E27FC236}">
                    <a16:creationId xmlns:a16="http://schemas.microsoft.com/office/drawing/2014/main" xmlns="" id="{62EB910F-5C32-4AC5-A044-FD65D9CCC5F5}"/>
                  </a:ext>
                </a:extLst>
              </p:cNvPr>
              <p:cNvSpPr/>
              <p:nvPr/>
            </p:nvSpPr>
            <p:spPr>
              <a:xfrm>
                <a:off x="1068756" y="2230111"/>
                <a:ext cx="400869" cy="1813158"/>
              </a:xfrm>
              <a:custGeom>
                <a:avLst/>
                <a:gdLst>
                  <a:gd name="connsiteX0" fmla="*/ 211145 w 323021"/>
                  <a:gd name="connsiteY0" fmla="*/ 0 h 1461052"/>
                  <a:gd name="connsiteX1" fmla="*/ 183813 w 323021"/>
                  <a:gd name="connsiteY1" fmla="*/ 42241 h 1461052"/>
                  <a:gd name="connsiteX2" fmla="*/ 320973 w 323021"/>
                  <a:gd name="connsiteY2" fmla="*/ 1347746 h 1461052"/>
                  <a:gd name="connsiteX3" fmla="*/ 189279 w 323021"/>
                  <a:gd name="connsiteY3" fmla="*/ 1463040 h 1461052"/>
                  <a:gd name="connsiteX4" fmla="*/ 69513 w 323021"/>
                  <a:gd name="connsiteY4" fmla="*/ 1322898 h 1461052"/>
                  <a:gd name="connsiteX5" fmla="*/ 8387 w 323021"/>
                  <a:gd name="connsiteY5" fmla="*/ 225121 h 1461052"/>
                  <a:gd name="connsiteX6" fmla="*/ 211145 w 323021"/>
                  <a:gd name="connsiteY6" fmla="*/ 0 h 146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21" h="1461052">
                    <a:moveTo>
                      <a:pt x="211145" y="0"/>
                    </a:moveTo>
                    <a:lnTo>
                      <a:pt x="183813" y="42241"/>
                    </a:lnTo>
                    <a:cubicBezTo>
                      <a:pt x="289167" y="326003"/>
                      <a:pt x="336378" y="838366"/>
                      <a:pt x="320973" y="1347746"/>
                    </a:cubicBezTo>
                    <a:cubicBezTo>
                      <a:pt x="318985" y="1419308"/>
                      <a:pt x="259350" y="1477452"/>
                      <a:pt x="189279" y="1463040"/>
                    </a:cubicBezTo>
                    <a:cubicBezTo>
                      <a:pt x="112748" y="1447138"/>
                      <a:pt x="58580" y="1403405"/>
                      <a:pt x="69513" y="1322898"/>
                    </a:cubicBezTo>
                    <a:cubicBezTo>
                      <a:pt x="115730" y="987453"/>
                      <a:pt x="61562" y="403032"/>
                      <a:pt x="8387" y="225121"/>
                    </a:cubicBezTo>
                    <a:cubicBezTo>
                      <a:pt x="-23915" y="116785"/>
                      <a:pt x="35720" y="9939"/>
                      <a:pt x="211145" y="0"/>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252" name="Freeform: Shape 251">
                <a:extLst>
                  <a:ext uri="{FF2B5EF4-FFF2-40B4-BE49-F238E27FC236}">
                    <a16:creationId xmlns:a16="http://schemas.microsoft.com/office/drawing/2014/main" xmlns="" id="{649CFCCC-28B1-4B8C-883F-65951B1CA6F0}"/>
                  </a:ext>
                </a:extLst>
              </p:cNvPr>
              <p:cNvSpPr/>
              <p:nvPr/>
            </p:nvSpPr>
            <p:spPr>
              <a:xfrm>
                <a:off x="1068756" y="2230111"/>
                <a:ext cx="259023" cy="1782322"/>
              </a:xfrm>
              <a:custGeom>
                <a:avLst/>
                <a:gdLst>
                  <a:gd name="connsiteX0" fmla="*/ 87900 w 208721"/>
                  <a:gd name="connsiteY0" fmla="*/ 92931 h 1436204"/>
                  <a:gd name="connsiteX1" fmla="*/ 191764 w 208721"/>
                  <a:gd name="connsiteY1" fmla="*/ 29817 h 1436204"/>
                  <a:gd name="connsiteX2" fmla="*/ 211145 w 208721"/>
                  <a:gd name="connsiteY2" fmla="*/ 0 h 1436204"/>
                  <a:gd name="connsiteX3" fmla="*/ 8387 w 208721"/>
                  <a:gd name="connsiteY3" fmla="*/ 224624 h 1436204"/>
                  <a:gd name="connsiteX4" fmla="*/ 69513 w 208721"/>
                  <a:gd name="connsiteY4" fmla="*/ 1322401 h 1436204"/>
                  <a:gd name="connsiteX5" fmla="*/ 121693 w 208721"/>
                  <a:gd name="connsiteY5" fmla="*/ 1436701 h 1436204"/>
                  <a:gd name="connsiteX6" fmla="*/ 87900 w 208721"/>
                  <a:gd name="connsiteY6" fmla="*/ 92931 h 143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21" h="1436204">
                    <a:moveTo>
                      <a:pt x="87900" y="92931"/>
                    </a:moveTo>
                    <a:cubicBezTo>
                      <a:pt x="107281" y="58144"/>
                      <a:pt x="152504" y="22363"/>
                      <a:pt x="191764" y="29817"/>
                    </a:cubicBezTo>
                    <a:lnTo>
                      <a:pt x="211145" y="0"/>
                    </a:lnTo>
                    <a:cubicBezTo>
                      <a:pt x="35720" y="10436"/>
                      <a:pt x="-23915" y="117282"/>
                      <a:pt x="8387" y="224624"/>
                    </a:cubicBezTo>
                    <a:cubicBezTo>
                      <a:pt x="61562" y="402535"/>
                      <a:pt x="115730" y="986956"/>
                      <a:pt x="69513" y="1322401"/>
                    </a:cubicBezTo>
                    <a:cubicBezTo>
                      <a:pt x="62059" y="1376072"/>
                      <a:pt x="83925" y="1413344"/>
                      <a:pt x="121693" y="1436701"/>
                    </a:cubicBezTo>
                    <a:cubicBezTo>
                      <a:pt x="200710" y="989440"/>
                      <a:pt x="68519" y="127718"/>
                      <a:pt x="87900" y="92931"/>
                    </a:cubicBezTo>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253" name="Freeform: Shape 252">
                <a:extLst>
                  <a:ext uri="{FF2B5EF4-FFF2-40B4-BE49-F238E27FC236}">
                    <a16:creationId xmlns:a16="http://schemas.microsoft.com/office/drawing/2014/main" xmlns="" id="{D34D77F0-A827-4B3B-92D3-C31BD62148CC}"/>
                  </a:ext>
                </a:extLst>
              </p:cNvPr>
              <p:cNvSpPr/>
              <p:nvPr/>
            </p:nvSpPr>
            <p:spPr>
              <a:xfrm>
                <a:off x="1300730" y="2222771"/>
                <a:ext cx="283691" cy="240521"/>
              </a:xfrm>
              <a:custGeom>
                <a:avLst/>
                <a:gdLst>
                  <a:gd name="connsiteX0" fmla="*/ 2850 w 228599"/>
                  <a:gd name="connsiteY0" fmla="*/ 66544 h 193813"/>
                  <a:gd name="connsiteX1" fmla="*/ 16765 w 228599"/>
                  <a:gd name="connsiteY1" fmla="*/ 103319 h 193813"/>
                  <a:gd name="connsiteX2" fmla="*/ 162870 w 228599"/>
                  <a:gd name="connsiteY2" fmla="*/ 198237 h 193813"/>
                  <a:gd name="connsiteX3" fmla="*/ 227475 w 228599"/>
                  <a:gd name="connsiteY3" fmla="*/ 105803 h 193813"/>
                  <a:gd name="connsiteX4" fmla="*/ 222008 w 228599"/>
                  <a:gd name="connsiteY4" fmla="*/ 87913 h 193813"/>
                  <a:gd name="connsiteX5" fmla="*/ 94787 w 228599"/>
                  <a:gd name="connsiteY5" fmla="*/ 449 h 193813"/>
                  <a:gd name="connsiteX6" fmla="*/ 42110 w 228599"/>
                  <a:gd name="connsiteY6" fmla="*/ 4921 h 193813"/>
                  <a:gd name="connsiteX7" fmla="*/ 2850 w 228599"/>
                  <a:gd name="connsiteY7" fmla="*/ 66544 h 1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99" h="193813">
                    <a:moveTo>
                      <a:pt x="2850" y="66544"/>
                    </a:moveTo>
                    <a:lnTo>
                      <a:pt x="16765" y="103319"/>
                    </a:lnTo>
                    <a:cubicBezTo>
                      <a:pt x="39128" y="163450"/>
                      <a:pt x="98763" y="202213"/>
                      <a:pt x="162870" y="198237"/>
                    </a:cubicBezTo>
                    <a:cubicBezTo>
                      <a:pt x="209087" y="195256"/>
                      <a:pt x="240396" y="150529"/>
                      <a:pt x="227475" y="105803"/>
                    </a:cubicBezTo>
                    <a:lnTo>
                      <a:pt x="222008" y="87913"/>
                    </a:lnTo>
                    <a:cubicBezTo>
                      <a:pt x="205609" y="32254"/>
                      <a:pt x="152435" y="-4521"/>
                      <a:pt x="94787" y="449"/>
                    </a:cubicBezTo>
                    <a:lnTo>
                      <a:pt x="42110" y="4921"/>
                    </a:lnTo>
                    <a:cubicBezTo>
                      <a:pt x="11796" y="6909"/>
                      <a:pt x="-7586" y="37720"/>
                      <a:pt x="2850" y="66544"/>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54" name="Freeform: Shape 253">
                <a:extLst>
                  <a:ext uri="{FF2B5EF4-FFF2-40B4-BE49-F238E27FC236}">
                    <a16:creationId xmlns:a16="http://schemas.microsoft.com/office/drawing/2014/main" xmlns="" id="{BB5D6CAD-0614-49BD-A95C-DA1F654D3585}"/>
                  </a:ext>
                </a:extLst>
              </p:cNvPr>
              <p:cNvSpPr/>
              <p:nvPr/>
            </p:nvSpPr>
            <p:spPr>
              <a:xfrm>
                <a:off x="1180923" y="2240595"/>
                <a:ext cx="135678" cy="61672"/>
              </a:xfrm>
              <a:custGeom>
                <a:avLst/>
                <a:gdLst>
                  <a:gd name="connsiteX0" fmla="*/ 98894 w 109330"/>
                  <a:gd name="connsiteY0" fmla="*/ 49199 h 49695"/>
                  <a:gd name="connsiteX1" fmla="*/ 0 w 109330"/>
                  <a:gd name="connsiteY1" fmla="*/ 29817 h 49695"/>
                  <a:gd name="connsiteX2" fmla="*/ 64108 w 109330"/>
                  <a:gd name="connsiteY2" fmla="*/ 2982 h 49695"/>
                  <a:gd name="connsiteX3" fmla="*/ 113306 w 109330"/>
                  <a:gd name="connsiteY3" fmla="*/ 0 h 49695"/>
                  <a:gd name="connsiteX4" fmla="*/ 98894 w 109330"/>
                  <a:gd name="connsiteY4" fmla="*/ 49199 h 4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 h="49695">
                    <a:moveTo>
                      <a:pt x="98894" y="49199"/>
                    </a:moveTo>
                    <a:cubicBezTo>
                      <a:pt x="37769" y="52677"/>
                      <a:pt x="9442" y="42738"/>
                      <a:pt x="0" y="29817"/>
                    </a:cubicBezTo>
                    <a:lnTo>
                      <a:pt x="64108" y="2982"/>
                    </a:lnTo>
                    <a:lnTo>
                      <a:pt x="113306" y="0"/>
                    </a:lnTo>
                    <a:lnTo>
                      <a:pt x="98894" y="49199"/>
                    </a:lnTo>
                    <a:close/>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255" name="Freeform: Shape 254">
                <a:extLst>
                  <a:ext uri="{FF2B5EF4-FFF2-40B4-BE49-F238E27FC236}">
                    <a16:creationId xmlns:a16="http://schemas.microsoft.com/office/drawing/2014/main" xmlns="" id="{7828F469-8585-4A55-A7FE-856F47D2154D}"/>
                  </a:ext>
                </a:extLst>
              </p:cNvPr>
              <p:cNvSpPr/>
              <p:nvPr/>
            </p:nvSpPr>
            <p:spPr>
              <a:xfrm>
                <a:off x="1300990" y="2240595"/>
                <a:ext cx="86341" cy="55505"/>
              </a:xfrm>
              <a:custGeom>
                <a:avLst/>
                <a:gdLst>
                  <a:gd name="connsiteX0" fmla="*/ 2144 w 69573"/>
                  <a:gd name="connsiteY0" fmla="*/ 49199 h 44726"/>
                  <a:gd name="connsiteX1" fmla="*/ 2144 w 69573"/>
                  <a:gd name="connsiteY1" fmla="*/ 49199 h 44726"/>
                  <a:gd name="connsiteX2" fmla="*/ 72712 w 69573"/>
                  <a:gd name="connsiteY2" fmla="*/ 13418 h 44726"/>
                  <a:gd name="connsiteX3" fmla="*/ 31961 w 69573"/>
                  <a:gd name="connsiteY3" fmla="*/ 13418 h 44726"/>
                  <a:gd name="connsiteX4" fmla="*/ 31961 w 69573"/>
                  <a:gd name="connsiteY4" fmla="*/ 0 h 44726"/>
                  <a:gd name="connsiteX5" fmla="*/ 17053 w 69573"/>
                  <a:gd name="connsiteY5" fmla="*/ 0 h 44726"/>
                  <a:gd name="connsiteX6" fmla="*/ 2144 w 69573"/>
                  <a:gd name="connsiteY6" fmla="*/ 49199 h 4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73" h="44726">
                    <a:moveTo>
                      <a:pt x="2144" y="49199"/>
                    </a:moveTo>
                    <a:lnTo>
                      <a:pt x="2144" y="49199"/>
                    </a:lnTo>
                    <a:cubicBezTo>
                      <a:pt x="21525" y="49199"/>
                      <a:pt x="55319" y="34787"/>
                      <a:pt x="72712" y="13418"/>
                    </a:cubicBezTo>
                    <a:lnTo>
                      <a:pt x="31961" y="13418"/>
                    </a:lnTo>
                    <a:lnTo>
                      <a:pt x="31961" y="0"/>
                    </a:lnTo>
                    <a:lnTo>
                      <a:pt x="17053" y="0"/>
                    </a:lnTo>
                    <a:cubicBezTo>
                      <a:pt x="3138" y="11927"/>
                      <a:pt x="-3819" y="30811"/>
                      <a:pt x="2144" y="49199"/>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56" name="Freeform: Shape 255">
                <a:extLst>
                  <a:ext uri="{FF2B5EF4-FFF2-40B4-BE49-F238E27FC236}">
                    <a16:creationId xmlns:a16="http://schemas.microsoft.com/office/drawing/2014/main" xmlns="" id="{E1489DB9-455D-4369-AAED-4696DAB07D87}"/>
                  </a:ext>
                </a:extLst>
              </p:cNvPr>
              <p:cNvSpPr/>
              <p:nvPr/>
            </p:nvSpPr>
            <p:spPr>
              <a:xfrm>
                <a:off x="1201275" y="2027211"/>
                <a:ext cx="548881" cy="234353"/>
              </a:xfrm>
              <a:custGeom>
                <a:avLst/>
                <a:gdLst>
                  <a:gd name="connsiteX0" fmla="*/ 393589 w 442291"/>
                  <a:gd name="connsiteY0" fmla="*/ 0 h 188843"/>
                  <a:gd name="connsiteX1" fmla="*/ 393589 w 442291"/>
                  <a:gd name="connsiteY1" fmla="*/ 87464 h 188843"/>
                  <a:gd name="connsiteX2" fmla="*/ 395080 w 442291"/>
                  <a:gd name="connsiteY2" fmla="*/ 87464 h 188843"/>
                  <a:gd name="connsiteX3" fmla="*/ 443782 w 442291"/>
                  <a:gd name="connsiteY3" fmla="*/ 136166 h 188843"/>
                  <a:gd name="connsiteX4" fmla="*/ 404026 w 442291"/>
                  <a:gd name="connsiteY4" fmla="*/ 184371 h 188843"/>
                  <a:gd name="connsiteX5" fmla="*/ 238042 w 442291"/>
                  <a:gd name="connsiteY5" fmla="*/ 181886 h 188843"/>
                  <a:gd name="connsiteX6" fmla="*/ 0 w 442291"/>
                  <a:gd name="connsiteY6" fmla="*/ 185862 h 188843"/>
                  <a:gd name="connsiteX7" fmla="*/ 238042 w 442291"/>
                  <a:gd name="connsiteY7" fmla="*/ 20872 h 188843"/>
                  <a:gd name="connsiteX8" fmla="*/ 393589 w 442291"/>
                  <a:gd name="connsiteY8" fmla="*/ 0 h 1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291" h="188843">
                    <a:moveTo>
                      <a:pt x="393589" y="0"/>
                    </a:moveTo>
                    <a:lnTo>
                      <a:pt x="393589" y="87464"/>
                    </a:lnTo>
                    <a:lnTo>
                      <a:pt x="395080" y="87464"/>
                    </a:lnTo>
                    <a:cubicBezTo>
                      <a:pt x="421916" y="87464"/>
                      <a:pt x="443782" y="109330"/>
                      <a:pt x="443782" y="136166"/>
                    </a:cubicBezTo>
                    <a:cubicBezTo>
                      <a:pt x="443782" y="159523"/>
                      <a:pt x="426886" y="180395"/>
                      <a:pt x="404026" y="184371"/>
                    </a:cubicBezTo>
                    <a:cubicBezTo>
                      <a:pt x="352342" y="192322"/>
                      <a:pt x="297180" y="195304"/>
                      <a:pt x="238042" y="181886"/>
                    </a:cubicBezTo>
                    <a:lnTo>
                      <a:pt x="0" y="185862"/>
                    </a:lnTo>
                    <a:lnTo>
                      <a:pt x="238042" y="20872"/>
                    </a:lnTo>
                    <a:lnTo>
                      <a:pt x="393589"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57" name="Freeform: Shape 256">
                <a:extLst>
                  <a:ext uri="{FF2B5EF4-FFF2-40B4-BE49-F238E27FC236}">
                    <a16:creationId xmlns:a16="http://schemas.microsoft.com/office/drawing/2014/main" xmlns="" id="{2F27B0C4-AE0E-464E-AC49-2B33ABF29ABF}"/>
                  </a:ext>
                </a:extLst>
              </p:cNvPr>
              <p:cNvSpPr/>
              <p:nvPr/>
            </p:nvSpPr>
            <p:spPr>
              <a:xfrm>
                <a:off x="1340654" y="1947037"/>
                <a:ext cx="160348" cy="308360"/>
              </a:xfrm>
              <a:custGeom>
                <a:avLst/>
                <a:gdLst>
                  <a:gd name="connsiteX0" fmla="*/ 131197 w 129208"/>
                  <a:gd name="connsiteY0" fmla="*/ 128215 h 248478"/>
                  <a:gd name="connsiteX1" fmla="*/ 132688 w 129208"/>
                  <a:gd name="connsiteY1" fmla="*/ 250466 h 248478"/>
                  <a:gd name="connsiteX2" fmla="*/ 0 w 129208"/>
                  <a:gd name="connsiteY2" fmla="*/ 250466 h 248478"/>
                  <a:gd name="connsiteX3" fmla="*/ 0 w 129208"/>
                  <a:gd name="connsiteY3" fmla="*/ 0 h 248478"/>
                </a:gdLst>
                <a:ahLst/>
                <a:cxnLst>
                  <a:cxn ang="0">
                    <a:pos x="connsiteX0" y="connsiteY0"/>
                  </a:cxn>
                  <a:cxn ang="0">
                    <a:pos x="connsiteX1" y="connsiteY1"/>
                  </a:cxn>
                  <a:cxn ang="0">
                    <a:pos x="connsiteX2" y="connsiteY2"/>
                  </a:cxn>
                  <a:cxn ang="0">
                    <a:pos x="connsiteX3" y="connsiteY3"/>
                  </a:cxn>
                </a:cxnLst>
                <a:rect l="l" t="t" r="r" b="b"/>
                <a:pathLst>
                  <a:path w="129208" h="248478">
                    <a:moveTo>
                      <a:pt x="131197" y="128215"/>
                    </a:moveTo>
                    <a:lnTo>
                      <a:pt x="132688" y="250466"/>
                    </a:lnTo>
                    <a:lnTo>
                      <a:pt x="0" y="250466"/>
                    </a:lnTo>
                    <a:lnTo>
                      <a:pt x="0" y="0"/>
                    </a:lnTo>
                    <a:close/>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58" name="Freeform: Shape 257">
                <a:extLst>
                  <a:ext uri="{FF2B5EF4-FFF2-40B4-BE49-F238E27FC236}">
                    <a16:creationId xmlns:a16="http://schemas.microsoft.com/office/drawing/2014/main" xmlns="" id="{78BF6241-F3DE-4C87-BD80-8FAC88773B5A}"/>
                  </a:ext>
                </a:extLst>
              </p:cNvPr>
              <p:cNvSpPr/>
              <p:nvPr/>
            </p:nvSpPr>
            <p:spPr>
              <a:xfrm>
                <a:off x="1340037" y="1946420"/>
                <a:ext cx="160348" cy="308360"/>
              </a:xfrm>
              <a:custGeom>
                <a:avLst/>
                <a:gdLst>
                  <a:gd name="connsiteX0" fmla="*/ 131693 w 129208"/>
                  <a:gd name="connsiteY0" fmla="*/ 128712 h 248478"/>
                  <a:gd name="connsiteX1" fmla="*/ 133185 w 129208"/>
                  <a:gd name="connsiteY1" fmla="*/ 250466 h 248478"/>
                  <a:gd name="connsiteX2" fmla="*/ 133185 w 129208"/>
                  <a:gd name="connsiteY2" fmla="*/ 250466 h 248478"/>
                  <a:gd name="connsiteX3" fmla="*/ 66592 w 129208"/>
                  <a:gd name="connsiteY3" fmla="*/ 177910 h 248478"/>
                  <a:gd name="connsiteX4" fmla="*/ 40750 w 129208"/>
                  <a:gd name="connsiteY4" fmla="*/ 250466 h 248478"/>
                  <a:gd name="connsiteX5" fmla="*/ 0 w 129208"/>
                  <a:gd name="connsiteY5" fmla="*/ 250466 h 248478"/>
                  <a:gd name="connsiteX6" fmla="*/ 0 w 129208"/>
                  <a:gd name="connsiteY6" fmla="*/ 0 h 248478"/>
                  <a:gd name="connsiteX7" fmla="*/ 131693 w 129208"/>
                  <a:gd name="connsiteY7" fmla="*/ 128712 h 24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208" h="248478">
                    <a:moveTo>
                      <a:pt x="131693" y="128712"/>
                    </a:moveTo>
                    <a:lnTo>
                      <a:pt x="133185" y="250466"/>
                    </a:lnTo>
                    <a:lnTo>
                      <a:pt x="133185" y="250466"/>
                    </a:lnTo>
                    <a:lnTo>
                      <a:pt x="66592" y="177910"/>
                    </a:lnTo>
                    <a:cubicBezTo>
                      <a:pt x="63611" y="204249"/>
                      <a:pt x="56653" y="229097"/>
                      <a:pt x="40750" y="250466"/>
                    </a:cubicBezTo>
                    <a:lnTo>
                      <a:pt x="0" y="250466"/>
                    </a:lnTo>
                    <a:lnTo>
                      <a:pt x="0" y="0"/>
                    </a:lnTo>
                    <a:lnTo>
                      <a:pt x="131693" y="128712"/>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59" name="Freeform: Shape 258">
                <a:extLst>
                  <a:ext uri="{FF2B5EF4-FFF2-40B4-BE49-F238E27FC236}">
                    <a16:creationId xmlns:a16="http://schemas.microsoft.com/office/drawing/2014/main" xmlns="" id="{E4798500-CBDF-433D-A31B-45B411A4FEC1}"/>
                  </a:ext>
                </a:extLst>
              </p:cNvPr>
              <p:cNvSpPr/>
              <p:nvPr/>
            </p:nvSpPr>
            <p:spPr>
              <a:xfrm>
                <a:off x="1233766" y="1372080"/>
                <a:ext cx="530380" cy="746231"/>
              </a:xfrm>
              <a:custGeom>
                <a:avLst/>
                <a:gdLst>
                  <a:gd name="connsiteX0" fmla="*/ 232237 w 427382"/>
                  <a:gd name="connsiteY0" fmla="*/ 140 h 601317"/>
                  <a:gd name="connsiteX1" fmla="*/ 425553 w 427382"/>
                  <a:gd name="connsiteY1" fmla="*/ 183517 h 601317"/>
                  <a:gd name="connsiteX2" fmla="*/ 400208 w 427382"/>
                  <a:gd name="connsiteY2" fmla="*/ 463303 h 601317"/>
                  <a:gd name="connsiteX3" fmla="*/ 278951 w 427382"/>
                  <a:gd name="connsiteY3" fmla="*/ 604936 h 601317"/>
                  <a:gd name="connsiteX4" fmla="*/ 55320 w 427382"/>
                  <a:gd name="connsiteY4" fmla="*/ 452370 h 601317"/>
                  <a:gd name="connsiteX5" fmla="*/ 8109 w 427382"/>
                  <a:gd name="connsiteY5" fmla="*/ 146245 h 601317"/>
                  <a:gd name="connsiteX6" fmla="*/ 232237 w 427382"/>
                  <a:gd name="connsiteY6" fmla="*/ 140 h 6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382" h="601317">
                    <a:moveTo>
                      <a:pt x="232237" y="140"/>
                    </a:moveTo>
                    <a:cubicBezTo>
                      <a:pt x="312743" y="-4333"/>
                      <a:pt x="414123" y="99531"/>
                      <a:pt x="425553" y="183517"/>
                    </a:cubicBezTo>
                    <a:cubicBezTo>
                      <a:pt x="436983" y="267999"/>
                      <a:pt x="412632" y="421062"/>
                      <a:pt x="400208" y="463303"/>
                    </a:cubicBezTo>
                    <a:cubicBezTo>
                      <a:pt x="387784" y="505544"/>
                      <a:pt x="325665" y="604936"/>
                      <a:pt x="278951" y="604936"/>
                    </a:cubicBezTo>
                    <a:cubicBezTo>
                      <a:pt x="231243" y="604936"/>
                      <a:pt x="110979" y="559713"/>
                      <a:pt x="55320" y="452370"/>
                    </a:cubicBezTo>
                    <a:cubicBezTo>
                      <a:pt x="-4314" y="338070"/>
                      <a:pt x="-7794" y="190971"/>
                      <a:pt x="8109" y="146245"/>
                    </a:cubicBezTo>
                    <a:cubicBezTo>
                      <a:pt x="23515" y="102016"/>
                      <a:pt x="103525" y="7097"/>
                      <a:pt x="232237" y="140"/>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60" name="Freeform: Shape 259">
                <a:extLst>
                  <a:ext uri="{FF2B5EF4-FFF2-40B4-BE49-F238E27FC236}">
                    <a16:creationId xmlns:a16="http://schemas.microsoft.com/office/drawing/2014/main" xmlns="" id="{5E7F2083-30B2-4746-A96C-0206EE0CEFD0}"/>
                  </a:ext>
                </a:extLst>
              </p:cNvPr>
              <p:cNvSpPr/>
              <p:nvPr/>
            </p:nvSpPr>
            <p:spPr>
              <a:xfrm>
                <a:off x="1454130" y="1863163"/>
                <a:ext cx="67839" cy="67839"/>
              </a:xfrm>
              <a:custGeom>
                <a:avLst/>
                <a:gdLst>
                  <a:gd name="connsiteX0" fmla="*/ 0 w 54665"/>
                  <a:gd name="connsiteY0" fmla="*/ 28327 h 54665"/>
                  <a:gd name="connsiteX1" fmla="*/ 29321 w 54665"/>
                  <a:gd name="connsiteY1" fmla="*/ 56653 h 54665"/>
                  <a:gd name="connsiteX2" fmla="*/ 58641 w 54665"/>
                  <a:gd name="connsiteY2" fmla="*/ 28327 h 54665"/>
                  <a:gd name="connsiteX3" fmla="*/ 29321 w 54665"/>
                  <a:gd name="connsiteY3" fmla="*/ 0 h 54665"/>
                  <a:gd name="connsiteX4" fmla="*/ 0 w 54665"/>
                  <a:gd name="connsiteY4" fmla="*/ 28327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5" h="54665">
                    <a:moveTo>
                      <a:pt x="0" y="28327"/>
                    </a:moveTo>
                    <a:cubicBezTo>
                      <a:pt x="0" y="44229"/>
                      <a:pt x="13418" y="56653"/>
                      <a:pt x="29321" y="56653"/>
                    </a:cubicBezTo>
                    <a:cubicBezTo>
                      <a:pt x="45720" y="56653"/>
                      <a:pt x="58641" y="43732"/>
                      <a:pt x="58641" y="28327"/>
                    </a:cubicBezTo>
                    <a:cubicBezTo>
                      <a:pt x="58641" y="12424"/>
                      <a:pt x="45223" y="0"/>
                      <a:pt x="29321" y="0"/>
                    </a:cubicBezTo>
                    <a:cubicBezTo>
                      <a:pt x="13418" y="0"/>
                      <a:pt x="0" y="12424"/>
                      <a:pt x="0" y="28327"/>
                    </a:cubicBezTo>
                  </a:path>
                </a:pathLst>
              </a:custGeom>
              <a:solidFill>
                <a:srgbClr val="F1AAB8"/>
              </a:solidFill>
              <a:ln w="4966" cap="flat">
                <a:noFill/>
                <a:prstDash val="solid"/>
                <a:miter/>
              </a:ln>
            </p:spPr>
            <p:txBody>
              <a:bodyPr rtlCol="0" anchor="ctr"/>
              <a:lstStyle/>
              <a:p>
                <a:endParaRPr lang="en-GB" dirty="0">
                  <a:latin typeface="Arial" panose="020B0604020202020204" pitchFamily="34" charset="0"/>
                </a:endParaRPr>
              </a:p>
            </p:txBody>
          </p:sp>
          <p:sp>
            <p:nvSpPr>
              <p:cNvPr id="261" name="Freeform: Shape 260">
                <a:extLst>
                  <a:ext uri="{FF2B5EF4-FFF2-40B4-BE49-F238E27FC236}">
                    <a16:creationId xmlns:a16="http://schemas.microsoft.com/office/drawing/2014/main" xmlns="" id="{36BCA7E3-7D5B-4A30-A56A-4E5DDA117780}"/>
                  </a:ext>
                </a:extLst>
              </p:cNvPr>
              <p:cNvSpPr/>
              <p:nvPr/>
            </p:nvSpPr>
            <p:spPr>
              <a:xfrm>
                <a:off x="1683625" y="1869168"/>
                <a:ext cx="37003" cy="67839"/>
              </a:xfrm>
              <a:custGeom>
                <a:avLst/>
                <a:gdLst>
                  <a:gd name="connsiteX0" fmla="*/ 437 w 29817"/>
                  <a:gd name="connsiteY0" fmla="*/ 25972 h 54665"/>
                  <a:gd name="connsiteX1" fmla="*/ 11866 w 29817"/>
                  <a:gd name="connsiteY1" fmla="*/ 56287 h 54665"/>
                  <a:gd name="connsiteX2" fmla="*/ 31248 w 29817"/>
                  <a:gd name="connsiteY2" fmla="*/ 30445 h 54665"/>
                  <a:gd name="connsiteX3" fmla="*/ 19818 w 29817"/>
                  <a:gd name="connsiteY3" fmla="*/ 131 h 54665"/>
                  <a:gd name="connsiteX4" fmla="*/ 437 w 29817"/>
                  <a:gd name="connsiteY4" fmla="*/ 25972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 h="54665">
                    <a:moveTo>
                      <a:pt x="437" y="25972"/>
                    </a:moveTo>
                    <a:cubicBezTo>
                      <a:pt x="-1551" y="41378"/>
                      <a:pt x="3418" y="55293"/>
                      <a:pt x="11866" y="56287"/>
                    </a:cubicBezTo>
                    <a:cubicBezTo>
                      <a:pt x="20315" y="57281"/>
                      <a:pt x="28763" y="45851"/>
                      <a:pt x="31248" y="30445"/>
                    </a:cubicBezTo>
                    <a:cubicBezTo>
                      <a:pt x="33236" y="15039"/>
                      <a:pt x="28266" y="1125"/>
                      <a:pt x="19818" y="131"/>
                    </a:cubicBezTo>
                    <a:cubicBezTo>
                      <a:pt x="11370" y="-1360"/>
                      <a:pt x="2922" y="10070"/>
                      <a:pt x="437" y="25972"/>
                    </a:cubicBezTo>
                  </a:path>
                </a:pathLst>
              </a:custGeom>
              <a:solidFill>
                <a:srgbClr val="F1AAB8"/>
              </a:solidFill>
              <a:ln w="4966" cap="flat">
                <a:noFill/>
                <a:prstDash val="solid"/>
                <a:miter/>
              </a:ln>
            </p:spPr>
            <p:txBody>
              <a:bodyPr rtlCol="0" anchor="ctr"/>
              <a:lstStyle/>
              <a:p>
                <a:endParaRPr lang="en-GB" dirty="0">
                  <a:latin typeface="Arial" panose="020B0604020202020204" pitchFamily="34" charset="0"/>
                </a:endParaRPr>
              </a:p>
            </p:txBody>
          </p:sp>
          <p:sp>
            <p:nvSpPr>
              <p:cNvPr id="262" name="Freeform: Shape 261">
                <a:extLst>
                  <a:ext uri="{FF2B5EF4-FFF2-40B4-BE49-F238E27FC236}">
                    <a16:creationId xmlns:a16="http://schemas.microsoft.com/office/drawing/2014/main" xmlns="" id="{3C539750-89D0-4CDD-A7C0-A3BCA1256294}"/>
                  </a:ext>
                </a:extLst>
              </p:cNvPr>
              <p:cNvSpPr/>
              <p:nvPr/>
            </p:nvSpPr>
            <p:spPr>
              <a:xfrm>
                <a:off x="1688485" y="1670130"/>
                <a:ext cx="55505" cy="37003"/>
              </a:xfrm>
              <a:custGeom>
                <a:avLst/>
                <a:gdLst>
                  <a:gd name="connsiteX0" fmla="*/ 44229 w 44726"/>
                  <a:gd name="connsiteY0" fmla="*/ 32302 h 29817"/>
                  <a:gd name="connsiteX1" fmla="*/ 39757 w 44726"/>
                  <a:gd name="connsiteY1" fmla="*/ 29817 h 29817"/>
                  <a:gd name="connsiteX2" fmla="*/ 5466 w 44726"/>
                  <a:gd name="connsiteY2" fmla="*/ 10933 h 29817"/>
                  <a:gd name="connsiteX3" fmla="*/ 0 w 44726"/>
                  <a:gd name="connsiteY3" fmla="*/ 5467 h 29817"/>
                  <a:gd name="connsiteX4" fmla="*/ 5466 w 44726"/>
                  <a:gd name="connsiteY4" fmla="*/ 0 h 29817"/>
                  <a:gd name="connsiteX5" fmla="*/ 48702 w 44726"/>
                  <a:gd name="connsiteY5" fmla="*/ 23854 h 29817"/>
                  <a:gd name="connsiteX6" fmla="*/ 47211 w 44726"/>
                  <a:gd name="connsiteY6" fmla="*/ 31308 h 29817"/>
                  <a:gd name="connsiteX7" fmla="*/ 44229 w 44726"/>
                  <a:gd name="connsiteY7" fmla="*/ 32302 h 2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26" h="29817">
                    <a:moveTo>
                      <a:pt x="44229" y="32302"/>
                    </a:moveTo>
                    <a:cubicBezTo>
                      <a:pt x="42738" y="32302"/>
                      <a:pt x="40750" y="31308"/>
                      <a:pt x="39757" y="29817"/>
                    </a:cubicBezTo>
                    <a:cubicBezTo>
                      <a:pt x="33793" y="20375"/>
                      <a:pt x="19878" y="10436"/>
                      <a:pt x="5466" y="10933"/>
                    </a:cubicBezTo>
                    <a:cubicBezTo>
                      <a:pt x="2982" y="10933"/>
                      <a:pt x="0" y="8448"/>
                      <a:pt x="0" y="5467"/>
                    </a:cubicBezTo>
                    <a:cubicBezTo>
                      <a:pt x="0" y="2485"/>
                      <a:pt x="2485" y="0"/>
                      <a:pt x="5466" y="0"/>
                    </a:cubicBezTo>
                    <a:cubicBezTo>
                      <a:pt x="23357" y="0"/>
                      <a:pt x="40750" y="11430"/>
                      <a:pt x="48702" y="23854"/>
                    </a:cubicBezTo>
                    <a:cubicBezTo>
                      <a:pt x="50192" y="26339"/>
                      <a:pt x="49696" y="29817"/>
                      <a:pt x="47211" y="31308"/>
                    </a:cubicBezTo>
                    <a:cubicBezTo>
                      <a:pt x="46217" y="32302"/>
                      <a:pt x="45223" y="32302"/>
                      <a:pt x="44229" y="32302"/>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63" name="Freeform: Shape 262">
                <a:extLst>
                  <a:ext uri="{FF2B5EF4-FFF2-40B4-BE49-F238E27FC236}">
                    <a16:creationId xmlns:a16="http://schemas.microsoft.com/office/drawing/2014/main" xmlns="" id="{88EBE72E-4773-44F0-BCC0-34233B9CFB7E}"/>
                  </a:ext>
                </a:extLst>
              </p:cNvPr>
              <p:cNvSpPr/>
              <p:nvPr/>
            </p:nvSpPr>
            <p:spPr>
              <a:xfrm>
                <a:off x="922544" y="1337464"/>
                <a:ext cx="703061" cy="937415"/>
              </a:xfrm>
              <a:custGeom>
                <a:avLst/>
                <a:gdLst>
                  <a:gd name="connsiteX0" fmla="*/ 448234 w 566530"/>
                  <a:gd name="connsiteY0" fmla="*/ 1198 h 755373"/>
                  <a:gd name="connsiteX1" fmla="*/ 569491 w 566530"/>
                  <a:gd name="connsiteY1" fmla="*/ 139352 h 755373"/>
                  <a:gd name="connsiteX2" fmla="*/ 398041 w 566530"/>
                  <a:gd name="connsiteY2" fmla="*/ 306827 h 755373"/>
                  <a:gd name="connsiteX3" fmla="*/ 306104 w 566530"/>
                  <a:gd name="connsiteY3" fmla="*/ 733215 h 755373"/>
                  <a:gd name="connsiteX4" fmla="*/ 94401 w 566530"/>
                  <a:gd name="connsiteY4" fmla="*/ 753591 h 755373"/>
                  <a:gd name="connsiteX5" fmla="*/ 476 w 566530"/>
                  <a:gd name="connsiteY5" fmla="*/ 641278 h 755373"/>
                  <a:gd name="connsiteX6" fmla="*/ 105831 w 566530"/>
                  <a:gd name="connsiteY6" fmla="*/ 547851 h 755373"/>
                  <a:gd name="connsiteX7" fmla="*/ 131175 w 566530"/>
                  <a:gd name="connsiteY7" fmla="*/ 548347 h 755373"/>
                  <a:gd name="connsiteX8" fmla="*/ 174411 w 566530"/>
                  <a:gd name="connsiteY8" fmla="*/ 181097 h 755373"/>
                  <a:gd name="connsiteX9" fmla="*/ 448234 w 566530"/>
                  <a:gd name="connsiteY9" fmla="*/ 1198 h 7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30" h="755373">
                    <a:moveTo>
                      <a:pt x="448234" y="1198"/>
                    </a:moveTo>
                    <a:cubicBezTo>
                      <a:pt x="492960" y="4677"/>
                      <a:pt x="575455" y="34494"/>
                      <a:pt x="569491" y="139352"/>
                    </a:cubicBezTo>
                    <a:cubicBezTo>
                      <a:pt x="564522" y="225326"/>
                      <a:pt x="511845" y="306827"/>
                      <a:pt x="398041" y="306827"/>
                    </a:cubicBezTo>
                    <a:cubicBezTo>
                      <a:pt x="343873" y="306827"/>
                      <a:pt x="393072" y="656684"/>
                      <a:pt x="306104" y="733215"/>
                    </a:cubicBezTo>
                    <a:cubicBezTo>
                      <a:pt x="272808" y="762536"/>
                      <a:pt x="172920" y="760548"/>
                      <a:pt x="94401" y="753591"/>
                    </a:cubicBezTo>
                    <a:cubicBezTo>
                      <a:pt x="37251" y="748621"/>
                      <a:pt x="-4990" y="698428"/>
                      <a:pt x="476" y="641278"/>
                    </a:cubicBezTo>
                    <a:cubicBezTo>
                      <a:pt x="5446" y="587110"/>
                      <a:pt x="51662" y="546360"/>
                      <a:pt x="105831" y="547851"/>
                    </a:cubicBezTo>
                    <a:cubicBezTo>
                      <a:pt x="115273" y="548347"/>
                      <a:pt x="123721" y="548347"/>
                      <a:pt x="131175" y="548347"/>
                    </a:cubicBezTo>
                    <a:cubicBezTo>
                      <a:pt x="135648" y="451441"/>
                      <a:pt x="162981" y="239738"/>
                      <a:pt x="174411" y="181097"/>
                    </a:cubicBezTo>
                    <a:cubicBezTo>
                      <a:pt x="186338" y="122953"/>
                      <a:pt x="241500" y="-14207"/>
                      <a:pt x="448234" y="1198"/>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64" name="Freeform: Shape 263">
                <a:extLst>
                  <a:ext uri="{FF2B5EF4-FFF2-40B4-BE49-F238E27FC236}">
                    <a16:creationId xmlns:a16="http://schemas.microsoft.com/office/drawing/2014/main" xmlns="" id="{A3240785-0B86-4F03-BE64-71E49A7F3478}"/>
                  </a:ext>
                </a:extLst>
              </p:cNvPr>
              <p:cNvSpPr/>
              <p:nvPr/>
            </p:nvSpPr>
            <p:spPr>
              <a:xfrm>
                <a:off x="1498984" y="1330559"/>
                <a:ext cx="320694" cy="573551"/>
              </a:xfrm>
              <a:custGeom>
                <a:avLst/>
                <a:gdLst>
                  <a:gd name="connsiteX0" fmla="*/ 8087 w 258417"/>
                  <a:gd name="connsiteY0" fmla="*/ 11235 h 462169"/>
                  <a:gd name="connsiteX1" fmla="*/ 239171 w 258417"/>
                  <a:gd name="connsiteY1" fmla="*/ 109632 h 462169"/>
                  <a:gd name="connsiteX2" fmla="*/ 193949 w 258417"/>
                  <a:gd name="connsiteY2" fmla="*/ 463962 h 462169"/>
                  <a:gd name="connsiteX3" fmla="*/ 101017 w 258417"/>
                  <a:gd name="connsiteY3" fmla="*/ 168273 h 462169"/>
                  <a:gd name="connsiteX4" fmla="*/ 8087 w 258417"/>
                  <a:gd name="connsiteY4" fmla="*/ 11235 h 46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17" h="462169">
                    <a:moveTo>
                      <a:pt x="8087" y="11235"/>
                    </a:moveTo>
                    <a:cubicBezTo>
                      <a:pt x="53310" y="-15601"/>
                      <a:pt x="177052" y="1295"/>
                      <a:pt x="239171" y="109632"/>
                    </a:cubicBezTo>
                    <a:cubicBezTo>
                      <a:pt x="301291" y="217968"/>
                      <a:pt x="222772" y="404824"/>
                      <a:pt x="193949" y="463962"/>
                    </a:cubicBezTo>
                    <a:cubicBezTo>
                      <a:pt x="216808" y="329287"/>
                      <a:pt x="242650" y="161812"/>
                      <a:pt x="101017" y="168273"/>
                    </a:cubicBezTo>
                    <a:cubicBezTo>
                      <a:pt x="-40615" y="175230"/>
                      <a:pt x="8087" y="11235"/>
                      <a:pt x="8087" y="1123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65" name="Freeform: Shape 264">
                <a:extLst>
                  <a:ext uri="{FF2B5EF4-FFF2-40B4-BE49-F238E27FC236}">
                    <a16:creationId xmlns:a16="http://schemas.microsoft.com/office/drawing/2014/main" xmlns="" id="{87F65A91-C565-40D8-BE34-4312B286C0D9}"/>
                  </a:ext>
                </a:extLst>
              </p:cNvPr>
              <p:cNvSpPr/>
              <p:nvPr/>
            </p:nvSpPr>
            <p:spPr>
              <a:xfrm>
                <a:off x="1509018" y="1339875"/>
                <a:ext cx="228187" cy="154180"/>
              </a:xfrm>
              <a:custGeom>
                <a:avLst/>
                <a:gdLst>
                  <a:gd name="connsiteX0" fmla="*/ 0 w 183873"/>
                  <a:gd name="connsiteY0" fmla="*/ 3728 h 124239"/>
                  <a:gd name="connsiteX1" fmla="*/ 178408 w 183873"/>
                  <a:gd name="connsiteY1" fmla="*/ 76780 h 124239"/>
                  <a:gd name="connsiteX2" fmla="*/ 131693 w 183873"/>
                  <a:gd name="connsiteY2" fmla="*/ 110573 h 124239"/>
                  <a:gd name="connsiteX3" fmla="*/ 0 w 183873"/>
                  <a:gd name="connsiteY3" fmla="*/ 3728 h 124239"/>
                </a:gdLst>
                <a:ahLst/>
                <a:cxnLst>
                  <a:cxn ang="0">
                    <a:pos x="connsiteX0" y="connsiteY0"/>
                  </a:cxn>
                  <a:cxn ang="0">
                    <a:pos x="connsiteX1" y="connsiteY1"/>
                  </a:cxn>
                  <a:cxn ang="0">
                    <a:pos x="connsiteX2" y="connsiteY2"/>
                  </a:cxn>
                  <a:cxn ang="0">
                    <a:pos x="connsiteX3" y="connsiteY3"/>
                  </a:cxn>
                </a:cxnLst>
                <a:rect l="l" t="t" r="r" b="b"/>
                <a:pathLst>
                  <a:path w="183873" h="124239">
                    <a:moveTo>
                      <a:pt x="0" y="3728"/>
                    </a:moveTo>
                    <a:cubicBezTo>
                      <a:pt x="59635" y="-7205"/>
                      <a:pt x="120760" y="2734"/>
                      <a:pt x="178408" y="76780"/>
                    </a:cubicBezTo>
                    <a:cubicBezTo>
                      <a:pt x="204249" y="110076"/>
                      <a:pt x="150081" y="144863"/>
                      <a:pt x="131693" y="110573"/>
                    </a:cubicBezTo>
                    <a:cubicBezTo>
                      <a:pt x="99888" y="15655"/>
                      <a:pt x="0" y="3728"/>
                      <a:pt x="0" y="372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66" name="Freeform: Shape 265">
                <a:extLst>
                  <a:ext uri="{FF2B5EF4-FFF2-40B4-BE49-F238E27FC236}">
                    <a16:creationId xmlns:a16="http://schemas.microsoft.com/office/drawing/2014/main" xmlns="" id="{F70B4729-481A-46CB-A3C9-3217A9F22CD0}"/>
                  </a:ext>
                </a:extLst>
              </p:cNvPr>
              <p:cNvSpPr/>
              <p:nvPr/>
            </p:nvSpPr>
            <p:spPr>
              <a:xfrm>
                <a:off x="922558" y="1338603"/>
                <a:ext cx="678392" cy="881910"/>
              </a:xfrm>
              <a:custGeom>
                <a:avLst/>
                <a:gdLst>
                  <a:gd name="connsiteX0" fmla="*/ 547117 w 546652"/>
                  <a:gd name="connsiteY0" fmla="*/ 135949 h 710647"/>
                  <a:gd name="connsiteX1" fmla="*/ 381630 w 546652"/>
                  <a:gd name="connsiteY1" fmla="*/ 274600 h 710647"/>
                  <a:gd name="connsiteX2" fmla="*/ 239997 w 546652"/>
                  <a:gd name="connsiteY2" fmla="*/ 685583 h 710647"/>
                  <a:gd name="connsiteX3" fmla="*/ 12391 w 546652"/>
                  <a:gd name="connsiteY3" fmla="*/ 699498 h 710647"/>
                  <a:gd name="connsiteX4" fmla="*/ 464 w 546652"/>
                  <a:gd name="connsiteY4" fmla="*/ 641354 h 710647"/>
                  <a:gd name="connsiteX5" fmla="*/ 105819 w 546652"/>
                  <a:gd name="connsiteY5" fmla="*/ 547926 h 710647"/>
                  <a:gd name="connsiteX6" fmla="*/ 131164 w 546652"/>
                  <a:gd name="connsiteY6" fmla="*/ 548423 h 710647"/>
                  <a:gd name="connsiteX7" fmla="*/ 174399 w 546652"/>
                  <a:gd name="connsiteY7" fmla="*/ 181172 h 710647"/>
                  <a:gd name="connsiteX8" fmla="*/ 447725 w 546652"/>
                  <a:gd name="connsiteY8" fmla="*/ 1274 h 710647"/>
                  <a:gd name="connsiteX9" fmla="*/ 461640 w 546652"/>
                  <a:gd name="connsiteY9" fmla="*/ 3262 h 710647"/>
                  <a:gd name="connsiteX10" fmla="*/ 547117 w 546652"/>
                  <a:gd name="connsiteY10" fmla="*/ 135949 h 7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652" h="710647">
                    <a:moveTo>
                      <a:pt x="547117" y="135949"/>
                    </a:moveTo>
                    <a:cubicBezTo>
                      <a:pt x="541650" y="193099"/>
                      <a:pt x="483009" y="264661"/>
                      <a:pt x="381630" y="274600"/>
                    </a:cubicBezTo>
                    <a:cubicBezTo>
                      <a:pt x="282735" y="284539"/>
                      <a:pt x="383121" y="559853"/>
                      <a:pt x="239997" y="685583"/>
                    </a:cubicBezTo>
                    <a:cubicBezTo>
                      <a:pt x="203720" y="721861"/>
                      <a:pt x="49663" y="716891"/>
                      <a:pt x="12391" y="699498"/>
                    </a:cubicBezTo>
                    <a:cubicBezTo>
                      <a:pt x="2949" y="682104"/>
                      <a:pt x="-1524" y="662226"/>
                      <a:pt x="464" y="641354"/>
                    </a:cubicBezTo>
                    <a:cubicBezTo>
                      <a:pt x="5434" y="587185"/>
                      <a:pt x="51651" y="546435"/>
                      <a:pt x="105819" y="547926"/>
                    </a:cubicBezTo>
                    <a:cubicBezTo>
                      <a:pt x="115261" y="548423"/>
                      <a:pt x="123709" y="548423"/>
                      <a:pt x="131164" y="548423"/>
                    </a:cubicBezTo>
                    <a:cubicBezTo>
                      <a:pt x="135636" y="451516"/>
                      <a:pt x="162969" y="239813"/>
                      <a:pt x="174399" y="181172"/>
                    </a:cubicBezTo>
                    <a:cubicBezTo>
                      <a:pt x="185829" y="122531"/>
                      <a:pt x="240991" y="-14629"/>
                      <a:pt x="447725" y="1274"/>
                    </a:cubicBezTo>
                    <a:cubicBezTo>
                      <a:pt x="452198" y="1771"/>
                      <a:pt x="456670" y="2268"/>
                      <a:pt x="461640" y="3262"/>
                    </a:cubicBezTo>
                    <a:cubicBezTo>
                      <a:pt x="511335" y="13698"/>
                      <a:pt x="556061" y="41527"/>
                      <a:pt x="547117" y="135949"/>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67" name="Freeform: Shape 266">
                <a:extLst>
                  <a:ext uri="{FF2B5EF4-FFF2-40B4-BE49-F238E27FC236}">
                    <a16:creationId xmlns:a16="http://schemas.microsoft.com/office/drawing/2014/main" xmlns="" id="{B7836557-9240-4C57-8CBC-6E2B97D4ED62}"/>
                  </a:ext>
                </a:extLst>
              </p:cNvPr>
              <p:cNvSpPr/>
              <p:nvPr/>
            </p:nvSpPr>
            <p:spPr>
              <a:xfrm>
                <a:off x="1451772" y="4821840"/>
                <a:ext cx="271357" cy="1529466"/>
              </a:xfrm>
              <a:custGeom>
                <a:avLst/>
                <a:gdLst>
                  <a:gd name="connsiteX0" fmla="*/ 119182 w 218660"/>
                  <a:gd name="connsiteY0" fmla="*/ 1235714 h 1232452"/>
                  <a:gd name="connsiteX1" fmla="*/ 71971 w 218660"/>
                  <a:gd name="connsiteY1" fmla="*/ 1206891 h 1232452"/>
                  <a:gd name="connsiteX2" fmla="*/ 21282 w 218660"/>
                  <a:gd name="connsiteY2" fmla="*/ 1108990 h 1232452"/>
                  <a:gd name="connsiteX3" fmla="*/ 1404 w 218660"/>
                  <a:gd name="connsiteY3" fmla="*/ 1033950 h 1232452"/>
                  <a:gd name="connsiteX4" fmla="*/ 114212 w 218660"/>
                  <a:gd name="connsiteY4" fmla="*/ 44013 h 1232452"/>
                  <a:gd name="connsiteX5" fmla="*/ 175835 w 218660"/>
                  <a:gd name="connsiteY5" fmla="*/ 777 h 1232452"/>
                  <a:gd name="connsiteX6" fmla="*/ 219070 w 218660"/>
                  <a:gd name="connsiteY6" fmla="*/ 62400 h 1232452"/>
                  <a:gd name="connsiteX7" fmla="*/ 107255 w 218660"/>
                  <a:gd name="connsiteY7" fmla="*/ 1027986 h 1232452"/>
                  <a:gd name="connsiteX8" fmla="*/ 115704 w 218660"/>
                  <a:gd name="connsiteY8" fmla="*/ 1060786 h 1232452"/>
                  <a:gd name="connsiteX9" fmla="*/ 165896 w 218660"/>
                  <a:gd name="connsiteY9" fmla="*/ 1157692 h 1232452"/>
                  <a:gd name="connsiteX10" fmla="*/ 143036 w 218660"/>
                  <a:gd name="connsiteY10" fmla="*/ 1229254 h 1232452"/>
                  <a:gd name="connsiteX11" fmla="*/ 119182 w 218660"/>
                  <a:gd name="connsiteY11" fmla="*/ 1235714 h 12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660" h="1232452">
                    <a:moveTo>
                      <a:pt x="119182" y="1235714"/>
                    </a:moveTo>
                    <a:cubicBezTo>
                      <a:pt x="99801" y="1235714"/>
                      <a:pt x="81413" y="1225278"/>
                      <a:pt x="71971" y="1206891"/>
                    </a:cubicBezTo>
                    <a:lnTo>
                      <a:pt x="21282" y="1108990"/>
                    </a:lnTo>
                    <a:cubicBezTo>
                      <a:pt x="9355" y="1084640"/>
                      <a:pt x="2894" y="1059792"/>
                      <a:pt x="1404" y="1033950"/>
                    </a:cubicBezTo>
                    <a:cubicBezTo>
                      <a:pt x="-8039" y="862003"/>
                      <a:pt x="30227" y="528545"/>
                      <a:pt x="114212" y="44013"/>
                    </a:cubicBezTo>
                    <a:cubicBezTo>
                      <a:pt x="119182" y="15189"/>
                      <a:pt x="147011" y="-4192"/>
                      <a:pt x="175835" y="777"/>
                    </a:cubicBezTo>
                    <a:cubicBezTo>
                      <a:pt x="204659" y="5747"/>
                      <a:pt x="224040" y="33577"/>
                      <a:pt x="219070" y="62400"/>
                    </a:cubicBezTo>
                    <a:cubicBezTo>
                      <a:pt x="136079" y="538981"/>
                      <a:pt x="98310" y="863991"/>
                      <a:pt x="107255" y="1027986"/>
                    </a:cubicBezTo>
                    <a:cubicBezTo>
                      <a:pt x="107752" y="1039416"/>
                      <a:pt x="110734" y="1050350"/>
                      <a:pt x="115704" y="1060786"/>
                    </a:cubicBezTo>
                    <a:lnTo>
                      <a:pt x="165896" y="1157692"/>
                    </a:lnTo>
                    <a:cubicBezTo>
                      <a:pt x="179314" y="1184031"/>
                      <a:pt x="169374" y="1215836"/>
                      <a:pt x="143036" y="1229254"/>
                    </a:cubicBezTo>
                    <a:cubicBezTo>
                      <a:pt x="135582" y="1233727"/>
                      <a:pt x="127631" y="1235714"/>
                      <a:pt x="119182" y="1235714"/>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68" name="Freeform: Shape 267">
                <a:extLst>
                  <a:ext uri="{FF2B5EF4-FFF2-40B4-BE49-F238E27FC236}">
                    <a16:creationId xmlns:a16="http://schemas.microsoft.com/office/drawing/2014/main" xmlns="" id="{DC724BEC-7445-48BC-A58F-32D23A824A01}"/>
                  </a:ext>
                </a:extLst>
              </p:cNvPr>
              <p:cNvSpPr/>
              <p:nvPr/>
            </p:nvSpPr>
            <p:spPr>
              <a:xfrm>
                <a:off x="1091751" y="4903447"/>
                <a:ext cx="240521" cy="1436959"/>
              </a:xfrm>
              <a:custGeom>
                <a:avLst/>
                <a:gdLst>
                  <a:gd name="connsiteX0" fmla="*/ 116085 w 193813"/>
                  <a:gd name="connsiteY0" fmla="*/ 1161009 h 1157908"/>
                  <a:gd name="connsiteX1" fmla="*/ 68874 w 193813"/>
                  <a:gd name="connsiteY1" fmla="*/ 1132683 h 1157908"/>
                  <a:gd name="connsiteX2" fmla="*/ 18185 w 193813"/>
                  <a:gd name="connsiteY2" fmla="*/ 1037764 h 1157908"/>
                  <a:gd name="connsiteX3" fmla="*/ 17190 w 193813"/>
                  <a:gd name="connsiteY3" fmla="*/ 1035279 h 1157908"/>
                  <a:gd name="connsiteX4" fmla="*/ 1288 w 193813"/>
                  <a:gd name="connsiteY4" fmla="*/ 965209 h 1157908"/>
                  <a:gd name="connsiteX5" fmla="*/ 77819 w 193813"/>
                  <a:gd name="connsiteY5" fmla="*/ 119389 h 1157908"/>
                  <a:gd name="connsiteX6" fmla="*/ 88255 w 193813"/>
                  <a:gd name="connsiteY6" fmla="*/ 45839 h 1157908"/>
                  <a:gd name="connsiteX7" fmla="*/ 148387 w 193813"/>
                  <a:gd name="connsiteY7" fmla="*/ 616 h 1157908"/>
                  <a:gd name="connsiteX8" fmla="*/ 193610 w 193813"/>
                  <a:gd name="connsiteY8" fmla="*/ 60748 h 1157908"/>
                  <a:gd name="connsiteX9" fmla="*/ 183174 w 193813"/>
                  <a:gd name="connsiteY9" fmla="*/ 134297 h 1157908"/>
                  <a:gd name="connsiteX10" fmla="*/ 107637 w 193813"/>
                  <a:gd name="connsiteY10" fmla="*/ 960736 h 1157908"/>
                  <a:gd name="connsiteX11" fmla="*/ 113103 w 193813"/>
                  <a:gd name="connsiteY11" fmla="*/ 988565 h 1157908"/>
                  <a:gd name="connsiteX12" fmla="*/ 163296 w 193813"/>
                  <a:gd name="connsiteY12" fmla="*/ 1081994 h 1157908"/>
                  <a:gd name="connsiteX13" fmla="*/ 141429 w 193813"/>
                  <a:gd name="connsiteY13" fmla="*/ 1154052 h 1157908"/>
                  <a:gd name="connsiteX14" fmla="*/ 116085 w 193813"/>
                  <a:gd name="connsiteY14" fmla="*/ 1161009 h 115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813" h="1157908">
                    <a:moveTo>
                      <a:pt x="116085" y="1161009"/>
                    </a:moveTo>
                    <a:cubicBezTo>
                      <a:pt x="97201" y="1161009"/>
                      <a:pt x="78813" y="1151070"/>
                      <a:pt x="68874" y="1132683"/>
                    </a:cubicBezTo>
                    <a:lnTo>
                      <a:pt x="18185" y="1037764"/>
                    </a:lnTo>
                    <a:cubicBezTo>
                      <a:pt x="17688" y="1036770"/>
                      <a:pt x="17190" y="1036273"/>
                      <a:pt x="17190" y="1035279"/>
                    </a:cubicBezTo>
                    <a:cubicBezTo>
                      <a:pt x="7251" y="1014407"/>
                      <a:pt x="2282" y="991547"/>
                      <a:pt x="1288" y="965209"/>
                    </a:cubicBezTo>
                    <a:cubicBezTo>
                      <a:pt x="-8651" y="718718"/>
                      <a:pt x="41044" y="372339"/>
                      <a:pt x="77819" y="119389"/>
                    </a:cubicBezTo>
                    <a:lnTo>
                      <a:pt x="88255" y="45839"/>
                    </a:lnTo>
                    <a:cubicBezTo>
                      <a:pt x="92231" y="16519"/>
                      <a:pt x="119564" y="-3857"/>
                      <a:pt x="148387" y="616"/>
                    </a:cubicBezTo>
                    <a:cubicBezTo>
                      <a:pt x="177708" y="4591"/>
                      <a:pt x="197586" y="31924"/>
                      <a:pt x="193610" y="60748"/>
                    </a:cubicBezTo>
                    <a:lnTo>
                      <a:pt x="183174" y="134297"/>
                    </a:lnTo>
                    <a:cubicBezTo>
                      <a:pt x="147393" y="383272"/>
                      <a:pt x="98194" y="723688"/>
                      <a:pt x="107637" y="960736"/>
                    </a:cubicBezTo>
                    <a:cubicBezTo>
                      <a:pt x="108134" y="972166"/>
                      <a:pt x="110122" y="981111"/>
                      <a:pt x="113103" y="988565"/>
                    </a:cubicBezTo>
                    <a:lnTo>
                      <a:pt x="163296" y="1081994"/>
                    </a:lnTo>
                    <a:cubicBezTo>
                      <a:pt x="177211" y="1107835"/>
                      <a:pt x="167272" y="1140137"/>
                      <a:pt x="141429" y="1154052"/>
                    </a:cubicBezTo>
                    <a:cubicBezTo>
                      <a:pt x="132981" y="1159022"/>
                      <a:pt x="124533" y="1161009"/>
                      <a:pt x="116085" y="1161009"/>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69" name="Freeform: Shape 268">
                <a:extLst>
                  <a:ext uri="{FF2B5EF4-FFF2-40B4-BE49-F238E27FC236}">
                    <a16:creationId xmlns:a16="http://schemas.microsoft.com/office/drawing/2014/main" xmlns="" id="{2718BA55-6EC0-43F8-A6FF-F0E65908EB6B}"/>
                  </a:ext>
                </a:extLst>
              </p:cNvPr>
              <p:cNvSpPr/>
              <p:nvPr/>
            </p:nvSpPr>
            <p:spPr>
              <a:xfrm>
                <a:off x="1348055" y="6096949"/>
                <a:ext cx="382367" cy="400869"/>
              </a:xfrm>
              <a:custGeom>
                <a:avLst/>
                <a:gdLst>
                  <a:gd name="connsiteX0" fmla="*/ 73549 w 308113"/>
                  <a:gd name="connsiteY0" fmla="*/ 129706 h 323021"/>
                  <a:gd name="connsiteX1" fmla="*/ 218163 w 308113"/>
                  <a:gd name="connsiteY1" fmla="*/ 188346 h 323021"/>
                  <a:gd name="connsiteX2" fmla="*/ 244006 w 308113"/>
                  <a:gd name="connsiteY2" fmla="*/ 135669 h 323021"/>
                  <a:gd name="connsiteX3" fmla="*/ 192819 w 308113"/>
                  <a:gd name="connsiteY3" fmla="*/ 15406 h 323021"/>
                  <a:gd name="connsiteX4" fmla="*/ 289725 w 308113"/>
                  <a:gd name="connsiteY4" fmla="*/ 204249 h 323021"/>
                  <a:gd name="connsiteX5" fmla="*/ 301652 w 308113"/>
                  <a:gd name="connsiteY5" fmla="*/ 227109 h 323021"/>
                  <a:gd name="connsiteX6" fmla="*/ 258417 w 308113"/>
                  <a:gd name="connsiteY6" fmla="*/ 321034 h 323021"/>
                  <a:gd name="connsiteX7" fmla="*/ 200273 w 308113"/>
                  <a:gd name="connsiteY7" fmla="*/ 325507 h 323021"/>
                  <a:gd name="connsiteX8" fmla="*/ 53671 w 308113"/>
                  <a:gd name="connsiteY8" fmla="*/ 257920 h 323021"/>
                  <a:gd name="connsiteX9" fmla="*/ 54168 w 308113"/>
                  <a:gd name="connsiteY9" fmla="*/ 192322 h 323021"/>
                  <a:gd name="connsiteX10" fmla="*/ 53671 w 308113"/>
                  <a:gd name="connsiteY10" fmla="*/ 257920 h 323021"/>
                  <a:gd name="connsiteX11" fmla="*/ 53671 w 308113"/>
                  <a:gd name="connsiteY11" fmla="*/ 262890 h 323021"/>
                  <a:gd name="connsiteX12" fmla="*/ 27333 w 308113"/>
                  <a:gd name="connsiteY12" fmla="*/ 288732 h 323021"/>
                  <a:gd name="connsiteX13" fmla="*/ 1491 w 308113"/>
                  <a:gd name="connsiteY13" fmla="*/ 262890 h 323021"/>
                  <a:gd name="connsiteX14" fmla="*/ 0 w 308113"/>
                  <a:gd name="connsiteY14" fmla="*/ 0 h 323021"/>
                  <a:gd name="connsiteX15" fmla="*/ 73549 w 308113"/>
                  <a:gd name="connsiteY15" fmla="*/ 129706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113" h="323021">
                    <a:moveTo>
                      <a:pt x="73549" y="129706"/>
                    </a:moveTo>
                    <a:cubicBezTo>
                      <a:pt x="103367" y="178904"/>
                      <a:pt x="162505" y="202758"/>
                      <a:pt x="218163" y="188346"/>
                    </a:cubicBezTo>
                    <a:cubicBezTo>
                      <a:pt x="241024" y="182383"/>
                      <a:pt x="253448" y="157535"/>
                      <a:pt x="244006" y="135669"/>
                    </a:cubicBezTo>
                    <a:lnTo>
                      <a:pt x="192819" y="15406"/>
                    </a:lnTo>
                    <a:lnTo>
                      <a:pt x="289725" y="204249"/>
                    </a:lnTo>
                    <a:lnTo>
                      <a:pt x="301652" y="227109"/>
                    </a:lnTo>
                    <a:cubicBezTo>
                      <a:pt x="322027" y="265872"/>
                      <a:pt x="298174" y="310598"/>
                      <a:pt x="258417" y="321034"/>
                    </a:cubicBezTo>
                    <a:cubicBezTo>
                      <a:pt x="238042" y="326501"/>
                      <a:pt x="217170" y="326997"/>
                      <a:pt x="200273" y="325507"/>
                    </a:cubicBezTo>
                    <a:cubicBezTo>
                      <a:pt x="183376" y="324016"/>
                      <a:pt x="115294" y="323022"/>
                      <a:pt x="53671" y="257920"/>
                    </a:cubicBezTo>
                    <a:lnTo>
                      <a:pt x="54168" y="192322"/>
                    </a:lnTo>
                    <a:lnTo>
                      <a:pt x="53671" y="257920"/>
                    </a:lnTo>
                    <a:lnTo>
                      <a:pt x="53671" y="262890"/>
                    </a:lnTo>
                    <a:cubicBezTo>
                      <a:pt x="53671" y="277302"/>
                      <a:pt x="41744" y="288732"/>
                      <a:pt x="27333" y="288732"/>
                    </a:cubicBezTo>
                    <a:cubicBezTo>
                      <a:pt x="12921" y="288732"/>
                      <a:pt x="1491" y="277302"/>
                      <a:pt x="1491" y="262890"/>
                    </a:cubicBezTo>
                    <a:lnTo>
                      <a:pt x="0" y="0"/>
                    </a:lnTo>
                    <a:lnTo>
                      <a:pt x="73549" y="129706"/>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70" name="Freeform: Shape 269">
                <a:extLst>
                  <a:ext uri="{FF2B5EF4-FFF2-40B4-BE49-F238E27FC236}">
                    <a16:creationId xmlns:a16="http://schemas.microsoft.com/office/drawing/2014/main" xmlns="" id="{72F1FFBE-5D53-4BD8-B811-5A96D7D98EB4}"/>
                  </a:ext>
                </a:extLst>
              </p:cNvPr>
              <p:cNvSpPr/>
              <p:nvPr/>
            </p:nvSpPr>
            <p:spPr>
              <a:xfrm>
                <a:off x="1348055" y="6097566"/>
                <a:ext cx="228187" cy="382367"/>
              </a:xfrm>
              <a:custGeom>
                <a:avLst/>
                <a:gdLst>
                  <a:gd name="connsiteX0" fmla="*/ 173935 w 183873"/>
                  <a:gd name="connsiteY0" fmla="*/ 191825 h 308113"/>
                  <a:gd name="connsiteX1" fmla="*/ 149584 w 183873"/>
                  <a:gd name="connsiteY1" fmla="*/ 187353 h 308113"/>
                  <a:gd name="connsiteX2" fmla="*/ 73549 w 183873"/>
                  <a:gd name="connsiteY2" fmla="*/ 129209 h 308113"/>
                  <a:gd name="connsiteX3" fmla="*/ 0 w 183873"/>
                  <a:gd name="connsiteY3" fmla="*/ 0 h 308113"/>
                  <a:gd name="connsiteX4" fmla="*/ 1491 w 183873"/>
                  <a:gd name="connsiteY4" fmla="*/ 262890 h 308113"/>
                  <a:gd name="connsiteX5" fmla="*/ 27333 w 183873"/>
                  <a:gd name="connsiteY5" fmla="*/ 288732 h 308113"/>
                  <a:gd name="connsiteX6" fmla="*/ 53671 w 183873"/>
                  <a:gd name="connsiteY6" fmla="*/ 262890 h 308113"/>
                  <a:gd name="connsiteX7" fmla="*/ 53671 w 183873"/>
                  <a:gd name="connsiteY7" fmla="*/ 257921 h 308113"/>
                  <a:gd name="connsiteX8" fmla="*/ 133184 w 183873"/>
                  <a:gd name="connsiteY8" fmla="*/ 311592 h 308113"/>
                  <a:gd name="connsiteX9" fmla="*/ 173935 w 183873"/>
                  <a:gd name="connsiteY9" fmla="*/ 191825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73" h="308113">
                    <a:moveTo>
                      <a:pt x="173935" y="191825"/>
                    </a:moveTo>
                    <a:cubicBezTo>
                      <a:pt x="166480" y="191328"/>
                      <a:pt x="158032" y="189837"/>
                      <a:pt x="149584" y="187353"/>
                    </a:cubicBezTo>
                    <a:cubicBezTo>
                      <a:pt x="127718" y="181886"/>
                      <a:pt x="93427" y="162008"/>
                      <a:pt x="73549" y="129209"/>
                    </a:cubicBezTo>
                    <a:lnTo>
                      <a:pt x="0" y="0"/>
                    </a:lnTo>
                    <a:lnTo>
                      <a:pt x="1491" y="262890"/>
                    </a:lnTo>
                    <a:cubicBezTo>
                      <a:pt x="1491" y="277302"/>
                      <a:pt x="12921" y="288732"/>
                      <a:pt x="27333" y="288732"/>
                    </a:cubicBezTo>
                    <a:cubicBezTo>
                      <a:pt x="41744" y="288732"/>
                      <a:pt x="53671" y="277302"/>
                      <a:pt x="53671" y="262890"/>
                    </a:cubicBezTo>
                    <a:lnTo>
                      <a:pt x="53671" y="257921"/>
                    </a:lnTo>
                    <a:cubicBezTo>
                      <a:pt x="84979" y="294198"/>
                      <a:pt x="133184" y="311592"/>
                      <a:pt x="133184" y="311592"/>
                    </a:cubicBezTo>
                    <a:cubicBezTo>
                      <a:pt x="177413" y="317555"/>
                      <a:pt x="197788" y="235060"/>
                      <a:pt x="173935" y="19182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71" name="Freeform: Shape 270">
                <a:extLst>
                  <a:ext uri="{FF2B5EF4-FFF2-40B4-BE49-F238E27FC236}">
                    <a16:creationId xmlns:a16="http://schemas.microsoft.com/office/drawing/2014/main" xmlns="" id="{25657383-52EA-4E03-A5C9-E268AC7EFBAF}"/>
                  </a:ext>
                </a:extLst>
              </p:cNvPr>
              <p:cNvSpPr/>
              <p:nvPr/>
            </p:nvSpPr>
            <p:spPr>
              <a:xfrm>
                <a:off x="1381974" y="6336237"/>
                <a:ext cx="30836" cy="117177"/>
              </a:xfrm>
              <a:custGeom>
                <a:avLst/>
                <a:gdLst>
                  <a:gd name="connsiteX0" fmla="*/ 0 w 24847"/>
                  <a:gd name="connsiteY0" fmla="*/ 0 h 94421"/>
                  <a:gd name="connsiteX1" fmla="*/ 0 w 24847"/>
                  <a:gd name="connsiteY1" fmla="*/ 96410 h 94421"/>
                  <a:gd name="connsiteX2" fmla="*/ 26338 w 24847"/>
                  <a:gd name="connsiteY2" fmla="*/ 65598 h 94421"/>
                  <a:gd name="connsiteX3" fmla="*/ 0 w 24847"/>
                  <a:gd name="connsiteY3" fmla="*/ 0 h 94421"/>
                </a:gdLst>
                <a:ahLst/>
                <a:cxnLst>
                  <a:cxn ang="0">
                    <a:pos x="connsiteX0" y="connsiteY0"/>
                  </a:cxn>
                  <a:cxn ang="0">
                    <a:pos x="connsiteX1" y="connsiteY1"/>
                  </a:cxn>
                  <a:cxn ang="0">
                    <a:pos x="connsiteX2" y="connsiteY2"/>
                  </a:cxn>
                  <a:cxn ang="0">
                    <a:pos x="connsiteX3" y="connsiteY3"/>
                  </a:cxn>
                </a:cxnLst>
                <a:rect l="l" t="t" r="r" b="b"/>
                <a:pathLst>
                  <a:path w="24847" h="94421">
                    <a:moveTo>
                      <a:pt x="0" y="0"/>
                    </a:moveTo>
                    <a:lnTo>
                      <a:pt x="0" y="96410"/>
                    </a:lnTo>
                    <a:cubicBezTo>
                      <a:pt x="15406" y="96410"/>
                      <a:pt x="27829" y="85477"/>
                      <a:pt x="26338" y="65598"/>
                    </a:cubicBezTo>
                    <a:lnTo>
                      <a:pt x="0"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72" name="Freeform: Shape 271">
                <a:extLst>
                  <a:ext uri="{FF2B5EF4-FFF2-40B4-BE49-F238E27FC236}">
                    <a16:creationId xmlns:a16="http://schemas.microsoft.com/office/drawing/2014/main" xmlns="" id="{3216C7FF-9A99-4D9C-83D4-08757156D373}"/>
                  </a:ext>
                </a:extLst>
              </p:cNvPr>
              <p:cNvSpPr/>
              <p:nvPr/>
            </p:nvSpPr>
            <p:spPr>
              <a:xfrm>
                <a:off x="987273" y="6096949"/>
                <a:ext cx="382367" cy="400869"/>
              </a:xfrm>
              <a:custGeom>
                <a:avLst/>
                <a:gdLst>
                  <a:gd name="connsiteX0" fmla="*/ 73549 w 308113"/>
                  <a:gd name="connsiteY0" fmla="*/ 129706 h 323021"/>
                  <a:gd name="connsiteX1" fmla="*/ 218163 w 308113"/>
                  <a:gd name="connsiteY1" fmla="*/ 188346 h 323021"/>
                  <a:gd name="connsiteX2" fmla="*/ 244006 w 308113"/>
                  <a:gd name="connsiteY2" fmla="*/ 135669 h 323021"/>
                  <a:gd name="connsiteX3" fmla="*/ 192819 w 308113"/>
                  <a:gd name="connsiteY3" fmla="*/ 15406 h 323021"/>
                  <a:gd name="connsiteX4" fmla="*/ 289725 w 308113"/>
                  <a:gd name="connsiteY4" fmla="*/ 204249 h 323021"/>
                  <a:gd name="connsiteX5" fmla="*/ 301652 w 308113"/>
                  <a:gd name="connsiteY5" fmla="*/ 227109 h 323021"/>
                  <a:gd name="connsiteX6" fmla="*/ 258417 w 308113"/>
                  <a:gd name="connsiteY6" fmla="*/ 321034 h 323021"/>
                  <a:gd name="connsiteX7" fmla="*/ 200273 w 308113"/>
                  <a:gd name="connsiteY7" fmla="*/ 325507 h 323021"/>
                  <a:gd name="connsiteX8" fmla="*/ 53671 w 308113"/>
                  <a:gd name="connsiteY8" fmla="*/ 257920 h 323021"/>
                  <a:gd name="connsiteX9" fmla="*/ 54168 w 308113"/>
                  <a:gd name="connsiteY9" fmla="*/ 192322 h 323021"/>
                  <a:gd name="connsiteX10" fmla="*/ 53671 w 308113"/>
                  <a:gd name="connsiteY10" fmla="*/ 257920 h 323021"/>
                  <a:gd name="connsiteX11" fmla="*/ 53671 w 308113"/>
                  <a:gd name="connsiteY11" fmla="*/ 262890 h 323021"/>
                  <a:gd name="connsiteX12" fmla="*/ 27333 w 308113"/>
                  <a:gd name="connsiteY12" fmla="*/ 288732 h 323021"/>
                  <a:gd name="connsiteX13" fmla="*/ 1491 w 308113"/>
                  <a:gd name="connsiteY13" fmla="*/ 262890 h 323021"/>
                  <a:gd name="connsiteX14" fmla="*/ 0 w 308113"/>
                  <a:gd name="connsiteY14" fmla="*/ 0 h 323021"/>
                  <a:gd name="connsiteX15" fmla="*/ 73549 w 308113"/>
                  <a:gd name="connsiteY15" fmla="*/ 129706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113" h="323021">
                    <a:moveTo>
                      <a:pt x="73549" y="129706"/>
                    </a:moveTo>
                    <a:cubicBezTo>
                      <a:pt x="103367" y="178904"/>
                      <a:pt x="162505" y="202758"/>
                      <a:pt x="218163" y="188346"/>
                    </a:cubicBezTo>
                    <a:cubicBezTo>
                      <a:pt x="241024" y="182383"/>
                      <a:pt x="253448" y="157535"/>
                      <a:pt x="244006" y="135669"/>
                    </a:cubicBezTo>
                    <a:lnTo>
                      <a:pt x="192819" y="15406"/>
                    </a:lnTo>
                    <a:lnTo>
                      <a:pt x="289725" y="204249"/>
                    </a:lnTo>
                    <a:lnTo>
                      <a:pt x="301652" y="227109"/>
                    </a:lnTo>
                    <a:cubicBezTo>
                      <a:pt x="322027" y="265872"/>
                      <a:pt x="298174" y="310598"/>
                      <a:pt x="258417" y="321034"/>
                    </a:cubicBezTo>
                    <a:cubicBezTo>
                      <a:pt x="238042" y="326501"/>
                      <a:pt x="217170" y="326997"/>
                      <a:pt x="200273" y="325507"/>
                    </a:cubicBezTo>
                    <a:cubicBezTo>
                      <a:pt x="183376" y="324016"/>
                      <a:pt x="115294" y="323022"/>
                      <a:pt x="53671" y="257920"/>
                    </a:cubicBezTo>
                    <a:lnTo>
                      <a:pt x="54168" y="192322"/>
                    </a:lnTo>
                    <a:lnTo>
                      <a:pt x="53671" y="257920"/>
                    </a:lnTo>
                    <a:lnTo>
                      <a:pt x="53671" y="262890"/>
                    </a:lnTo>
                    <a:cubicBezTo>
                      <a:pt x="53671" y="277302"/>
                      <a:pt x="41744" y="288732"/>
                      <a:pt x="27333" y="288732"/>
                    </a:cubicBezTo>
                    <a:cubicBezTo>
                      <a:pt x="12921" y="288732"/>
                      <a:pt x="1491" y="277302"/>
                      <a:pt x="1491" y="262890"/>
                    </a:cubicBezTo>
                    <a:lnTo>
                      <a:pt x="0" y="0"/>
                    </a:lnTo>
                    <a:lnTo>
                      <a:pt x="73549" y="129706"/>
                    </a:lnTo>
                    <a:close/>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73" name="Freeform: Shape 272">
                <a:extLst>
                  <a:ext uri="{FF2B5EF4-FFF2-40B4-BE49-F238E27FC236}">
                    <a16:creationId xmlns:a16="http://schemas.microsoft.com/office/drawing/2014/main" xmlns="" id="{B6149EA0-9D66-40BF-BACF-2170A90D6EA6}"/>
                  </a:ext>
                </a:extLst>
              </p:cNvPr>
              <p:cNvSpPr/>
              <p:nvPr/>
            </p:nvSpPr>
            <p:spPr>
              <a:xfrm>
                <a:off x="987890" y="6097566"/>
                <a:ext cx="222019" cy="382367"/>
              </a:xfrm>
              <a:custGeom>
                <a:avLst/>
                <a:gdLst>
                  <a:gd name="connsiteX0" fmla="*/ 173935 w 178904"/>
                  <a:gd name="connsiteY0" fmla="*/ 191825 h 308113"/>
                  <a:gd name="connsiteX1" fmla="*/ 149584 w 178904"/>
                  <a:gd name="connsiteY1" fmla="*/ 187353 h 308113"/>
                  <a:gd name="connsiteX2" fmla="*/ 73549 w 178904"/>
                  <a:gd name="connsiteY2" fmla="*/ 129209 h 308113"/>
                  <a:gd name="connsiteX3" fmla="*/ 0 w 178904"/>
                  <a:gd name="connsiteY3" fmla="*/ 0 h 308113"/>
                  <a:gd name="connsiteX4" fmla="*/ 1491 w 178904"/>
                  <a:gd name="connsiteY4" fmla="*/ 262890 h 308113"/>
                  <a:gd name="connsiteX5" fmla="*/ 27333 w 178904"/>
                  <a:gd name="connsiteY5" fmla="*/ 288732 h 308113"/>
                  <a:gd name="connsiteX6" fmla="*/ 53671 w 178904"/>
                  <a:gd name="connsiteY6" fmla="*/ 262890 h 308113"/>
                  <a:gd name="connsiteX7" fmla="*/ 53671 w 178904"/>
                  <a:gd name="connsiteY7" fmla="*/ 257921 h 308113"/>
                  <a:gd name="connsiteX8" fmla="*/ 133184 w 178904"/>
                  <a:gd name="connsiteY8" fmla="*/ 311592 h 308113"/>
                  <a:gd name="connsiteX9" fmla="*/ 173935 w 178904"/>
                  <a:gd name="connsiteY9" fmla="*/ 191825 h 30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04" h="308113">
                    <a:moveTo>
                      <a:pt x="173935" y="191825"/>
                    </a:moveTo>
                    <a:cubicBezTo>
                      <a:pt x="166480" y="191328"/>
                      <a:pt x="158032" y="189837"/>
                      <a:pt x="149584" y="187353"/>
                    </a:cubicBezTo>
                    <a:cubicBezTo>
                      <a:pt x="127718" y="181886"/>
                      <a:pt x="93427" y="162008"/>
                      <a:pt x="73549" y="129209"/>
                    </a:cubicBezTo>
                    <a:lnTo>
                      <a:pt x="0" y="0"/>
                    </a:lnTo>
                    <a:lnTo>
                      <a:pt x="1491" y="262890"/>
                    </a:lnTo>
                    <a:cubicBezTo>
                      <a:pt x="1491" y="277302"/>
                      <a:pt x="12921" y="288732"/>
                      <a:pt x="27333" y="288732"/>
                    </a:cubicBezTo>
                    <a:cubicBezTo>
                      <a:pt x="41744" y="288732"/>
                      <a:pt x="53671" y="277302"/>
                      <a:pt x="53671" y="262890"/>
                    </a:cubicBezTo>
                    <a:lnTo>
                      <a:pt x="53671" y="257921"/>
                    </a:lnTo>
                    <a:cubicBezTo>
                      <a:pt x="84979" y="294198"/>
                      <a:pt x="133184" y="311592"/>
                      <a:pt x="133184" y="311592"/>
                    </a:cubicBezTo>
                    <a:cubicBezTo>
                      <a:pt x="177413" y="317555"/>
                      <a:pt x="197291" y="235060"/>
                      <a:pt x="173935" y="19182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74" name="Freeform: Shape 273">
                <a:extLst>
                  <a:ext uri="{FF2B5EF4-FFF2-40B4-BE49-F238E27FC236}">
                    <a16:creationId xmlns:a16="http://schemas.microsoft.com/office/drawing/2014/main" xmlns="" id="{73409883-D20C-4BE1-8FFE-40F6E7FD97A1}"/>
                  </a:ext>
                </a:extLst>
              </p:cNvPr>
              <p:cNvSpPr/>
              <p:nvPr/>
            </p:nvSpPr>
            <p:spPr>
              <a:xfrm>
                <a:off x="1021810" y="6336237"/>
                <a:ext cx="30836" cy="117177"/>
              </a:xfrm>
              <a:custGeom>
                <a:avLst/>
                <a:gdLst>
                  <a:gd name="connsiteX0" fmla="*/ 0 w 24847"/>
                  <a:gd name="connsiteY0" fmla="*/ 0 h 94421"/>
                  <a:gd name="connsiteX1" fmla="*/ 0 w 24847"/>
                  <a:gd name="connsiteY1" fmla="*/ 96410 h 94421"/>
                  <a:gd name="connsiteX2" fmla="*/ 26338 w 24847"/>
                  <a:gd name="connsiteY2" fmla="*/ 65598 h 94421"/>
                  <a:gd name="connsiteX3" fmla="*/ 0 w 24847"/>
                  <a:gd name="connsiteY3" fmla="*/ 0 h 94421"/>
                </a:gdLst>
                <a:ahLst/>
                <a:cxnLst>
                  <a:cxn ang="0">
                    <a:pos x="connsiteX0" y="connsiteY0"/>
                  </a:cxn>
                  <a:cxn ang="0">
                    <a:pos x="connsiteX1" y="connsiteY1"/>
                  </a:cxn>
                  <a:cxn ang="0">
                    <a:pos x="connsiteX2" y="connsiteY2"/>
                  </a:cxn>
                  <a:cxn ang="0">
                    <a:pos x="connsiteX3" y="connsiteY3"/>
                  </a:cxn>
                </a:cxnLst>
                <a:rect l="l" t="t" r="r" b="b"/>
                <a:pathLst>
                  <a:path w="24847" h="94421">
                    <a:moveTo>
                      <a:pt x="0" y="0"/>
                    </a:moveTo>
                    <a:lnTo>
                      <a:pt x="0" y="96410"/>
                    </a:lnTo>
                    <a:cubicBezTo>
                      <a:pt x="15406" y="96410"/>
                      <a:pt x="27829" y="85477"/>
                      <a:pt x="26338" y="65598"/>
                    </a:cubicBezTo>
                    <a:lnTo>
                      <a:pt x="0"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75" name="Freeform: Shape 274">
                <a:extLst>
                  <a:ext uri="{FF2B5EF4-FFF2-40B4-BE49-F238E27FC236}">
                    <a16:creationId xmlns:a16="http://schemas.microsoft.com/office/drawing/2014/main" xmlns="" id="{A6DB9429-3724-464D-8133-536E9534999C}"/>
                  </a:ext>
                </a:extLst>
              </p:cNvPr>
              <p:cNvSpPr/>
              <p:nvPr/>
            </p:nvSpPr>
            <p:spPr>
              <a:xfrm>
                <a:off x="1955843" y="3079039"/>
                <a:ext cx="425537" cy="333030"/>
              </a:xfrm>
              <a:custGeom>
                <a:avLst/>
                <a:gdLst>
                  <a:gd name="connsiteX0" fmla="*/ 262136 w 342899"/>
                  <a:gd name="connsiteY0" fmla="*/ 268596 h 268356"/>
                  <a:gd name="connsiteX1" fmla="*/ 221882 w 342899"/>
                  <a:gd name="connsiteY1" fmla="*/ 258160 h 268356"/>
                  <a:gd name="connsiteX2" fmla="*/ 42481 w 342899"/>
                  <a:gd name="connsiteY2" fmla="*/ 158769 h 268356"/>
                  <a:gd name="connsiteX3" fmla="*/ 11669 w 342899"/>
                  <a:gd name="connsiteY3" fmla="*/ 42481 h 268356"/>
                  <a:gd name="connsiteX4" fmla="*/ 127957 w 342899"/>
                  <a:gd name="connsiteY4" fmla="*/ 11670 h 268356"/>
                  <a:gd name="connsiteX5" fmla="*/ 302886 w 342899"/>
                  <a:gd name="connsiteY5" fmla="*/ 108576 h 268356"/>
                  <a:gd name="connsiteX6" fmla="*/ 337673 w 342899"/>
                  <a:gd name="connsiteY6" fmla="*/ 223870 h 268356"/>
                  <a:gd name="connsiteX7" fmla="*/ 262136 w 342899"/>
                  <a:gd name="connsiteY7" fmla="*/ 268596 h 26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899" h="268356">
                    <a:moveTo>
                      <a:pt x="262136" y="268596"/>
                    </a:moveTo>
                    <a:cubicBezTo>
                      <a:pt x="248718" y="268596"/>
                      <a:pt x="234803" y="265117"/>
                      <a:pt x="221882" y="258160"/>
                    </a:cubicBezTo>
                    <a:cubicBezTo>
                      <a:pt x="166223" y="228343"/>
                      <a:pt x="106091" y="195544"/>
                      <a:pt x="42481" y="158769"/>
                    </a:cubicBezTo>
                    <a:cubicBezTo>
                      <a:pt x="1730" y="135412"/>
                      <a:pt x="-12184" y="83231"/>
                      <a:pt x="11669" y="42481"/>
                    </a:cubicBezTo>
                    <a:cubicBezTo>
                      <a:pt x="35027" y="1730"/>
                      <a:pt x="87207" y="-12184"/>
                      <a:pt x="127957" y="11670"/>
                    </a:cubicBezTo>
                    <a:cubicBezTo>
                      <a:pt x="189580" y="47450"/>
                      <a:pt x="248718" y="79256"/>
                      <a:pt x="302886" y="108576"/>
                    </a:cubicBezTo>
                    <a:cubicBezTo>
                      <a:pt x="344133" y="130939"/>
                      <a:pt x="359539" y="182623"/>
                      <a:pt x="337673" y="223870"/>
                    </a:cubicBezTo>
                    <a:cubicBezTo>
                      <a:pt x="321770" y="252694"/>
                      <a:pt x="292450" y="268596"/>
                      <a:pt x="262136" y="268596"/>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76" name="Freeform: Shape 275">
                <a:extLst>
                  <a:ext uri="{FF2B5EF4-FFF2-40B4-BE49-F238E27FC236}">
                    <a16:creationId xmlns:a16="http://schemas.microsoft.com/office/drawing/2014/main" xmlns="" id="{22F5628C-EE7F-4EDD-A3A3-3C71CD86E1EC}"/>
                  </a:ext>
                </a:extLst>
              </p:cNvPr>
              <p:cNvSpPr/>
              <p:nvPr/>
            </p:nvSpPr>
            <p:spPr>
              <a:xfrm>
                <a:off x="1932456" y="3062434"/>
                <a:ext cx="462540" cy="326862"/>
              </a:xfrm>
              <a:custGeom>
                <a:avLst/>
                <a:gdLst>
                  <a:gd name="connsiteX0" fmla="*/ 321732 w 372717"/>
                  <a:gd name="connsiteY0" fmla="*/ 263588 h 263386"/>
                  <a:gd name="connsiteX1" fmla="*/ 295394 w 372717"/>
                  <a:gd name="connsiteY1" fmla="*/ 256631 h 263386"/>
                  <a:gd name="connsiteX2" fmla="*/ 236256 w 372717"/>
                  <a:gd name="connsiteY2" fmla="*/ 222838 h 263386"/>
                  <a:gd name="connsiteX3" fmla="*/ 24552 w 372717"/>
                  <a:gd name="connsiteY3" fmla="*/ 98102 h 263386"/>
                  <a:gd name="connsiteX4" fmla="*/ 8152 w 372717"/>
                  <a:gd name="connsiteY4" fmla="*/ 24552 h 263386"/>
                  <a:gd name="connsiteX5" fmla="*/ 81702 w 372717"/>
                  <a:gd name="connsiteY5" fmla="*/ 8152 h 263386"/>
                  <a:gd name="connsiteX6" fmla="*/ 288436 w 372717"/>
                  <a:gd name="connsiteY6" fmla="*/ 129907 h 263386"/>
                  <a:gd name="connsiteX7" fmla="*/ 348071 w 372717"/>
                  <a:gd name="connsiteY7" fmla="*/ 163700 h 263386"/>
                  <a:gd name="connsiteX8" fmla="*/ 367949 w 372717"/>
                  <a:gd name="connsiteY8" fmla="*/ 236256 h 263386"/>
                  <a:gd name="connsiteX9" fmla="*/ 321732 w 372717"/>
                  <a:gd name="connsiteY9" fmla="*/ 263588 h 26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717" h="263386">
                    <a:moveTo>
                      <a:pt x="321732" y="263588"/>
                    </a:moveTo>
                    <a:cubicBezTo>
                      <a:pt x="312787" y="263588"/>
                      <a:pt x="303842" y="261103"/>
                      <a:pt x="295394" y="256631"/>
                    </a:cubicBezTo>
                    <a:cubicBezTo>
                      <a:pt x="276012" y="245698"/>
                      <a:pt x="256134" y="234268"/>
                      <a:pt x="236256" y="222838"/>
                    </a:cubicBezTo>
                    <a:cubicBezTo>
                      <a:pt x="167676" y="184075"/>
                      <a:pt x="97108" y="144319"/>
                      <a:pt x="24552" y="98102"/>
                    </a:cubicBezTo>
                    <a:cubicBezTo>
                      <a:pt x="-296" y="82199"/>
                      <a:pt x="-7253" y="49400"/>
                      <a:pt x="8152" y="24552"/>
                    </a:cubicBezTo>
                    <a:cubicBezTo>
                      <a:pt x="24055" y="-296"/>
                      <a:pt x="56854" y="-7253"/>
                      <a:pt x="81702" y="8152"/>
                    </a:cubicBezTo>
                    <a:cubicBezTo>
                      <a:pt x="151773" y="52879"/>
                      <a:pt x="221347" y="92138"/>
                      <a:pt x="288436" y="129907"/>
                    </a:cubicBezTo>
                    <a:cubicBezTo>
                      <a:pt x="308811" y="141337"/>
                      <a:pt x="328689" y="152767"/>
                      <a:pt x="348071" y="163700"/>
                    </a:cubicBezTo>
                    <a:cubicBezTo>
                      <a:pt x="373415" y="178112"/>
                      <a:pt x="382361" y="210911"/>
                      <a:pt x="367949" y="236256"/>
                    </a:cubicBezTo>
                    <a:cubicBezTo>
                      <a:pt x="358010" y="254146"/>
                      <a:pt x="340120" y="263588"/>
                      <a:pt x="321732" y="263588"/>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277" name="Freeform: Shape 276">
                <a:extLst>
                  <a:ext uri="{FF2B5EF4-FFF2-40B4-BE49-F238E27FC236}">
                    <a16:creationId xmlns:a16="http://schemas.microsoft.com/office/drawing/2014/main" xmlns="" id="{AAA2533E-629C-4971-8CC9-390A42210B6B}"/>
                  </a:ext>
                </a:extLst>
              </p:cNvPr>
              <p:cNvSpPr/>
              <p:nvPr/>
            </p:nvSpPr>
            <p:spPr>
              <a:xfrm>
                <a:off x="1082538" y="2290224"/>
                <a:ext cx="1005254" cy="943582"/>
              </a:xfrm>
              <a:custGeom>
                <a:avLst/>
                <a:gdLst>
                  <a:gd name="connsiteX0" fmla="*/ 723832 w 810039"/>
                  <a:gd name="connsiteY0" fmla="*/ 765079 h 760343"/>
                  <a:gd name="connsiteX1" fmla="*/ 678609 w 810039"/>
                  <a:gd name="connsiteY1" fmla="*/ 752158 h 760343"/>
                  <a:gd name="connsiteX2" fmla="*/ 8711 w 810039"/>
                  <a:gd name="connsiteY2" fmla="*/ 124005 h 760343"/>
                  <a:gd name="connsiteX3" fmla="*/ 48964 w 810039"/>
                  <a:gd name="connsiteY3" fmla="*/ 8711 h 760343"/>
                  <a:gd name="connsiteX4" fmla="*/ 164259 w 810039"/>
                  <a:gd name="connsiteY4" fmla="*/ 48965 h 760343"/>
                  <a:gd name="connsiteX5" fmla="*/ 769551 w 810039"/>
                  <a:gd name="connsiteY5" fmla="*/ 605059 h 760343"/>
                  <a:gd name="connsiteX6" fmla="*/ 797878 w 810039"/>
                  <a:gd name="connsiteY6" fmla="*/ 723832 h 760343"/>
                  <a:gd name="connsiteX7" fmla="*/ 723832 w 810039"/>
                  <a:gd name="connsiteY7" fmla="*/ 765079 h 7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039" h="760343">
                    <a:moveTo>
                      <a:pt x="723832" y="765079"/>
                    </a:moveTo>
                    <a:cubicBezTo>
                      <a:pt x="708426" y="765079"/>
                      <a:pt x="693020" y="761103"/>
                      <a:pt x="678609" y="752158"/>
                    </a:cubicBezTo>
                    <a:cubicBezTo>
                      <a:pt x="327757" y="536479"/>
                      <a:pt x="108599" y="330739"/>
                      <a:pt x="8711" y="124005"/>
                    </a:cubicBezTo>
                    <a:cubicBezTo>
                      <a:pt x="-12161" y="81267"/>
                      <a:pt x="5729" y="29583"/>
                      <a:pt x="48964" y="8711"/>
                    </a:cubicBezTo>
                    <a:cubicBezTo>
                      <a:pt x="91703" y="-12161"/>
                      <a:pt x="143386" y="5729"/>
                      <a:pt x="164259" y="48965"/>
                    </a:cubicBezTo>
                    <a:cubicBezTo>
                      <a:pt x="249735" y="225384"/>
                      <a:pt x="447524" y="407270"/>
                      <a:pt x="769551" y="605059"/>
                    </a:cubicBezTo>
                    <a:cubicBezTo>
                      <a:pt x="810302" y="629907"/>
                      <a:pt x="822726" y="683081"/>
                      <a:pt x="797878" y="723832"/>
                    </a:cubicBezTo>
                    <a:cubicBezTo>
                      <a:pt x="780982" y="750667"/>
                      <a:pt x="752655" y="765079"/>
                      <a:pt x="723832" y="765079"/>
                    </a:cubicBezTo>
                  </a:path>
                </a:pathLst>
              </a:custGeom>
              <a:solidFill>
                <a:srgbClr val="A03C64"/>
              </a:solidFill>
              <a:ln w="4966" cap="flat">
                <a:noFill/>
                <a:prstDash val="solid"/>
                <a:miter/>
              </a:ln>
            </p:spPr>
            <p:txBody>
              <a:bodyPr rtlCol="0" anchor="ctr"/>
              <a:lstStyle/>
              <a:p>
                <a:endParaRPr lang="en-GB" dirty="0">
                  <a:latin typeface="Arial" panose="020B0604020202020204" pitchFamily="34" charset="0"/>
                </a:endParaRPr>
              </a:p>
            </p:txBody>
          </p:sp>
          <p:sp>
            <p:nvSpPr>
              <p:cNvPr id="278" name="Freeform: Shape 277">
                <a:extLst>
                  <a:ext uri="{FF2B5EF4-FFF2-40B4-BE49-F238E27FC236}">
                    <a16:creationId xmlns:a16="http://schemas.microsoft.com/office/drawing/2014/main" xmlns="" id="{917B61A6-655D-4567-8688-199E644A5F05}"/>
                  </a:ext>
                </a:extLst>
              </p:cNvPr>
              <p:cNvSpPr/>
              <p:nvPr/>
            </p:nvSpPr>
            <p:spPr>
              <a:xfrm>
                <a:off x="1123614" y="2331915"/>
                <a:ext cx="962084" cy="869576"/>
              </a:xfrm>
              <a:custGeom>
                <a:avLst/>
                <a:gdLst>
                  <a:gd name="connsiteX0" fmla="*/ 723532 w 775252"/>
                  <a:gd name="connsiteY0" fmla="*/ 705642 h 700708"/>
                  <a:gd name="connsiteX1" fmla="*/ 698188 w 775252"/>
                  <a:gd name="connsiteY1" fmla="*/ 699182 h 700708"/>
                  <a:gd name="connsiteX2" fmla="*/ 5430 w 775252"/>
                  <a:gd name="connsiteY2" fmla="*/ 76495 h 700708"/>
                  <a:gd name="connsiteX3" fmla="*/ 29781 w 775252"/>
                  <a:gd name="connsiteY3" fmla="*/ 5430 h 700708"/>
                  <a:gd name="connsiteX4" fmla="*/ 100846 w 775252"/>
                  <a:gd name="connsiteY4" fmla="*/ 29781 h 700708"/>
                  <a:gd name="connsiteX5" fmla="*/ 748380 w 775252"/>
                  <a:gd name="connsiteY5" fmla="*/ 605754 h 700708"/>
                  <a:gd name="connsiteX6" fmla="*/ 769750 w 775252"/>
                  <a:gd name="connsiteY6" fmla="*/ 677813 h 700708"/>
                  <a:gd name="connsiteX7" fmla="*/ 723532 w 775252"/>
                  <a:gd name="connsiteY7" fmla="*/ 705642 h 70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252" h="700708">
                    <a:moveTo>
                      <a:pt x="723532" y="705642"/>
                    </a:moveTo>
                    <a:cubicBezTo>
                      <a:pt x="715084" y="705642"/>
                      <a:pt x="706139" y="703654"/>
                      <a:pt x="698188" y="699182"/>
                    </a:cubicBezTo>
                    <a:cubicBezTo>
                      <a:pt x="436291" y="557052"/>
                      <a:pt x="114264" y="297641"/>
                      <a:pt x="5430" y="76495"/>
                    </a:cubicBezTo>
                    <a:cubicBezTo>
                      <a:pt x="-7490" y="50156"/>
                      <a:pt x="3442" y="18351"/>
                      <a:pt x="29781" y="5430"/>
                    </a:cubicBezTo>
                    <a:cubicBezTo>
                      <a:pt x="56120" y="-7490"/>
                      <a:pt x="87925" y="3442"/>
                      <a:pt x="100846" y="29781"/>
                    </a:cubicBezTo>
                    <a:cubicBezTo>
                      <a:pt x="198250" y="228564"/>
                      <a:pt x="507356" y="475054"/>
                      <a:pt x="748380" y="605754"/>
                    </a:cubicBezTo>
                    <a:cubicBezTo>
                      <a:pt x="774222" y="619669"/>
                      <a:pt x="783664" y="651971"/>
                      <a:pt x="769750" y="677813"/>
                    </a:cubicBezTo>
                    <a:cubicBezTo>
                      <a:pt x="760307" y="695703"/>
                      <a:pt x="742417" y="705642"/>
                      <a:pt x="723532" y="705642"/>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279" name="Freeform: Shape 278">
                <a:extLst>
                  <a:ext uri="{FF2B5EF4-FFF2-40B4-BE49-F238E27FC236}">
                    <a16:creationId xmlns:a16="http://schemas.microsoft.com/office/drawing/2014/main" xmlns="" id="{06B1023B-AB7E-4390-99A0-EF75B71A7A74}"/>
                  </a:ext>
                </a:extLst>
              </p:cNvPr>
              <p:cNvSpPr/>
              <p:nvPr/>
            </p:nvSpPr>
            <p:spPr>
              <a:xfrm>
                <a:off x="1927106" y="3025633"/>
                <a:ext cx="209685" cy="271357"/>
              </a:xfrm>
              <a:custGeom>
                <a:avLst/>
                <a:gdLst>
                  <a:gd name="connsiteX0" fmla="*/ 21409 w 168965"/>
                  <a:gd name="connsiteY0" fmla="*/ 213234 h 218660"/>
                  <a:gd name="connsiteX1" fmla="*/ 21409 w 168965"/>
                  <a:gd name="connsiteY1" fmla="*/ 213234 h 218660"/>
                  <a:gd name="connsiteX2" fmla="*/ 85020 w 168965"/>
                  <a:gd name="connsiteY2" fmla="*/ 198822 h 218660"/>
                  <a:gd name="connsiteX3" fmla="*/ 165526 w 168965"/>
                  <a:gd name="connsiteY3" fmla="*/ 70607 h 218660"/>
                  <a:gd name="connsiteX4" fmla="*/ 151114 w 168965"/>
                  <a:gd name="connsiteY4" fmla="*/ 6997 h 218660"/>
                  <a:gd name="connsiteX5" fmla="*/ 87504 w 168965"/>
                  <a:gd name="connsiteY5" fmla="*/ 21409 h 218660"/>
                  <a:gd name="connsiteX6" fmla="*/ 6997 w 168965"/>
                  <a:gd name="connsiteY6" fmla="*/ 149624 h 218660"/>
                  <a:gd name="connsiteX7" fmla="*/ 21409 w 168965"/>
                  <a:gd name="connsiteY7" fmla="*/ 213234 h 21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65" h="218660">
                    <a:moveTo>
                      <a:pt x="21409" y="213234"/>
                    </a:moveTo>
                    <a:lnTo>
                      <a:pt x="21409" y="213234"/>
                    </a:lnTo>
                    <a:cubicBezTo>
                      <a:pt x="42778" y="226652"/>
                      <a:pt x="71601" y="220191"/>
                      <a:pt x="85020" y="198822"/>
                    </a:cubicBezTo>
                    <a:lnTo>
                      <a:pt x="165526" y="70607"/>
                    </a:lnTo>
                    <a:cubicBezTo>
                      <a:pt x="178944" y="49238"/>
                      <a:pt x="172484" y="20415"/>
                      <a:pt x="151114" y="6997"/>
                    </a:cubicBezTo>
                    <a:cubicBezTo>
                      <a:pt x="129746" y="-6421"/>
                      <a:pt x="100922" y="40"/>
                      <a:pt x="87504" y="21409"/>
                    </a:cubicBezTo>
                    <a:lnTo>
                      <a:pt x="6997" y="149624"/>
                    </a:lnTo>
                    <a:cubicBezTo>
                      <a:pt x="-6421" y="171490"/>
                      <a:pt x="39" y="199816"/>
                      <a:pt x="21409" y="213234"/>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280" name="Freeform: Shape 279">
                <a:extLst>
                  <a:ext uri="{FF2B5EF4-FFF2-40B4-BE49-F238E27FC236}">
                    <a16:creationId xmlns:a16="http://schemas.microsoft.com/office/drawing/2014/main" xmlns="" id="{CB991260-9D3F-4506-91D4-68378E61B8FA}"/>
                  </a:ext>
                </a:extLst>
              </p:cNvPr>
              <p:cNvSpPr/>
              <p:nvPr/>
            </p:nvSpPr>
            <p:spPr>
              <a:xfrm>
                <a:off x="1958559" y="3025633"/>
                <a:ext cx="178848" cy="222019"/>
              </a:xfrm>
              <a:custGeom>
                <a:avLst/>
                <a:gdLst>
                  <a:gd name="connsiteX0" fmla="*/ 21409 w 144117"/>
                  <a:gd name="connsiteY0" fmla="*/ 173478 h 178904"/>
                  <a:gd name="connsiteX1" fmla="*/ 21409 w 144117"/>
                  <a:gd name="connsiteY1" fmla="*/ 173478 h 178904"/>
                  <a:gd name="connsiteX2" fmla="*/ 85019 w 144117"/>
                  <a:gd name="connsiteY2" fmla="*/ 159066 h 178904"/>
                  <a:gd name="connsiteX3" fmla="*/ 140678 w 144117"/>
                  <a:gd name="connsiteY3" fmla="*/ 70607 h 178904"/>
                  <a:gd name="connsiteX4" fmla="*/ 126266 w 144117"/>
                  <a:gd name="connsiteY4" fmla="*/ 6997 h 178904"/>
                  <a:gd name="connsiteX5" fmla="*/ 62656 w 144117"/>
                  <a:gd name="connsiteY5" fmla="*/ 21409 h 178904"/>
                  <a:gd name="connsiteX6" fmla="*/ 6997 w 144117"/>
                  <a:gd name="connsiteY6" fmla="*/ 109867 h 178904"/>
                  <a:gd name="connsiteX7" fmla="*/ 21409 w 144117"/>
                  <a:gd name="connsiteY7" fmla="*/ 173478 h 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117" h="178904">
                    <a:moveTo>
                      <a:pt x="21409" y="173478"/>
                    </a:moveTo>
                    <a:lnTo>
                      <a:pt x="21409" y="173478"/>
                    </a:lnTo>
                    <a:cubicBezTo>
                      <a:pt x="42778" y="186895"/>
                      <a:pt x="71601" y="180435"/>
                      <a:pt x="85019" y="159066"/>
                    </a:cubicBezTo>
                    <a:lnTo>
                      <a:pt x="140678" y="70607"/>
                    </a:lnTo>
                    <a:cubicBezTo>
                      <a:pt x="154096" y="49238"/>
                      <a:pt x="147636" y="20415"/>
                      <a:pt x="126266" y="6997"/>
                    </a:cubicBezTo>
                    <a:cubicBezTo>
                      <a:pt x="104898" y="-6421"/>
                      <a:pt x="76074" y="40"/>
                      <a:pt x="62656" y="21409"/>
                    </a:cubicBezTo>
                    <a:lnTo>
                      <a:pt x="6997" y="109867"/>
                    </a:lnTo>
                    <a:cubicBezTo>
                      <a:pt x="-6421" y="131236"/>
                      <a:pt x="40" y="160060"/>
                      <a:pt x="21409" y="173478"/>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281" name="Freeform: Shape 280">
                <a:extLst>
                  <a:ext uri="{FF2B5EF4-FFF2-40B4-BE49-F238E27FC236}">
                    <a16:creationId xmlns:a16="http://schemas.microsoft.com/office/drawing/2014/main" xmlns="" id="{9E3167E4-4757-442D-B3BA-2E8F709D0432}"/>
                  </a:ext>
                </a:extLst>
              </p:cNvPr>
              <p:cNvSpPr/>
              <p:nvPr/>
            </p:nvSpPr>
            <p:spPr>
              <a:xfrm>
                <a:off x="2636067" y="2257880"/>
                <a:ext cx="1073093" cy="1091595"/>
              </a:xfrm>
              <a:custGeom>
                <a:avLst/>
                <a:gdLst>
                  <a:gd name="connsiteX0" fmla="*/ 85235 w 864704"/>
                  <a:gd name="connsiteY0" fmla="*/ 884073 h 879613"/>
                  <a:gd name="connsiteX1" fmla="*/ 9697 w 864704"/>
                  <a:gd name="connsiteY1" fmla="*/ 838353 h 879613"/>
                  <a:gd name="connsiteX2" fmla="*/ 45975 w 864704"/>
                  <a:gd name="connsiteY2" fmla="*/ 723556 h 879613"/>
                  <a:gd name="connsiteX3" fmla="*/ 707424 w 864704"/>
                  <a:gd name="connsiteY3" fmla="*/ 47198 h 879613"/>
                  <a:gd name="connsiteX4" fmla="*/ 821724 w 864704"/>
                  <a:gd name="connsiteY4" fmla="*/ 8933 h 879613"/>
                  <a:gd name="connsiteX5" fmla="*/ 859989 w 864704"/>
                  <a:gd name="connsiteY5" fmla="*/ 123233 h 879613"/>
                  <a:gd name="connsiteX6" fmla="*/ 124991 w 864704"/>
                  <a:gd name="connsiteY6" fmla="*/ 874631 h 879613"/>
                  <a:gd name="connsiteX7" fmla="*/ 85235 w 864704"/>
                  <a:gd name="connsiteY7" fmla="*/ 884073 h 87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704" h="879613">
                    <a:moveTo>
                      <a:pt x="85235" y="884073"/>
                    </a:moveTo>
                    <a:cubicBezTo>
                      <a:pt x="54423" y="884073"/>
                      <a:pt x="24605" y="867177"/>
                      <a:pt x="9697" y="838353"/>
                    </a:cubicBezTo>
                    <a:cubicBezTo>
                      <a:pt x="-12169" y="796609"/>
                      <a:pt x="4230" y="745422"/>
                      <a:pt x="45975" y="723556"/>
                    </a:cubicBezTo>
                    <a:cubicBezTo>
                      <a:pt x="336198" y="571984"/>
                      <a:pt x="558834" y="344378"/>
                      <a:pt x="707424" y="47198"/>
                    </a:cubicBezTo>
                    <a:cubicBezTo>
                      <a:pt x="728296" y="4957"/>
                      <a:pt x="779483" y="-11939"/>
                      <a:pt x="821724" y="8933"/>
                    </a:cubicBezTo>
                    <a:cubicBezTo>
                      <a:pt x="863965" y="29805"/>
                      <a:pt x="880862" y="80991"/>
                      <a:pt x="859989" y="123233"/>
                    </a:cubicBezTo>
                    <a:cubicBezTo>
                      <a:pt x="695000" y="453212"/>
                      <a:pt x="447515" y="706163"/>
                      <a:pt x="124991" y="874631"/>
                    </a:cubicBezTo>
                    <a:cubicBezTo>
                      <a:pt x="111573" y="881092"/>
                      <a:pt x="98155" y="884073"/>
                      <a:pt x="85235" y="884073"/>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282" name="Freeform: Shape 281">
                <a:extLst>
                  <a:ext uri="{FF2B5EF4-FFF2-40B4-BE49-F238E27FC236}">
                    <a16:creationId xmlns:a16="http://schemas.microsoft.com/office/drawing/2014/main" xmlns="" id="{E891B41B-AED1-4238-927C-46B719F52920}"/>
                  </a:ext>
                </a:extLst>
              </p:cNvPr>
              <p:cNvSpPr/>
              <p:nvPr/>
            </p:nvSpPr>
            <p:spPr>
              <a:xfrm>
                <a:off x="2688923" y="2257880"/>
                <a:ext cx="1023756" cy="1066927"/>
              </a:xfrm>
              <a:custGeom>
                <a:avLst/>
                <a:gdLst>
                  <a:gd name="connsiteX0" fmla="*/ 85381 w 824947"/>
                  <a:gd name="connsiteY0" fmla="*/ 861213 h 859734"/>
                  <a:gd name="connsiteX1" fmla="*/ 10838 w 824947"/>
                  <a:gd name="connsiteY1" fmla="*/ 817481 h 859734"/>
                  <a:gd name="connsiteX2" fmla="*/ 43637 w 824947"/>
                  <a:gd name="connsiteY2" fmla="*/ 701690 h 859734"/>
                  <a:gd name="connsiteX3" fmla="*/ 664336 w 824947"/>
                  <a:gd name="connsiteY3" fmla="*/ 47198 h 859734"/>
                  <a:gd name="connsiteX4" fmla="*/ 778636 w 824947"/>
                  <a:gd name="connsiteY4" fmla="*/ 8933 h 859734"/>
                  <a:gd name="connsiteX5" fmla="*/ 816901 w 824947"/>
                  <a:gd name="connsiteY5" fmla="*/ 123233 h 859734"/>
                  <a:gd name="connsiteX6" fmla="*/ 127126 w 824947"/>
                  <a:gd name="connsiteY6" fmla="*/ 850280 h 859734"/>
                  <a:gd name="connsiteX7" fmla="*/ 85381 w 824947"/>
                  <a:gd name="connsiteY7" fmla="*/ 861213 h 8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947" h="859734">
                    <a:moveTo>
                      <a:pt x="85381" y="861213"/>
                    </a:moveTo>
                    <a:cubicBezTo>
                      <a:pt x="55564" y="861213"/>
                      <a:pt x="26740" y="845311"/>
                      <a:pt x="10838" y="817481"/>
                    </a:cubicBezTo>
                    <a:cubicBezTo>
                      <a:pt x="-12022" y="776234"/>
                      <a:pt x="2389" y="724550"/>
                      <a:pt x="43637" y="701690"/>
                    </a:cubicBezTo>
                    <a:cubicBezTo>
                      <a:pt x="313981" y="550615"/>
                      <a:pt x="522703" y="330464"/>
                      <a:pt x="664336" y="47198"/>
                    </a:cubicBezTo>
                    <a:cubicBezTo>
                      <a:pt x="685208" y="4957"/>
                      <a:pt x="736394" y="-11939"/>
                      <a:pt x="778636" y="8933"/>
                    </a:cubicBezTo>
                    <a:cubicBezTo>
                      <a:pt x="820877" y="29805"/>
                      <a:pt x="837774" y="80991"/>
                      <a:pt x="816901" y="123233"/>
                    </a:cubicBezTo>
                    <a:cubicBezTo>
                      <a:pt x="659863" y="437309"/>
                      <a:pt x="427784" y="682309"/>
                      <a:pt x="127126" y="850280"/>
                    </a:cubicBezTo>
                    <a:cubicBezTo>
                      <a:pt x="113708" y="857734"/>
                      <a:pt x="99296" y="861213"/>
                      <a:pt x="85381" y="861213"/>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283" name="Freeform: Shape 282">
                <a:extLst>
                  <a:ext uri="{FF2B5EF4-FFF2-40B4-BE49-F238E27FC236}">
                    <a16:creationId xmlns:a16="http://schemas.microsoft.com/office/drawing/2014/main" xmlns="" id="{00752A18-9D98-4595-951B-B84D84ECE2C1}"/>
                  </a:ext>
                </a:extLst>
              </p:cNvPr>
              <p:cNvSpPr/>
              <p:nvPr/>
            </p:nvSpPr>
            <p:spPr>
              <a:xfrm>
                <a:off x="3636088" y="6428127"/>
                <a:ext cx="326862" cy="67839"/>
              </a:xfrm>
              <a:custGeom>
                <a:avLst/>
                <a:gdLst>
                  <a:gd name="connsiteX0" fmla="*/ 238042 w 263386"/>
                  <a:gd name="connsiteY0" fmla="*/ 59138 h 54665"/>
                  <a:gd name="connsiteX1" fmla="*/ 4970 w 263386"/>
                  <a:gd name="connsiteY1" fmla="*/ 59138 h 54665"/>
                  <a:gd name="connsiteX2" fmla="*/ 0 w 263386"/>
                  <a:gd name="connsiteY2" fmla="*/ 0 h 54665"/>
                  <a:gd name="connsiteX3" fmla="*/ 238539 w 263386"/>
                  <a:gd name="connsiteY3" fmla="*/ 0 h 54665"/>
                  <a:gd name="connsiteX4" fmla="*/ 267859 w 263386"/>
                  <a:gd name="connsiteY4" fmla="*/ 29320 h 54665"/>
                  <a:gd name="connsiteX5" fmla="*/ 238042 w 263386"/>
                  <a:gd name="connsiteY5" fmla="*/ 59138 h 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386" h="54665">
                    <a:moveTo>
                      <a:pt x="238042" y="59138"/>
                    </a:moveTo>
                    <a:lnTo>
                      <a:pt x="4970" y="59138"/>
                    </a:lnTo>
                    <a:lnTo>
                      <a:pt x="0" y="0"/>
                    </a:lnTo>
                    <a:lnTo>
                      <a:pt x="238539" y="0"/>
                    </a:lnTo>
                    <a:cubicBezTo>
                      <a:pt x="254938" y="0"/>
                      <a:pt x="267859" y="13418"/>
                      <a:pt x="267859" y="29320"/>
                    </a:cubicBezTo>
                    <a:cubicBezTo>
                      <a:pt x="267362" y="45720"/>
                      <a:pt x="254441" y="59138"/>
                      <a:pt x="238042" y="5913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84" name="Freeform: Shape 283">
                <a:extLst>
                  <a:ext uri="{FF2B5EF4-FFF2-40B4-BE49-F238E27FC236}">
                    <a16:creationId xmlns:a16="http://schemas.microsoft.com/office/drawing/2014/main" xmlns="" id="{FB6D6BAC-B20A-41C3-B3CC-22FE520E7758}"/>
                  </a:ext>
                </a:extLst>
              </p:cNvPr>
              <p:cNvSpPr/>
              <p:nvPr/>
            </p:nvSpPr>
            <p:spPr>
              <a:xfrm>
                <a:off x="3398033" y="6203641"/>
                <a:ext cx="511878" cy="209685"/>
              </a:xfrm>
              <a:custGeom>
                <a:avLst/>
                <a:gdLst>
                  <a:gd name="connsiteX0" fmla="*/ 414959 w 412473"/>
                  <a:gd name="connsiteY0" fmla="*/ 24848 h 168965"/>
                  <a:gd name="connsiteX1" fmla="*/ 414959 w 412473"/>
                  <a:gd name="connsiteY1" fmla="*/ 173438 h 168965"/>
                  <a:gd name="connsiteX2" fmla="*/ 186856 w 412473"/>
                  <a:gd name="connsiteY2" fmla="*/ 161511 h 168965"/>
                  <a:gd name="connsiteX3" fmla="*/ 0 w 412473"/>
                  <a:gd name="connsiteY3" fmla="*/ 161511 h 168965"/>
                  <a:gd name="connsiteX4" fmla="*/ 78519 w 412473"/>
                  <a:gd name="connsiteY4" fmla="*/ 46217 h 168965"/>
                  <a:gd name="connsiteX5" fmla="*/ 210710 w 412473"/>
                  <a:gd name="connsiteY5" fmla="*/ 49199 h 168965"/>
                  <a:gd name="connsiteX6" fmla="*/ 234067 w 412473"/>
                  <a:gd name="connsiteY6" fmla="*/ 0 h 168965"/>
                  <a:gd name="connsiteX7" fmla="*/ 414959 w 412473"/>
                  <a:gd name="connsiteY7" fmla="*/ 24848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73" h="168965">
                    <a:moveTo>
                      <a:pt x="414959" y="24848"/>
                    </a:moveTo>
                    <a:lnTo>
                      <a:pt x="414959" y="173438"/>
                    </a:lnTo>
                    <a:lnTo>
                      <a:pt x="186856" y="161511"/>
                    </a:lnTo>
                    <a:lnTo>
                      <a:pt x="0" y="161511"/>
                    </a:lnTo>
                    <a:cubicBezTo>
                      <a:pt x="0" y="115294"/>
                      <a:pt x="36278" y="46217"/>
                      <a:pt x="78519" y="46217"/>
                    </a:cubicBezTo>
                    <a:lnTo>
                      <a:pt x="210710" y="49199"/>
                    </a:lnTo>
                    <a:lnTo>
                      <a:pt x="234067" y="0"/>
                    </a:lnTo>
                    <a:lnTo>
                      <a:pt x="414959" y="24848"/>
                    </a:lnTo>
                    <a:close/>
                  </a:path>
                </a:pathLst>
              </a:custGeom>
              <a:solidFill>
                <a:srgbClr val="5B3D2F"/>
              </a:solidFill>
              <a:ln w="4966" cap="flat">
                <a:noFill/>
                <a:prstDash val="solid"/>
                <a:miter/>
              </a:ln>
            </p:spPr>
            <p:txBody>
              <a:bodyPr rtlCol="0" anchor="ctr"/>
              <a:lstStyle/>
              <a:p>
                <a:endParaRPr lang="en-GB" dirty="0">
                  <a:latin typeface="Arial" panose="020B0604020202020204" pitchFamily="34" charset="0"/>
                </a:endParaRPr>
              </a:p>
            </p:txBody>
          </p:sp>
          <p:sp>
            <p:nvSpPr>
              <p:cNvPr id="285" name="Freeform: Shape 284">
                <a:extLst>
                  <a:ext uri="{FF2B5EF4-FFF2-40B4-BE49-F238E27FC236}">
                    <a16:creationId xmlns:a16="http://schemas.microsoft.com/office/drawing/2014/main" xmlns="" id="{F3E12FE7-DE85-41A3-B84A-4C13F8ADC811}"/>
                  </a:ext>
                </a:extLst>
              </p:cNvPr>
              <p:cNvSpPr/>
              <p:nvPr/>
            </p:nvSpPr>
            <p:spPr>
              <a:xfrm>
                <a:off x="3618819" y="6404076"/>
                <a:ext cx="314528" cy="18502"/>
              </a:xfrm>
              <a:custGeom>
                <a:avLst/>
                <a:gdLst>
                  <a:gd name="connsiteX0" fmla="*/ 254441 w 253447"/>
                  <a:gd name="connsiteY0" fmla="*/ 19381 h 14908"/>
                  <a:gd name="connsiteX1" fmla="*/ 237048 w 253447"/>
                  <a:gd name="connsiteY1" fmla="*/ 1988 h 14908"/>
                  <a:gd name="connsiteX2" fmla="*/ 0 w 253447"/>
                  <a:gd name="connsiteY2" fmla="*/ 0 h 14908"/>
                  <a:gd name="connsiteX3" fmla="*/ 13418 w 253447"/>
                  <a:gd name="connsiteY3" fmla="*/ 19381 h 14908"/>
                </a:gdLst>
                <a:ahLst/>
                <a:cxnLst>
                  <a:cxn ang="0">
                    <a:pos x="connsiteX0" y="connsiteY0"/>
                  </a:cxn>
                  <a:cxn ang="0">
                    <a:pos x="connsiteX1" y="connsiteY1"/>
                  </a:cxn>
                  <a:cxn ang="0">
                    <a:pos x="connsiteX2" y="connsiteY2"/>
                  </a:cxn>
                  <a:cxn ang="0">
                    <a:pos x="connsiteX3" y="connsiteY3"/>
                  </a:cxn>
                </a:cxnLst>
                <a:rect l="l" t="t" r="r" b="b"/>
                <a:pathLst>
                  <a:path w="253447" h="14908">
                    <a:moveTo>
                      <a:pt x="254441" y="19381"/>
                    </a:moveTo>
                    <a:lnTo>
                      <a:pt x="237048" y="1988"/>
                    </a:lnTo>
                    <a:lnTo>
                      <a:pt x="0" y="0"/>
                    </a:lnTo>
                    <a:lnTo>
                      <a:pt x="13418" y="19381"/>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86" name="Freeform: Shape 285">
                <a:extLst>
                  <a:ext uri="{FF2B5EF4-FFF2-40B4-BE49-F238E27FC236}">
                    <a16:creationId xmlns:a16="http://schemas.microsoft.com/office/drawing/2014/main" xmlns="" id="{23804FA3-16A0-43B1-801E-2DCD33B252D7}"/>
                  </a:ext>
                </a:extLst>
              </p:cNvPr>
              <p:cNvSpPr/>
              <p:nvPr/>
            </p:nvSpPr>
            <p:spPr>
              <a:xfrm>
                <a:off x="3613982" y="6220293"/>
                <a:ext cx="296026" cy="185016"/>
              </a:xfrm>
              <a:custGeom>
                <a:avLst/>
                <a:gdLst>
                  <a:gd name="connsiteX0" fmla="*/ 159942 w 238539"/>
                  <a:gd name="connsiteY0" fmla="*/ 0 h 149086"/>
                  <a:gd name="connsiteX1" fmla="*/ 153978 w 238539"/>
                  <a:gd name="connsiteY1" fmla="*/ 52180 h 149086"/>
                  <a:gd name="connsiteX2" fmla="*/ 45642 w 238539"/>
                  <a:gd name="connsiteY2" fmla="*/ 45720 h 149086"/>
                  <a:gd name="connsiteX3" fmla="*/ 4394 w 238539"/>
                  <a:gd name="connsiteY3" fmla="*/ 147596 h 149086"/>
                  <a:gd name="connsiteX4" fmla="*/ 241443 w 238539"/>
                  <a:gd name="connsiteY4" fmla="*/ 149584 h 149086"/>
                  <a:gd name="connsiteX5" fmla="*/ 241443 w 238539"/>
                  <a:gd name="connsiteY5" fmla="*/ 10933 h 149086"/>
                  <a:gd name="connsiteX6" fmla="*/ 159942 w 238539"/>
                  <a:gd name="connsiteY6" fmla="*/ 0 h 1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39" h="149086">
                    <a:moveTo>
                      <a:pt x="159942" y="0"/>
                    </a:moveTo>
                    <a:lnTo>
                      <a:pt x="153978" y="52180"/>
                    </a:lnTo>
                    <a:lnTo>
                      <a:pt x="45642" y="45720"/>
                    </a:lnTo>
                    <a:cubicBezTo>
                      <a:pt x="14830" y="46217"/>
                      <a:pt x="-10515" y="95913"/>
                      <a:pt x="4394" y="147596"/>
                    </a:cubicBezTo>
                    <a:lnTo>
                      <a:pt x="241443" y="149584"/>
                    </a:lnTo>
                    <a:lnTo>
                      <a:pt x="241443" y="10933"/>
                    </a:lnTo>
                    <a:lnTo>
                      <a:pt x="159942" y="0"/>
                    </a:lnTo>
                    <a:close/>
                  </a:path>
                </a:pathLst>
              </a:custGeom>
              <a:solidFill>
                <a:srgbClr val="A3593D"/>
              </a:solidFill>
              <a:ln w="4966" cap="flat">
                <a:noFill/>
                <a:prstDash val="solid"/>
                <a:miter/>
              </a:ln>
            </p:spPr>
            <p:txBody>
              <a:bodyPr rtlCol="0" anchor="ctr"/>
              <a:lstStyle/>
              <a:p>
                <a:endParaRPr lang="en-GB" dirty="0">
                  <a:latin typeface="Arial" panose="020B0604020202020204" pitchFamily="34" charset="0"/>
                </a:endParaRPr>
              </a:p>
            </p:txBody>
          </p:sp>
          <p:sp>
            <p:nvSpPr>
              <p:cNvPr id="287" name="Freeform: Shape 286">
                <a:extLst>
                  <a:ext uri="{FF2B5EF4-FFF2-40B4-BE49-F238E27FC236}">
                    <a16:creationId xmlns:a16="http://schemas.microsoft.com/office/drawing/2014/main" xmlns="" id="{B7A59612-55D2-4ABF-8722-A3295A651CDE}"/>
                  </a:ext>
                </a:extLst>
              </p:cNvPr>
              <p:cNvSpPr/>
              <p:nvPr/>
            </p:nvSpPr>
            <p:spPr>
              <a:xfrm>
                <a:off x="3378298" y="6404076"/>
                <a:ext cx="252855" cy="18502"/>
              </a:xfrm>
              <a:custGeom>
                <a:avLst/>
                <a:gdLst>
                  <a:gd name="connsiteX0" fmla="*/ 15902 w 203752"/>
                  <a:gd name="connsiteY0" fmla="*/ 0 h 14908"/>
                  <a:gd name="connsiteX1" fmla="*/ 0 w 203752"/>
                  <a:gd name="connsiteY1" fmla="*/ 19381 h 14908"/>
                  <a:gd name="connsiteX2" fmla="*/ 207231 w 203752"/>
                  <a:gd name="connsiteY2" fmla="*/ 19381 h 14908"/>
                  <a:gd name="connsiteX3" fmla="*/ 193813 w 203752"/>
                  <a:gd name="connsiteY3" fmla="*/ 0 h 14908"/>
                </a:gdLst>
                <a:ahLst/>
                <a:cxnLst>
                  <a:cxn ang="0">
                    <a:pos x="connsiteX0" y="connsiteY0"/>
                  </a:cxn>
                  <a:cxn ang="0">
                    <a:pos x="connsiteX1" y="connsiteY1"/>
                  </a:cxn>
                  <a:cxn ang="0">
                    <a:pos x="connsiteX2" y="connsiteY2"/>
                  </a:cxn>
                  <a:cxn ang="0">
                    <a:pos x="connsiteX3" y="connsiteY3"/>
                  </a:cxn>
                </a:cxnLst>
                <a:rect l="l" t="t" r="r" b="b"/>
                <a:pathLst>
                  <a:path w="203752" h="14908">
                    <a:moveTo>
                      <a:pt x="15902" y="0"/>
                    </a:moveTo>
                    <a:lnTo>
                      <a:pt x="0" y="19381"/>
                    </a:lnTo>
                    <a:lnTo>
                      <a:pt x="207231" y="19381"/>
                    </a:lnTo>
                    <a:lnTo>
                      <a:pt x="193813"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88" name="Freeform: Shape 287">
                <a:extLst>
                  <a:ext uri="{FF2B5EF4-FFF2-40B4-BE49-F238E27FC236}">
                    <a16:creationId xmlns:a16="http://schemas.microsoft.com/office/drawing/2014/main" xmlns="" id="{888112A1-69B8-4F6E-8CE6-04474D06A681}"/>
                  </a:ext>
                </a:extLst>
              </p:cNvPr>
              <p:cNvSpPr/>
              <p:nvPr/>
            </p:nvSpPr>
            <p:spPr>
              <a:xfrm>
                <a:off x="3344379" y="6428127"/>
                <a:ext cx="326862" cy="74007"/>
              </a:xfrm>
              <a:custGeom>
                <a:avLst/>
                <a:gdLst>
                  <a:gd name="connsiteX0" fmla="*/ 29817 w 263386"/>
                  <a:gd name="connsiteY0" fmla="*/ 59635 h 59634"/>
                  <a:gd name="connsiteX1" fmla="*/ 234066 w 263386"/>
                  <a:gd name="connsiteY1" fmla="*/ 59635 h 59634"/>
                  <a:gd name="connsiteX2" fmla="*/ 263884 w 263386"/>
                  <a:gd name="connsiteY2" fmla="*/ 29817 h 59634"/>
                  <a:gd name="connsiteX3" fmla="*/ 234066 w 263386"/>
                  <a:gd name="connsiteY3" fmla="*/ 0 h 59634"/>
                  <a:gd name="connsiteX4" fmla="*/ 29817 w 263386"/>
                  <a:gd name="connsiteY4" fmla="*/ 0 h 59634"/>
                  <a:gd name="connsiteX5" fmla="*/ 0 w 263386"/>
                  <a:gd name="connsiteY5" fmla="*/ 29817 h 59634"/>
                  <a:gd name="connsiteX6" fmla="*/ 29817 w 263386"/>
                  <a:gd name="connsiteY6" fmla="*/ 59635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386" h="59634">
                    <a:moveTo>
                      <a:pt x="29817" y="59635"/>
                    </a:moveTo>
                    <a:lnTo>
                      <a:pt x="234066" y="59635"/>
                    </a:lnTo>
                    <a:cubicBezTo>
                      <a:pt x="250466" y="59635"/>
                      <a:pt x="263884" y="46217"/>
                      <a:pt x="263884" y="29817"/>
                    </a:cubicBezTo>
                    <a:cubicBezTo>
                      <a:pt x="263884" y="13418"/>
                      <a:pt x="250466" y="0"/>
                      <a:pt x="234066" y="0"/>
                    </a:cubicBezTo>
                    <a:lnTo>
                      <a:pt x="29817" y="0"/>
                    </a:lnTo>
                    <a:cubicBezTo>
                      <a:pt x="13418" y="0"/>
                      <a:pt x="0" y="13418"/>
                      <a:pt x="0" y="29817"/>
                    </a:cubicBezTo>
                    <a:cubicBezTo>
                      <a:pt x="0" y="46217"/>
                      <a:pt x="13418" y="59635"/>
                      <a:pt x="29817" y="5963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89" name="Freeform: Shape 288">
                <a:extLst>
                  <a:ext uri="{FF2B5EF4-FFF2-40B4-BE49-F238E27FC236}">
                    <a16:creationId xmlns:a16="http://schemas.microsoft.com/office/drawing/2014/main" xmlns="" id="{1FE43C1B-0907-4149-9B55-32E746D54FD4}"/>
                  </a:ext>
                </a:extLst>
              </p:cNvPr>
              <p:cNvSpPr/>
              <p:nvPr/>
            </p:nvSpPr>
            <p:spPr>
              <a:xfrm>
                <a:off x="4003652" y="6428127"/>
                <a:ext cx="326862" cy="67839"/>
              </a:xfrm>
              <a:custGeom>
                <a:avLst/>
                <a:gdLst>
                  <a:gd name="connsiteX0" fmla="*/ 238042 w 263386"/>
                  <a:gd name="connsiteY0" fmla="*/ 59138 h 54665"/>
                  <a:gd name="connsiteX1" fmla="*/ 4970 w 263386"/>
                  <a:gd name="connsiteY1" fmla="*/ 59138 h 54665"/>
                  <a:gd name="connsiteX2" fmla="*/ 0 w 263386"/>
                  <a:gd name="connsiteY2" fmla="*/ 0 h 54665"/>
                  <a:gd name="connsiteX3" fmla="*/ 238539 w 263386"/>
                  <a:gd name="connsiteY3" fmla="*/ 0 h 54665"/>
                  <a:gd name="connsiteX4" fmla="*/ 267860 w 263386"/>
                  <a:gd name="connsiteY4" fmla="*/ 29320 h 54665"/>
                  <a:gd name="connsiteX5" fmla="*/ 238042 w 263386"/>
                  <a:gd name="connsiteY5" fmla="*/ 59138 h 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386" h="54665">
                    <a:moveTo>
                      <a:pt x="238042" y="59138"/>
                    </a:moveTo>
                    <a:lnTo>
                      <a:pt x="4970" y="59138"/>
                    </a:lnTo>
                    <a:lnTo>
                      <a:pt x="0" y="0"/>
                    </a:lnTo>
                    <a:lnTo>
                      <a:pt x="238539" y="0"/>
                    </a:lnTo>
                    <a:cubicBezTo>
                      <a:pt x="254938" y="0"/>
                      <a:pt x="267860" y="13418"/>
                      <a:pt x="267860" y="29320"/>
                    </a:cubicBezTo>
                    <a:cubicBezTo>
                      <a:pt x="267362" y="45720"/>
                      <a:pt x="253945" y="59138"/>
                      <a:pt x="238042" y="59138"/>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290" name="Freeform: Shape 289">
                <a:extLst>
                  <a:ext uri="{FF2B5EF4-FFF2-40B4-BE49-F238E27FC236}">
                    <a16:creationId xmlns:a16="http://schemas.microsoft.com/office/drawing/2014/main" xmlns="" id="{EE5C23C6-47CE-49E0-BE05-44285882FCAE}"/>
                  </a:ext>
                </a:extLst>
              </p:cNvPr>
              <p:cNvSpPr/>
              <p:nvPr/>
            </p:nvSpPr>
            <p:spPr>
              <a:xfrm>
                <a:off x="3765598" y="6203641"/>
                <a:ext cx="511878" cy="209685"/>
              </a:xfrm>
              <a:custGeom>
                <a:avLst/>
                <a:gdLst>
                  <a:gd name="connsiteX0" fmla="*/ 414959 w 412473"/>
                  <a:gd name="connsiteY0" fmla="*/ 24848 h 168965"/>
                  <a:gd name="connsiteX1" fmla="*/ 414959 w 412473"/>
                  <a:gd name="connsiteY1" fmla="*/ 173438 h 168965"/>
                  <a:gd name="connsiteX2" fmla="*/ 186856 w 412473"/>
                  <a:gd name="connsiteY2" fmla="*/ 161511 h 168965"/>
                  <a:gd name="connsiteX3" fmla="*/ 0 w 412473"/>
                  <a:gd name="connsiteY3" fmla="*/ 161511 h 168965"/>
                  <a:gd name="connsiteX4" fmla="*/ 78519 w 412473"/>
                  <a:gd name="connsiteY4" fmla="*/ 46217 h 168965"/>
                  <a:gd name="connsiteX5" fmla="*/ 210709 w 412473"/>
                  <a:gd name="connsiteY5" fmla="*/ 49199 h 168965"/>
                  <a:gd name="connsiteX6" fmla="*/ 234066 w 412473"/>
                  <a:gd name="connsiteY6" fmla="*/ 0 h 168965"/>
                  <a:gd name="connsiteX7" fmla="*/ 414959 w 412473"/>
                  <a:gd name="connsiteY7" fmla="*/ 24848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73" h="168965">
                    <a:moveTo>
                      <a:pt x="414959" y="24848"/>
                    </a:moveTo>
                    <a:lnTo>
                      <a:pt x="414959" y="173438"/>
                    </a:lnTo>
                    <a:lnTo>
                      <a:pt x="186856" y="161511"/>
                    </a:lnTo>
                    <a:lnTo>
                      <a:pt x="0" y="161511"/>
                    </a:lnTo>
                    <a:cubicBezTo>
                      <a:pt x="0" y="115294"/>
                      <a:pt x="36277" y="46217"/>
                      <a:pt x="78519" y="46217"/>
                    </a:cubicBezTo>
                    <a:lnTo>
                      <a:pt x="210709" y="49199"/>
                    </a:lnTo>
                    <a:lnTo>
                      <a:pt x="234066" y="0"/>
                    </a:lnTo>
                    <a:lnTo>
                      <a:pt x="414959" y="24848"/>
                    </a:lnTo>
                    <a:close/>
                  </a:path>
                </a:pathLst>
              </a:custGeom>
              <a:solidFill>
                <a:srgbClr val="5B3D2F"/>
              </a:solidFill>
              <a:ln w="4966" cap="flat">
                <a:noFill/>
                <a:prstDash val="solid"/>
                <a:miter/>
              </a:ln>
            </p:spPr>
            <p:txBody>
              <a:bodyPr rtlCol="0" anchor="ctr"/>
              <a:lstStyle/>
              <a:p>
                <a:endParaRPr lang="en-GB" dirty="0">
                  <a:latin typeface="Arial" panose="020B0604020202020204" pitchFamily="34" charset="0"/>
                </a:endParaRPr>
              </a:p>
            </p:txBody>
          </p:sp>
          <p:sp>
            <p:nvSpPr>
              <p:cNvPr id="291" name="Freeform: Shape 290">
                <a:extLst>
                  <a:ext uri="{FF2B5EF4-FFF2-40B4-BE49-F238E27FC236}">
                    <a16:creationId xmlns:a16="http://schemas.microsoft.com/office/drawing/2014/main" xmlns="" id="{9CBFCCEE-D801-45BA-B0CC-34E19A0C7D84}"/>
                  </a:ext>
                </a:extLst>
              </p:cNvPr>
              <p:cNvSpPr/>
              <p:nvPr/>
            </p:nvSpPr>
            <p:spPr>
              <a:xfrm>
                <a:off x="3986384" y="6404076"/>
                <a:ext cx="314528" cy="18502"/>
              </a:xfrm>
              <a:custGeom>
                <a:avLst/>
                <a:gdLst>
                  <a:gd name="connsiteX0" fmla="*/ 254442 w 253447"/>
                  <a:gd name="connsiteY0" fmla="*/ 19381 h 14908"/>
                  <a:gd name="connsiteX1" fmla="*/ 237049 w 253447"/>
                  <a:gd name="connsiteY1" fmla="*/ 1988 h 14908"/>
                  <a:gd name="connsiteX2" fmla="*/ 0 w 253447"/>
                  <a:gd name="connsiteY2" fmla="*/ 0 h 14908"/>
                  <a:gd name="connsiteX3" fmla="*/ 13418 w 253447"/>
                  <a:gd name="connsiteY3" fmla="*/ 19381 h 14908"/>
                </a:gdLst>
                <a:ahLst/>
                <a:cxnLst>
                  <a:cxn ang="0">
                    <a:pos x="connsiteX0" y="connsiteY0"/>
                  </a:cxn>
                  <a:cxn ang="0">
                    <a:pos x="connsiteX1" y="connsiteY1"/>
                  </a:cxn>
                  <a:cxn ang="0">
                    <a:pos x="connsiteX2" y="connsiteY2"/>
                  </a:cxn>
                  <a:cxn ang="0">
                    <a:pos x="connsiteX3" y="connsiteY3"/>
                  </a:cxn>
                </a:cxnLst>
                <a:rect l="l" t="t" r="r" b="b"/>
                <a:pathLst>
                  <a:path w="253447" h="14908">
                    <a:moveTo>
                      <a:pt x="254442" y="19381"/>
                    </a:moveTo>
                    <a:lnTo>
                      <a:pt x="237049" y="1988"/>
                    </a:lnTo>
                    <a:lnTo>
                      <a:pt x="0" y="0"/>
                    </a:lnTo>
                    <a:lnTo>
                      <a:pt x="13418" y="19381"/>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92" name="Freeform: Shape 291">
                <a:extLst>
                  <a:ext uri="{FF2B5EF4-FFF2-40B4-BE49-F238E27FC236}">
                    <a16:creationId xmlns:a16="http://schemas.microsoft.com/office/drawing/2014/main" xmlns="" id="{69D8EB43-72AC-436E-A073-63B69628E4B0}"/>
                  </a:ext>
                </a:extLst>
              </p:cNvPr>
              <p:cNvSpPr/>
              <p:nvPr/>
            </p:nvSpPr>
            <p:spPr>
              <a:xfrm>
                <a:off x="3981548" y="6220293"/>
                <a:ext cx="296026" cy="185016"/>
              </a:xfrm>
              <a:custGeom>
                <a:avLst/>
                <a:gdLst>
                  <a:gd name="connsiteX0" fmla="*/ 159942 w 238539"/>
                  <a:gd name="connsiteY0" fmla="*/ 0 h 149086"/>
                  <a:gd name="connsiteX1" fmla="*/ 153978 w 238539"/>
                  <a:gd name="connsiteY1" fmla="*/ 52180 h 149086"/>
                  <a:gd name="connsiteX2" fmla="*/ 45642 w 238539"/>
                  <a:gd name="connsiteY2" fmla="*/ 45720 h 149086"/>
                  <a:gd name="connsiteX3" fmla="*/ 4394 w 238539"/>
                  <a:gd name="connsiteY3" fmla="*/ 147596 h 149086"/>
                  <a:gd name="connsiteX4" fmla="*/ 241443 w 238539"/>
                  <a:gd name="connsiteY4" fmla="*/ 149584 h 149086"/>
                  <a:gd name="connsiteX5" fmla="*/ 241443 w 238539"/>
                  <a:gd name="connsiteY5" fmla="*/ 10933 h 149086"/>
                  <a:gd name="connsiteX6" fmla="*/ 159942 w 238539"/>
                  <a:gd name="connsiteY6" fmla="*/ 0 h 1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39" h="149086">
                    <a:moveTo>
                      <a:pt x="159942" y="0"/>
                    </a:moveTo>
                    <a:lnTo>
                      <a:pt x="153978" y="52180"/>
                    </a:lnTo>
                    <a:lnTo>
                      <a:pt x="45642" y="45720"/>
                    </a:lnTo>
                    <a:cubicBezTo>
                      <a:pt x="14831" y="46217"/>
                      <a:pt x="-10515" y="95913"/>
                      <a:pt x="4394" y="147596"/>
                    </a:cubicBezTo>
                    <a:lnTo>
                      <a:pt x="241443" y="149584"/>
                    </a:lnTo>
                    <a:lnTo>
                      <a:pt x="241443" y="10933"/>
                    </a:lnTo>
                    <a:lnTo>
                      <a:pt x="159942" y="0"/>
                    </a:lnTo>
                    <a:close/>
                  </a:path>
                </a:pathLst>
              </a:custGeom>
              <a:solidFill>
                <a:srgbClr val="A3593D"/>
              </a:solidFill>
              <a:ln w="4966" cap="flat">
                <a:noFill/>
                <a:prstDash val="solid"/>
                <a:miter/>
              </a:ln>
            </p:spPr>
            <p:txBody>
              <a:bodyPr rtlCol="0" anchor="ctr"/>
              <a:lstStyle/>
              <a:p>
                <a:endParaRPr lang="en-GB" dirty="0">
                  <a:latin typeface="Arial" panose="020B0604020202020204" pitchFamily="34" charset="0"/>
                </a:endParaRPr>
              </a:p>
            </p:txBody>
          </p:sp>
          <p:sp>
            <p:nvSpPr>
              <p:cNvPr id="293" name="Freeform: Shape 292">
                <a:extLst>
                  <a:ext uri="{FF2B5EF4-FFF2-40B4-BE49-F238E27FC236}">
                    <a16:creationId xmlns:a16="http://schemas.microsoft.com/office/drawing/2014/main" xmlns="" id="{09B55D3E-3573-4BF0-91F4-3483650D609E}"/>
                  </a:ext>
                </a:extLst>
              </p:cNvPr>
              <p:cNvSpPr/>
              <p:nvPr/>
            </p:nvSpPr>
            <p:spPr>
              <a:xfrm>
                <a:off x="3745863" y="6404076"/>
                <a:ext cx="252855" cy="18502"/>
              </a:xfrm>
              <a:custGeom>
                <a:avLst/>
                <a:gdLst>
                  <a:gd name="connsiteX0" fmla="*/ 15903 w 203752"/>
                  <a:gd name="connsiteY0" fmla="*/ 0 h 14908"/>
                  <a:gd name="connsiteX1" fmla="*/ 0 w 203752"/>
                  <a:gd name="connsiteY1" fmla="*/ 19381 h 14908"/>
                  <a:gd name="connsiteX2" fmla="*/ 207231 w 203752"/>
                  <a:gd name="connsiteY2" fmla="*/ 19381 h 14908"/>
                  <a:gd name="connsiteX3" fmla="*/ 193813 w 203752"/>
                  <a:gd name="connsiteY3" fmla="*/ 0 h 14908"/>
                </a:gdLst>
                <a:ahLst/>
                <a:cxnLst>
                  <a:cxn ang="0">
                    <a:pos x="connsiteX0" y="connsiteY0"/>
                  </a:cxn>
                  <a:cxn ang="0">
                    <a:pos x="connsiteX1" y="connsiteY1"/>
                  </a:cxn>
                  <a:cxn ang="0">
                    <a:pos x="connsiteX2" y="connsiteY2"/>
                  </a:cxn>
                  <a:cxn ang="0">
                    <a:pos x="connsiteX3" y="connsiteY3"/>
                  </a:cxn>
                </a:cxnLst>
                <a:rect l="l" t="t" r="r" b="b"/>
                <a:pathLst>
                  <a:path w="203752" h="14908">
                    <a:moveTo>
                      <a:pt x="15903" y="0"/>
                    </a:moveTo>
                    <a:lnTo>
                      <a:pt x="0" y="19381"/>
                    </a:lnTo>
                    <a:lnTo>
                      <a:pt x="207231" y="19381"/>
                    </a:lnTo>
                    <a:lnTo>
                      <a:pt x="193813" y="0"/>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94" name="Freeform: Shape 293">
                <a:extLst>
                  <a:ext uri="{FF2B5EF4-FFF2-40B4-BE49-F238E27FC236}">
                    <a16:creationId xmlns:a16="http://schemas.microsoft.com/office/drawing/2014/main" xmlns="" id="{EC4CAAD4-BC9B-4AB2-BDBD-2B35E855021F}"/>
                  </a:ext>
                </a:extLst>
              </p:cNvPr>
              <p:cNvSpPr/>
              <p:nvPr/>
            </p:nvSpPr>
            <p:spPr>
              <a:xfrm>
                <a:off x="3711944" y="6428127"/>
                <a:ext cx="326862" cy="74007"/>
              </a:xfrm>
              <a:custGeom>
                <a:avLst/>
                <a:gdLst>
                  <a:gd name="connsiteX0" fmla="*/ 29817 w 263386"/>
                  <a:gd name="connsiteY0" fmla="*/ 59635 h 59634"/>
                  <a:gd name="connsiteX1" fmla="*/ 234066 w 263386"/>
                  <a:gd name="connsiteY1" fmla="*/ 59635 h 59634"/>
                  <a:gd name="connsiteX2" fmla="*/ 263884 w 263386"/>
                  <a:gd name="connsiteY2" fmla="*/ 29817 h 59634"/>
                  <a:gd name="connsiteX3" fmla="*/ 234066 w 263386"/>
                  <a:gd name="connsiteY3" fmla="*/ 0 h 59634"/>
                  <a:gd name="connsiteX4" fmla="*/ 29817 w 263386"/>
                  <a:gd name="connsiteY4" fmla="*/ 0 h 59634"/>
                  <a:gd name="connsiteX5" fmla="*/ 0 w 263386"/>
                  <a:gd name="connsiteY5" fmla="*/ 29817 h 59634"/>
                  <a:gd name="connsiteX6" fmla="*/ 29817 w 263386"/>
                  <a:gd name="connsiteY6" fmla="*/ 59635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386" h="59634">
                    <a:moveTo>
                      <a:pt x="29817" y="59635"/>
                    </a:moveTo>
                    <a:lnTo>
                      <a:pt x="234066" y="59635"/>
                    </a:lnTo>
                    <a:cubicBezTo>
                      <a:pt x="250466" y="59635"/>
                      <a:pt x="263884" y="46217"/>
                      <a:pt x="263884" y="29817"/>
                    </a:cubicBezTo>
                    <a:cubicBezTo>
                      <a:pt x="263884" y="13418"/>
                      <a:pt x="250466" y="0"/>
                      <a:pt x="234066" y="0"/>
                    </a:cubicBezTo>
                    <a:lnTo>
                      <a:pt x="29817" y="0"/>
                    </a:lnTo>
                    <a:cubicBezTo>
                      <a:pt x="13418" y="0"/>
                      <a:pt x="0" y="13418"/>
                      <a:pt x="0" y="29817"/>
                    </a:cubicBezTo>
                    <a:cubicBezTo>
                      <a:pt x="0" y="46217"/>
                      <a:pt x="12921" y="59635"/>
                      <a:pt x="29817" y="5963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95" name="Freeform: Shape 294">
                <a:extLst>
                  <a:ext uri="{FF2B5EF4-FFF2-40B4-BE49-F238E27FC236}">
                    <a16:creationId xmlns:a16="http://schemas.microsoft.com/office/drawing/2014/main" xmlns="" id="{0B342DED-3B96-4A71-BC29-B265743BE044}"/>
                  </a:ext>
                </a:extLst>
              </p:cNvPr>
              <p:cNvSpPr/>
              <p:nvPr/>
            </p:nvSpPr>
            <p:spPr>
              <a:xfrm>
                <a:off x="4059774" y="3454302"/>
                <a:ext cx="228187" cy="363865"/>
              </a:xfrm>
              <a:custGeom>
                <a:avLst/>
                <a:gdLst>
                  <a:gd name="connsiteX0" fmla="*/ 182880 w 183873"/>
                  <a:gd name="connsiteY0" fmla="*/ 217170 h 293204"/>
                  <a:gd name="connsiteX1" fmla="*/ 14412 w 183873"/>
                  <a:gd name="connsiteY1" fmla="*/ 273326 h 293204"/>
                  <a:gd name="connsiteX2" fmla="*/ 0 w 183873"/>
                  <a:gd name="connsiteY2" fmla="*/ 31308 h 293204"/>
                  <a:gd name="connsiteX3" fmla="*/ 117778 w 183873"/>
                  <a:gd name="connsiteY3" fmla="*/ 0 h 293204"/>
                  <a:gd name="connsiteX4" fmla="*/ 182880 w 183873"/>
                  <a:gd name="connsiteY4" fmla="*/ 217170 h 29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73" h="293204">
                    <a:moveTo>
                      <a:pt x="182880" y="217170"/>
                    </a:moveTo>
                    <a:cubicBezTo>
                      <a:pt x="201267" y="288235"/>
                      <a:pt x="142129" y="321531"/>
                      <a:pt x="14412" y="273326"/>
                    </a:cubicBezTo>
                    <a:lnTo>
                      <a:pt x="0" y="31308"/>
                    </a:lnTo>
                    <a:lnTo>
                      <a:pt x="117778" y="0"/>
                    </a:lnTo>
                    <a:lnTo>
                      <a:pt x="182880" y="217170"/>
                    </a:lnTo>
                    <a:close/>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296" name="Freeform: Shape 295">
                <a:extLst>
                  <a:ext uri="{FF2B5EF4-FFF2-40B4-BE49-F238E27FC236}">
                    <a16:creationId xmlns:a16="http://schemas.microsoft.com/office/drawing/2014/main" xmlns="" id="{130696EA-6B9C-4B85-BA1F-DF8E27CA6554}"/>
                  </a:ext>
                </a:extLst>
              </p:cNvPr>
              <p:cNvSpPr/>
              <p:nvPr/>
            </p:nvSpPr>
            <p:spPr>
              <a:xfrm>
                <a:off x="3862233" y="3606442"/>
                <a:ext cx="431705" cy="2608727"/>
              </a:xfrm>
              <a:custGeom>
                <a:avLst/>
                <a:gdLst>
                  <a:gd name="connsiteX0" fmla="*/ 253105 w 347869"/>
                  <a:gd name="connsiteY0" fmla="*/ 2104765 h 2102126"/>
                  <a:gd name="connsiteX1" fmla="*/ 245650 w 347869"/>
                  <a:gd name="connsiteY1" fmla="*/ 2104268 h 2102126"/>
                  <a:gd name="connsiteX2" fmla="*/ 157192 w 347869"/>
                  <a:gd name="connsiteY2" fmla="*/ 2001398 h 2102126"/>
                  <a:gd name="connsiteX3" fmla="*/ 69231 w 347869"/>
                  <a:gd name="connsiteY3" fmla="*/ 808205 h 2102126"/>
                  <a:gd name="connsiteX4" fmla="*/ 154 w 347869"/>
                  <a:gd name="connsiteY4" fmla="*/ 101036 h 2102126"/>
                  <a:gd name="connsiteX5" fmla="*/ 90600 w 347869"/>
                  <a:gd name="connsiteY5" fmla="*/ 154 h 2102126"/>
                  <a:gd name="connsiteX6" fmla="*/ 191482 w 347869"/>
                  <a:gd name="connsiteY6" fmla="*/ 90600 h 2102126"/>
                  <a:gd name="connsiteX7" fmla="*/ 260062 w 347869"/>
                  <a:gd name="connsiteY7" fmla="*/ 787333 h 2102126"/>
                  <a:gd name="connsiteX8" fmla="*/ 348520 w 347869"/>
                  <a:gd name="connsiteY8" fmla="*/ 2016306 h 2102126"/>
                  <a:gd name="connsiteX9" fmla="*/ 253105 w 347869"/>
                  <a:gd name="connsiteY9" fmla="*/ 2104765 h 210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869" h="2102126">
                    <a:moveTo>
                      <a:pt x="253105" y="2104765"/>
                    </a:moveTo>
                    <a:cubicBezTo>
                      <a:pt x="250620" y="2104765"/>
                      <a:pt x="248135" y="2104765"/>
                      <a:pt x="245650" y="2104268"/>
                    </a:cubicBezTo>
                    <a:cubicBezTo>
                      <a:pt x="192973" y="2100292"/>
                      <a:pt x="153217" y="2054572"/>
                      <a:pt x="157192" y="2001398"/>
                    </a:cubicBezTo>
                    <a:cubicBezTo>
                      <a:pt x="175580" y="1753913"/>
                      <a:pt x="118926" y="1251490"/>
                      <a:pt x="69231" y="808205"/>
                    </a:cubicBezTo>
                    <a:cubicBezTo>
                      <a:pt x="38917" y="536867"/>
                      <a:pt x="10093" y="280437"/>
                      <a:pt x="154" y="101036"/>
                    </a:cubicBezTo>
                    <a:cubicBezTo>
                      <a:pt x="-2828" y="48358"/>
                      <a:pt x="37922" y="3135"/>
                      <a:pt x="90600" y="154"/>
                    </a:cubicBezTo>
                    <a:cubicBezTo>
                      <a:pt x="143277" y="-2828"/>
                      <a:pt x="188500" y="37922"/>
                      <a:pt x="191482" y="90600"/>
                    </a:cubicBezTo>
                    <a:cubicBezTo>
                      <a:pt x="200924" y="265032"/>
                      <a:pt x="229747" y="518479"/>
                      <a:pt x="260062" y="787333"/>
                    </a:cubicBezTo>
                    <a:cubicBezTo>
                      <a:pt x="313236" y="1260932"/>
                      <a:pt x="368398" y="1750932"/>
                      <a:pt x="348520" y="2016306"/>
                    </a:cubicBezTo>
                    <a:cubicBezTo>
                      <a:pt x="345042" y="2066002"/>
                      <a:pt x="302800" y="2104765"/>
                      <a:pt x="253105" y="2104765"/>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97" name="Freeform: Shape 296">
                <a:extLst>
                  <a:ext uri="{FF2B5EF4-FFF2-40B4-BE49-F238E27FC236}">
                    <a16:creationId xmlns:a16="http://schemas.microsoft.com/office/drawing/2014/main" xmlns="" id="{6A44579F-29BE-452F-8340-AA354BFBA12E}"/>
                  </a:ext>
                </a:extLst>
              </p:cNvPr>
              <p:cNvSpPr/>
              <p:nvPr/>
            </p:nvSpPr>
            <p:spPr>
              <a:xfrm>
                <a:off x="3498368" y="3573138"/>
                <a:ext cx="425537" cy="2645730"/>
              </a:xfrm>
              <a:custGeom>
                <a:avLst/>
                <a:gdLst>
                  <a:gd name="connsiteX0" fmla="*/ 248135 w 342899"/>
                  <a:gd name="connsiteY0" fmla="*/ 2136570 h 2131943"/>
                  <a:gd name="connsiteX1" fmla="*/ 240681 w 342899"/>
                  <a:gd name="connsiteY1" fmla="*/ 2136073 h 2131943"/>
                  <a:gd name="connsiteX2" fmla="*/ 152222 w 342899"/>
                  <a:gd name="connsiteY2" fmla="*/ 2033203 h 2131943"/>
                  <a:gd name="connsiteX3" fmla="*/ 65752 w 342899"/>
                  <a:gd name="connsiteY3" fmla="*/ 799260 h 2131943"/>
                  <a:gd name="connsiteX4" fmla="*/ 154 w 342899"/>
                  <a:gd name="connsiteY4" fmla="*/ 101036 h 2131943"/>
                  <a:gd name="connsiteX5" fmla="*/ 90600 w 342899"/>
                  <a:gd name="connsiteY5" fmla="*/ 154 h 2131943"/>
                  <a:gd name="connsiteX6" fmla="*/ 191482 w 342899"/>
                  <a:gd name="connsiteY6" fmla="*/ 90600 h 2131943"/>
                  <a:gd name="connsiteX7" fmla="*/ 256583 w 342899"/>
                  <a:gd name="connsiteY7" fmla="*/ 779382 h 2131943"/>
                  <a:gd name="connsiteX8" fmla="*/ 343551 w 342899"/>
                  <a:gd name="connsiteY8" fmla="*/ 2047615 h 2131943"/>
                  <a:gd name="connsiteX9" fmla="*/ 248135 w 342899"/>
                  <a:gd name="connsiteY9" fmla="*/ 2136570 h 213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99" h="2131943">
                    <a:moveTo>
                      <a:pt x="248135" y="2136570"/>
                    </a:moveTo>
                    <a:cubicBezTo>
                      <a:pt x="245650" y="2136570"/>
                      <a:pt x="243166" y="2136570"/>
                      <a:pt x="240681" y="2136073"/>
                    </a:cubicBezTo>
                    <a:cubicBezTo>
                      <a:pt x="188004" y="2132097"/>
                      <a:pt x="148247" y="2086377"/>
                      <a:pt x="152222" y="2033203"/>
                    </a:cubicBezTo>
                    <a:cubicBezTo>
                      <a:pt x="171107" y="1782240"/>
                      <a:pt x="114951" y="1259939"/>
                      <a:pt x="65752" y="799260"/>
                    </a:cubicBezTo>
                    <a:cubicBezTo>
                      <a:pt x="36929" y="530406"/>
                      <a:pt x="9596" y="276461"/>
                      <a:pt x="154" y="101036"/>
                    </a:cubicBezTo>
                    <a:cubicBezTo>
                      <a:pt x="-2828" y="48359"/>
                      <a:pt x="37922" y="3135"/>
                      <a:pt x="90600" y="154"/>
                    </a:cubicBezTo>
                    <a:cubicBezTo>
                      <a:pt x="143277" y="-2828"/>
                      <a:pt x="188500" y="37922"/>
                      <a:pt x="191482" y="90600"/>
                    </a:cubicBezTo>
                    <a:cubicBezTo>
                      <a:pt x="200924" y="261056"/>
                      <a:pt x="227760" y="513013"/>
                      <a:pt x="256583" y="779382"/>
                    </a:cubicBezTo>
                    <a:cubicBezTo>
                      <a:pt x="306776" y="1248012"/>
                      <a:pt x="363429" y="1779258"/>
                      <a:pt x="343551" y="2047615"/>
                    </a:cubicBezTo>
                    <a:cubicBezTo>
                      <a:pt x="340072" y="2098304"/>
                      <a:pt x="297831" y="2136570"/>
                      <a:pt x="248135" y="2136570"/>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98" name="Freeform: Shape 297">
                <a:extLst>
                  <a:ext uri="{FF2B5EF4-FFF2-40B4-BE49-F238E27FC236}">
                    <a16:creationId xmlns:a16="http://schemas.microsoft.com/office/drawing/2014/main" xmlns="" id="{79657D66-C37F-4C72-B342-9A4C6038947C}"/>
                  </a:ext>
                </a:extLst>
              </p:cNvPr>
              <p:cNvSpPr/>
              <p:nvPr/>
            </p:nvSpPr>
            <p:spPr>
              <a:xfrm>
                <a:off x="3494243" y="3604164"/>
                <a:ext cx="604386" cy="407035"/>
              </a:xfrm>
              <a:custGeom>
                <a:avLst/>
                <a:gdLst>
                  <a:gd name="connsiteX0" fmla="*/ 216176 w 487017"/>
                  <a:gd name="connsiteY0" fmla="*/ 328488 h 327991"/>
                  <a:gd name="connsiteX1" fmla="*/ 314076 w 487017"/>
                  <a:gd name="connsiteY1" fmla="*/ 321531 h 327991"/>
                  <a:gd name="connsiteX2" fmla="*/ 489999 w 487017"/>
                  <a:gd name="connsiteY2" fmla="*/ 124736 h 327991"/>
                  <a:gd name="connsiteX3" fmla="*/ 482545 w 487017"/>
                  <a:gd name="connsiteY3" fmla="*/ 0 h 327991"/>
                  <a:gd name="connsiteX4" fmla="*/ 0 w 487017"/>
                  <a:gd name="connsiteY4" fmla="*/ 17393 h 327991"/>
                  <a:gd name="connsiteX5" fmla="*/ 5963 w 487017"/>
                  <a:gd name="connsiteY5" fmla="*/ 108834 h 327991"/>
                  <a:gd name="connsiteX6" fmla="*/ 216176 w 487017"/>
                  <a:gd name="connsiteY6" fmla="*/ 328488 h 32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17" h="327991">
                    <a:moveTo>
                      <a:pt x="216176" y="328488"/>
                    </a:moveTo>
                    <a:cubicBezTo>
                      <a:pt x="207231" y="258417"/>
                      <a:pt x="307119" y="253945"/>
                      <a:pt x="314076" y="321531"/>
                    </a:cubicBezTo>
                    <a:lnTo>
                      <a:pt x="489999" y="124736"/>
                    </a:lnTo>
                    <a:lnTo>
                      <a:pt x="482545" y="0"/>
                    </a:lnTo>
                    <a:lnTo>
                      <a:pt x="0" y="17393"/>
                    </a:lnTo>
                    <a:lnTo>
                      <a:pt x="5963" y="108834"/>
                    </a:lnTo>
                    <a:lnTo>
                      <a:pt x="216176" y="328488"/>
                    </a:lnTo>
                    <a:close/>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299" name="Freeform: Shape 298">
                <a:extLst>
                  <a:ext uri="{FF2B5EF4-FFF2-40B4-BE49-F238E27FC236}">
                    <a16:creationId xmlns:a16="http://schemas.microsoft.com/office/drawing/2014/main" xmlns="" id="{C7B5779A-C9B4-4827-8B01-FCBC5F5E0838}"/>
                  </a:ext>
                </a:extLst>
              </p:cNvPr>
              <p:cNvSpPr/>
              <p:nvPr/>
            </p:nvSpPr>
            <p:spPr>
              <a:xfrm>
                <a:off x="3691123" y="4544193"/>
                <a:ext cx="234353" cy="1615807"/>
              </a:xfrm>
              <a:custGeom>
                <a:avLst/>
                <a:gdLst>
                  <a:gd name="connsiteX0" fmla="*/ 133563 w 188843"/>
                  <a:gd name="connsiteY0" fmla="*/ 1304393 h 1302026"/>
                  <a:gd name="connsiteX1" fmla="*/ 129090 w 188843"/>
                  <a:gd name="connsiteY1" fmla="*/ 1304393 h 1302026"/>
                  <a:gd name="connsiteX2" fmla="*/ 80389 w 188843"/>
                  <a:gd name="connsiteY2" fmla="*/ 1247243 h 1302026"/>
                  <a:gd name="connsiteX3" fmla="*/ 1869 w 188843"/>
                  <a:gd name="connsiteY3" fmla="*/ 73928 h 1302026"/>
                  <a:gd name="connsiteX4" fmla="*/ 379 w 188843"/>
                  <a:gd name="connsiteY4" fmla="*/ 59517 h 1302026"/>
                  <a:gd name="connsiteX5" fmla="*/ 46596 w 188843"/>
                  <a:gd name="connsiteY5" fmla="*/ 379 h 1302026"/>
                  <a:gd name="connsiteX6" fmla="*/ 105734 w 188843"/>
                  <a:gd name="connsiteY6" fmla="*/ 46596 h 1302026"/>
                  <a:gd name="connsiteX7" fmla="*/ 107225 w 188843"/>
                  <a:gd name="connsiteY7" fmla="*/ 60511 h 1302026"/>
                  <a:gd name="connsiteX8" fmla="*/ 186240 w 188843"/>
                  <a:gd name="connsiteY8" fmla="*/ 1255691 h 1302026"/>
                  <a:gd name="connsiteX9" fmla="*/ 133563 w 188843"/>
                  <a:gd name="connsiteY9" fmla="*/ 1304393 h 130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43" h="1302026">
                    <a:moveTo>
                      <a:pt x="133563" y="1304393"/>
                    </a:moveTo>
                    <a:cubicBezTo>
                      <a:pt x="132072" y="1304393"/>
                      <a:pt x="130581" y="1304393"/>
                      <a:pt x="129090" y="1304393"/>
                    </a:cubicBezTo>
                    <a:cubicBezTo>
                      <a:pt x="99770" y="1301908"/>
                      <a:pt x="77904" y="1276563"/>
                      <a:pt x="80389" y="1247243"/>
                    </a:cubicBezTo>
                    <a:cubicBezTo>
                      <a:pt x="97782" y="1035043"/>
                      <a:pt x="70947" y="639962"/>
                      <a:pt x="1869" y="73928"/>
                    </a:cubicBezTo>
                    <a:lnTo>
                      <a:pt x="379" y="59517"/>
                    </a:lnTo>
                    <a:cubicBezTo>
                      <a:pt x="-3100" y="30196"/>
                      <a:pt x="17772" y="3858"/>
                      <a:pt x="46596" y="379"/>
                    </a:cubicBezTo>
                    <a:cubicBezTo>
                      <a:pt x="75916" y="-3100"/>
                      <a:pt x="102255" y="17772"/>
                      <a:pt x="105734" y="46596"/>
                    </a:cubicBezTo>
                    <a:lnTo>
                      <a:pt x="107225" y="60511"/>
                    </a:lnTo>
                    <a:cubicBezTo>
                      <a:pt x="177295" y="633999"/>
                      <a:pt x="204131" y="1036036"/>
                      <a:pt x="186240" y="1255691"/>
                    </a:cubicBezTo>
                    <a:cubicBezTo>
                      <a:pt x="184253" y="1283521"/>
                      <a:pt x="160896" y="1304393"/>
                      <a:pt x="133563" y="1304393"/>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00" name="Freeform: Shape 299">
                <a:extLst>
                  <a:ext uri="{FF2B5EF4-FFF2-40B4-BE49-F238E27FC236}">
                    <a16:creationId xmlns:a16="http://schemas.microsoft.com/office/drawing/2014/main" xmlns="" id="{A910A23A-B90D-4908-82BB-32CF38849225}"/>
                  </a:ext>
                </a:extLst>
              </p:cNvPr>
              <p:cNvSpPr/>
              <p:nvPr/>
            </p:nvSpPr>
            <p:spPr>
              <a:xfrm>
                <a:off x="3982440" y="3868494"/>
                <a:ext cx="314528" cy="2318869"/>
              </a:xfrm>
              <a:custGeom>
                <a:avLst/>
                <a:gdLst>
                  <a:gd name="connsiteX0" fmla="*/ 195003 w 253447"/>
                  <a:gd name="connsiteY0" fmla="*/ 1869250 h 1868556"/>
                  <a:gd name="connsiteX1" fmla="*/ 190034 w 253447"/>
                  <a:gd name="connsiteY1" fmla="*/ 1869250 h 1868556"/>
                  <a:gd name="connsiteX2" fmla="*/ 141829 w 253447"/>
                  <a:gd name="connsiteY2" fmla="*/ 1811603 h 1868556"/>
                  <a:gd name="connsiteX3" fmla="*/ 35480 w 253447"/>
                  <a:gd name="connsiteY3" fmla="*/ 358502 h 1868556"/>
                  <a:gd name="connsiteX4" fmla="*/ 196 w 253447"/>
                  <a:gd name="connsiteY4" fmla="*/ 57843 h 1868556"/>
                  <a:gd name="connsiteX5" fmla="*/ 48401 w 253447"/>
                  <a:gd name="connsiteY5" fmla="*/ 196 h 1868556"/>
                  <a:gd name="connsiteX6" fmla="*/ 106048 w 253447"/>
                  <a:gd name="connsiteY6" fmla="*/ 48401 h 1868556"/>
                  <a:gd name="connsiteX7" fmla="*/ 141332 w 253447"/>
                  <a:gd name="connsiteY7" fmla="*/ 345084 h 1868556"/>
                  <a:gd name="connsiteX8" fmla="*/ 248178 w 253447"/>
                  <a:gd name="connsiteY8" fmla="*/ 1821045 h 1868556"/>
                  <a:gd name="connsiteX9" fmla="*/ 195003 w 253447"/>
                  <a:gd name="connsiteY9" fmla="*/ 1869250 h 18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47" h="1868556">
                    <a:moveTo>
                      <a:pt x="195003" y="1869250"/>
                    </a:moveTo>
                    <a:cubicBezTo>
                      <a:pt x="193513" y="1869250"/>
                      <a:pt x="192022" y="1869250"/>
                      <a:pt x="190034" y="1869250"/>
                    </a:cubicBezTo>
                    <a:cubicBezTo>
                      <a:pt x="160714" y="1866765"/>
                      <a:pt x="139344" y="1840923"/>
                      <a:pt x="141829" y="1811603"/>
                    </a:cubicBezTo>
                    <a:cubicBezTo>
                      <a:pt x="173634" y="1454788"/>
                      <a:pt x="87164" y="768491"/>
                      <a:pt x="35480" y="358502"/>
                    </a:cubicBezTo>
                    <a:cubicBezTo>
                      <a:pt x="18584" y="225815"/>
                      <a:pt x="5663" y="120460"/>
                      <a:pt x="196" y="57843"/>
                    </a:cubicBezTo>
                    <a:cubicBezTo>
                      <a:pt x="-2288" y="28523"/>
                      <a:pt x="19081" y="2681"/>
                      <a:pt x="48401" y="196"/>
                    </a:cubicBezTo>
                    <a:cubicBezTo>
                      <a:pt x="77722" y="-2288"/>
                      <a:pt x="103564" y="19081"/>
                      <a:pt x="106048" y="48401"/>
                    </a:cubicBezTo>
                    <a:cubicBezTo>
                      <a:pt x="111515" y="109030"/>
                      <a:pt x="124436" y="212894"/>
                      <a:pt x="141332" y="345084"/>
                    </a:cubicBezTo>
                    <a:cubicBezTo>
                      <a:pt x="193513" y="759049"/>
                      <a:pt x="280977" y="1452303"/>
                      <a:pt x="248178" y="1821045"/>
                    </a:cubicBezTo>
                    <a:cubicBezTo>
                      <a:pt x="245693" y="1848378"/>
                      <a:pt x="222336" y="1869250"/>
                      <a:pt x="195003" y="1869250"/>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01" name="Freeform: Shape 300">
                <a:extLst>
                  <a:ext uri="{FF2B5EF4-FFF2-40B4-BE49-F238E27FC236}">
                    <a16:creationId xmlns:a16="http://schemas.microsoft.com/office/drawing/2014/main" xmlns="" id="{C8AA7AC6-B2C6-46B5-AAA5-94C9DC258652}"/>
                  </a:ext>
                </a:extLst>
              </p:cNvPr>
              <p:cNvSpPr/>
              <p:nvPr/>
            </p:nvSpPr>
            <p:spPr>
              <a:xfrm>
                <a:off x="3484210" y="2116635"/>
                <a:ext cx="659890" cy="1597305"/>
              </a:xfrm>
              <a:custGeom>
                <a:avLst/>
                <a:gdLst>
                  <a:gd name="connsiteX0" fmla="*/ 493113 w 531743"/>
                  <a:gd name="connsiteY0" fmla="*/ 1243882 h 1287117"/>
                  <a:gd name="connsiteX1" fmla="*/ 529888 w 531743"/>
                  <a:gd name="connsiteY1" fmla="*/ 206734 h 1287117"/>
                  <a:gd name="connsiteX2" fmla="*/ 336571 w 531743"/>
                  <a:gd name="connsiteY2" fmla="*/ 0 h 1287117"/>
                  <a:gd name="connsiteX3" fmla="*/ 179533 w 531743"/>
                  <a:gd name="connsiteY3" fmla="*/ 8945 h 1287117"/>
                  <a:gd name="connsiteX4" fmla="*/ 43367 w 531743"/>
                  <a:gd name="connsiteY4" fmla="*/ 186856 h 1287117"/>
                  <a:gd name="connsiteX5" fmla="*/ 11562 w 531743"/>
                  <a:gd name="connsiteY5" fmla="*/ 1263760 h 1287117"/>
                  <a:gd name="connsiteX6" fmla="*/ 493113 w 531743"/>
                  <a:gd name="connsiteY6" fmla="*/ 1243882 h 12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743" h="1287117">
                    <a:moveTo>
                      <a:pt x="493113" y="1243882"/>
                    </a:moveTo>
                    <a:cubicBezTo>
                      <a:pt x="487149" y="1169339"/>
                      <a:pt x="462301" y="688285"/>
                      <a:pt x="529888" y="206734"/>
                    </a:cubicBezTo>
                    <a:cubicBezTo>
                      <a:pt x="556226" y="19381"/>
                      <a:pt x="336571" y="0"/>
                      <a:pt x="336571" y="0"/>
                    </a:cubicBezTo>
                    <a:lnTo>
                      <a:pt x="179533" y="8945"/>
                    </a:lnTo>
                    <a:cubicBezTo>
                      <a:pt x="179533" y="8945"/>
                      <a:pt x="94553" y="63611"/>
                      <a:pt x="43367" y="186856"/>
                    </a:cubicBezTo>
                    <a:cubicBezTo>
                      <a:pt x="5101" y="278296"/>
                      <a:pt x="-13783" y="968071"/>
                      <a:pt x="11562" y="1263760"/>
                    </a:cubicBezTo>
                    <a:cubicBezTo>
                      <a:pt x="226744" y="1302523"/>
                      <a:pt x="329117" y="1296063"/>
                      <a:pt x="493113" y="1243882"/>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302" name="Freeform: Shape 301">
                <a:extLst>
                  <a:ext uri="{FF2B5EF4-FFF2-40B4-BE49-F238E27FC236}">
                    <a16:creationId xmlns:a16="http://schemas.microsoft.com/office/drawing/2014/main" xmlns="" id="{27AC63E6-BEE7-4A09-AD04-45960B3488C7}"/>
                  </a:ext>
                </a:extLst>
              </p:cNvPr>
              <p:cNvSpPr/>
              <p:nvPr/>
            </p:nvSpPr>
            <p:spPr>
              <a:xfrm>
                <a:off x="3481423" y="2127737"/>
                <a:ext cx="277524" cy="1584971"/>
              </a:xfrm>
              <a:custGeom>
                <a:avLst/>
                <a:gdLst>
                  <a:gd name="connsiteX0" fmla="*/ 196688 w 223630"/>
                  <a:gd name="connsiteY0" fmla="*/ 1278172 h 1277178"/>
                  <a:gd name="connsiteX1" fmla="*/ 225512 w 223630"/>
                  <a:gd name="connsiteY1" fmla="*/ 32799 h 1277178"/>
                  <a:gd name="connsiteX2" fmla="*/ 181282 w 223630"/>
                  <a:gd name="connsiteY2" fmla="*/ 0 h 1277178"/>
                  <a:gd name="connsiteX3" fmla="*/ 43129 w 223630"/>
                  <a:gd name="connsiteY3" fmla="*/ 183377 h 1277178"/>
                  <a:gd name="connsiteX4" fmla="*/ 13311 w 223630"/>
                  <a:gd name="connsiteY4" fmla="*/ 1254815 h 1277178"/>
                  <a:gd name="connsiteX5" fmla="*/ 196688 w 223630"/>
                  <a:gd name="connsiteY5" fmla="*/ 1278172 h 127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630" h="1277178">
                    <a:moveTo>
                      <a:pt x="196688" y="1278172"/>
                    </a:moveTo>
                    <a:cubicBezTo>
                      <a:pt x="131587" y="889055"/>
                      <a:pt x="179792" y="450243"/>
                      <a:pt x="225512" y="32799"/>
                    </a:cubicBezTo>
                    <a:cubicBezTo>
                      <a:pt x="225512" y="32799"/>
                      <a:pt x="181282" y="497"/>
                      <a:pt x="181282" y="0"/>
                    </a:cubicBezTo>
                    <a:cubicBezTo>
                      <a:pt x="181282" y="0"/>
                      <a:pt x="79904" y="49696"/>
                      <a:pt x="43129" y="183377"/>
                    </a:cubicBezTo>
                    <a:cubicBezTo>
                      <a:pt x="-1597" y="344888"/>
                      <a:pt x="-11536" y="937757"/>
                      <a:pt x="13311" y="1254815"/>
                    </a:cubicBezTo>
                    <a:cubicBezTo>
                      <a:pt x="73443" y="1266742"/>
                      <a:pt x="128605" y="1274197"/>
                      <a:pt x="196688" y="1278172"/>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303" name="Freeform: Shape 302">
                <a:extLst>
                  <a:ext uri="{FF2B5EF4-FFF2-40B4-BE49-F238E27FC236}">
                    <a16:creationId xmlns:a16="http://schemas.microsoft.com/office/drawing/2014/main" xmlns="" id="{9898C105-F109-4D3F-A801-6D83278ADBBF}"/>
                  </a:ext>
                </a:extLst>
              </p:cNvPr>
              <p:cNvSpPr/>
              <p:nvPr/>
            </p:nvSpPr>
            <p:spPr>
              <a:xfrm>
                <a:off x="3458066" y="2128352"/>
                <a:ext cx="259023" cy="1689814"/>
              </a:xfrm>
              <a:custGeom>
                <a:avLst/>
                <a:gdLst>
                  <a:gd name="connsiteX0" fmla="*/ 200601 w 208721"/>
                  <a:gd name="connsiteY0" fmla="*/ 0 h 1361660"/>
                  <a:gd name="connsiteX1" fmla="*/ 61453 w 208721"/>
                  <a:gd name="connsiteY1" fmla="*/ 182383 h 1361660"/>
                  <a:gd name="connsiteX2" fmla="*/ 20702 w 208721"/>
                  <a:gd name="connsiteY2" fmla="*/ 1324389 h 1361660"/>
                  <a:gd name="connsiteX3" fmla="*/ 114627 w 208721"/>
                  <a:gd name="connsiteY3" fmla="*/ 1277675 h 1361660"/>
                  <a:gd name="connsiteX4" fmla="*/ 204079 w 208721"/>
                  <a:gd name="connsiteY4" fmla="*/ 19878 h 1361660"/>
                  <a:gd name="connsiteX5" fmla="*/ 212030 w 208721"/>
                  <a:gd name="connsiteY5" fmla="*/ 0 h 1361660"/>
                  <a:gd name="connsiteX6" fmla="*/ 200601 w 208721"/>
                  <a:gd name="connsiteY6" fmla="*/ 0 h 13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21" h="1361660">
                    <a:moveTo>
                      <a:pt x="200601" y="0"/>
                    </a:moveTo>
                    <a:cubicBezTo>
                      <a:pt x="200601" y="0"/>
                      <a:pt x="99222" y="49199"/>
                      <a:pt x="61453" y="182383"/>
                    </a:cubicBezTo>
                    <a:cubicBezTo>
                      <a:pt x="10266" y="363275"/>
                      <a:pt x="-24024" y="1154927"/>
                      <a:pt x="20702" y="1324389"/>
                    </a:cubicBezTo>
                    <a:cubicBezTo>
                      <a:pt x="29151" y="1379054"/>
                      <a:pt x="119100" y="1391975"/>
                      <a:pt x="114627" y="1277675"/>
                    </a:cubicBezTo>
                    <a:cubicBezTo>
                      <a:pt x="100215" y="910424"/>
                      <a:pt x="112639" y="163499"/>
                      <a:pt x="204079" y="19878"/>
                    </a:cubicBezTo>
                    <a:lnTo>
                      <a:pt x="212030" y="0"/>
                    </a:lnTo>
                    <a:lnTo>
                      <a:pt x="200601" y="0"/>
                    </a:lnTo>
                    <a:close/>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304" name="Freeform: Shape 303">
                <a:extLst>
                  <a:ext uri="{FF2B5EF4-FFF2-40B4-BE49-F238E27FC236}">
                    <a16:creationId xmlns:a16="http://schemas.microsoft.com/office/drawing/2014/main" xmlns="" id="{DE91E778-8105-41DD-8391-E81A003D84AC}"/>
                  </a:ext>
                </a:extLst>
              </p:cNvPr>
              <p:cNvSpPr/>
              <p:nvPr/>
            </p:nvSpPr>
            <p:spPr>
              <a:xfrm>
                <a:off x="4030317" y="6030489"/>
                <a:ext cx="289859" cy="123344"/>
              </a:xfrm>
              <a:custGeom>
                <a:avLst/>
                <a:gdLst>
                  <a:gd name="connsiteX0" fmla="*/ 380 w 233569"/>
                  <a:gd name="connsiteY0" fmla="*/ 33676 h 99391"/>
                  <a:gd name="connsiteX1" fmla="*/ 380 w 233569"/>
                  <a:gd name="connsiteY1" fmla="*/ 33676 h 99391"/>
                  <a:gd name="connsiteX2" fmla="*/ 33676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2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6" y="74426"/>
                      <a:pt x="33676" y="77408"/>
                    </a:cubicBezTo>
                    <a:lnTo>
                      <a:pt x="190217" y="99274"/>
                    </a:lnTo>
                    <a:cubicBezTo>
                      <a:pt x="211586" y="102256"/>
                      <a:pt x="230967" y="87347"/>
                      <a:pt x="233949" y="65978"/>
                    </a:cubicBezTo>
                    <a:cubicBezTo>
                      <a:pt x="236931" y="44609"/>
                      <a:pt x="222022" y="25227"/>
                      <a:pt x="200653" y="22246"/>
                    </a:cubicBezTo>
                    <a:lnTo>
                      <a:pt x="44112" y="380"/>
                    </a:lnTo>
                    <a:cubicBezTo>
                      <a:pt x="23240" y="-2602"/>
                      <a:pt x="3361" y="12307"/>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305" name="Freeform: Shape 304">
                <a:extLst>
                  <a:ext uri="{FF2B5EF4-FFF2-40B4-BE49-F238E27FC236}">
                    <a16:creationId xmlns:a16="http://schemas.microsoft.com/office/drawing/2014/main" xmlns="" id="{0B9E2C32-E2D7-467C-BF42-4D97169ECF94}"/>
                  </a:ext>
                </a:extLst>
              </p:cNvPr>
              <p:cNvSpPr/>
              <p:nvPr/>
            </p:nvSpPr>
            <p:spPr>
              <a:xfrm>
                <a:off x="4019217" y="6113129"/>
                <a:ext cx="289859" cy="123344"/>
              </a:xfrm>
              <a:custGeom>
                <a:avLst/>
                <a:gdLst>
                  <a:gd name="connsiteX0" fmla="*/ 380 w 233569"/>
                  <a:gd name="connsiteY0" fmla="*/ 33676 h 99391"/>
                  <a:gd name="connsiteX1" fmla="*/ 380 w 233569"/>
                  <a:gd name="connsiteY1" fmla="*/ 33676 h 99391"/>
                  <a:gd name="connsiteX2" fmla="*/ 33675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2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7" y="74426"/>
                      <a:pt x="33675" y="77408"/>
                    </a:cubicBezTo>
                    <a:lnTo>
                      <a:pt x="190217" y="99274"/>
                    </a:lnTo>
                    <a:cubicBezTo>
                      <a:pt x="211586" y="102256"/>
                      <a:pt x="230968" y="87347"/>
                      <a:pt x="233949" y="65978"/>
                    </a:cubicBezTo>
                    <a:cubicBezTo>
                      <a:pt x="236931" y="44609"/>
                      <a:pt x="222022" y="25227"/>
                      <a:pt x="200653" y="22246"/>
                    </a:cubicBezTo>
                    <a:lnTo>
                      <a:pt x="44112" y="380"/>
                    </a:lnTo>
                    <a:cubicBezTo>
                      <a:pt x="22743" y="-2602"/>
                      <a:pt x="3361" y="12306"/>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306" name="Freeform: Shape 305">
                <a:extLst>
                  <a:ext uri="{FF2B5EF4-FFF2-40B4-BE49-F238E27FC236}">
                    <a16:creationId xmlns:a16="http://schemas.microsoft.com/office/drawing/2014/main" xmlns="" id="{67DD7317-2123-4BBC-A976-E882C43185AE}"/>
                  </a:ext>
                </a:extLst>
              </p:cNvPr>
              <p:cNvSpPr/>
              <p:nvPr/>
            </p:nvSpPr>
            <p:spPr>
              <a:xfrm>
                <a:off x="4101240" y="6040356"/>
                <a:ext cx="215852" cy="111009"/>
              </a:xfrm>
              <a:custGeom>
                <a:avLst/>
                <a:gdLst>
                  <a:gd name="connsiteX0" fmla="*/ 380 w 173934"/>
                  <a:gd name="connsiteY0" fmla="*/ 33676 h 89452"/>
                  <a:gd name="connsiteX1" fmla="*/ 380 w 173934"/>
                  <a:gd name="connsiteY1" fmla="*/ 33676 h 89452"/>
                  <a:gd name="connsiteX2" fmla="*/ 33676 w 173934"/>
                  <a:gd name="connsiteY2" fmla="*/ 77408 h 89452"/>
                  <a:gd name="connsiteX3" fmla="*/ 133564 w 173934"/>
                  <a:gd name="connsiteY3" fmla="*/ 91323 h 89452"/>
                  <a:gd name="connsiteX4" fmla="*/ 177296 w 173934"/>
                  <a:gd name="connsiteY4" fmla="*/ 58027 h 89452"/>
                  <a:gd name="connsiteX5" fmla="*/ 144000 w 173934"/>
                  <a:gd name="connsiteY5" fmla="*/ 14295 h 89452"/>
                  <a:gd name="connsiteX6" fmla="*/ 44112 w 173934"/>
                  <a:gd name="connsiteY6" fmla="*/ 380 h 89452"/>
                  <a:gd name="connsiteX7" fmla="*/ 380 w 173934"/>
                  <a:gd name="connsiteY7" fmla="*/ 33676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676"/>
                    </a:moveTo>
                    <a:lnTo>
                      <a:pt x="380" y="33676"/>
                    </a:lnTo>
                    <a:cubicBezTo>
                      <a:pt x="-2602" y="55045"/>
                      <a:pt x="12306" y="74426"/>
                      <a:pt x="33676" y="77408"/>
                    </a:cubicBezTo>
                    <a:lnTo>
                      <a:pt x="133564" y="91323"/>
                    </a:lnTo>
                    <a:cubicBezTo>
                      <a:pt x="154933" y="94304"/>
                      <a:pt x="174315" y="79396"/>
                      <a:pt x="177296" y="58027"/>
                    </a:cubicBezTo>
                    <a:cubicBezTo>
                      <a:pt x="180278" y="36658"/>
                      <a:pt x="165369" y="17276"/>
                      <a:pt x="144000" y="14295"/>
                    </a:cubicBezTo>
                    <a:lnTo>
                      <a:pt x="44112" y="380"/>
                    </a:lnTo>
                    <a:cubicBezTo>
                      <a:pt x="22743" y="-2602"/>
                      <a:pt x="3361" y="12307"/>
                      <a:pt x="380" y="336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07" name="Freeform: Shape 306">
                <a:extLst>
                  <a:ext uri="{FF2B5EF4-FFF2-40B4-BE49-F238E27FC236}">
                    <a16:creationId xmlns:a16="http://schemas.microsoft.com/office/drawing/2014/main" xmlns="" id="{C3CF7941-8212-49E5-A96F-E3644E4959B3}"/>
                  </a:ext>
                </a:extLst>
              </p:cNvPr>
              <p:cNvSpPr/>
              <p:nvPr/>
            </p:nvSpPr>
            <p:spPr>
              <a:xfrm>
                <a:off x="4092607" y="6122630"/>
                <a:ext cx="215852" cy="111009"/>
              </a:xfrm>
              <a:custGeom>
                <a:avLst/>
                <a:gdLst>
                  <a:gd name="connsiteX0" fmla="*/ 380 w 173934"/>
                  <a:gd name="connsiteY0" fmla="*/ 33971 h 89452"/>
                  <a:gd name="connsiteX1" fmla="*/ 380 w 173934"/>
                  <a:gd name="connsiteY1" fmla="*/ 33971 h 89452"/>
                  <a:gd name="connsiteX2" fmla="*/ 33675 w 173934"/>
                  <a:gd name="connsiteY2" fmla="*/ 77703 h 89452"/>
                  <a:gd name="connsiteX3" fmla="*/ 131079 w 173934"/>
                  <a:gd name="connsiteY3" fmla="*/ 91121 h 89452"/>
                  <a:gd name="connsiteX4" fmla="*/ 174811 w 173934"/>
                  <a:gd name="connsiteY4" fmla="*/ 57825 h 89452"/>
                  <a:gd name="connsiteX5" fmla="*/ 141515 w 173934"/>
                  <a:gd name="connsiteY5" fmla="*/ 14092 h 89452"/>
                  <a:gd name="connsiteX6" fmla="*/ 44111 w 173934"/>
                  <a:gd name="connsiteY6" fmla="*/ 178 h 89452"/>
                  <a:gd name="connsiteX7" fmla="*/ 380 w 173934"/>
                  <a:gd name="connsiteY7" fmla="*/ 33971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971"/>
                    </a:moveTo>
                    <a:lnTo>
                      <a:pt x="380" y="33971"/>
                    </a:lnTo>
                    <a:cubicBezTo>
                      <a:pt x="-2602" y="55340"/>
                      <a:pt x="12307" y="74721"/>
                      <a:pt x="33675" y="77703"/>
                    </a:cubicBezTo>
                    <a:lnTo>
                      <a:pt x="131079" y="91121"/>
                    </a:lnTo>
                    <a:cubicBezTo>
                      <a:pt x="152448" y="94102"/>
                      <a:pt x="171830" y="79194"/>
                      <a:pt x="174811" y="57825"/>
                    </a:cubicBezTo>
                    <a:cubicBezTo>
                      <a:pt x="177793" y="36455"/>
                      <a:pt x="162884" y="17074"/>
                      <a:pt x="141515" y="14092"/>
                    </a:cubicBezTo>
                    <a:lnTo>
                      <a:pt x="44111" y="178"/>
                    </a:lnTo>
                    <a:cubicBezTo>
                      <a:pt x="22743" y="-1810"/>
                      <a:pt x="3361" y="13098"/>
                      <a:pt x="380" y="33971"/>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08" name="Freeform: Shape 307">
                <a:extLst>
                  <a:ext uri="{FF2B5EF4-FFF2-40B4-BE49-F238E27FC236}">
                    <a16:creationId xmlns:a16="http://schemas.microsoft.com/office/drawing/2014/main" xmlns="" id="{0A29C86F-863B-47DA-A866-BF50CF2364D0}"/>
                  </a:ext>
                </a:extLst>
              </p:cNvPr>
              <p:cNvSpPr/>
              <p:nvPr/>
            </p:nvSpPr>
            <p:spPr>
              <a:xfrm>
                <a:off x="3668919" y="6034805"/>
                <a:ext cx="289859" cy="123344"/>
              </a:xfrm>
              <a:custGeom>
                <a:avLst/>
                <a:gdLst>
                  <a:gd name="connsiteX0" fmla="*/ 380 w 233569"/>
                  <a:gd name="connsiteY0" fmla="*/ 33676 h 99391"/>
                  <a:gd name="connsiteX1" fmla="*/ 380 w 233569"/>
                  <a:gd name="connsiteY1" fmla="*/ 33676 h 99391"/>
                  <a:gd name="connsiteX2" fmla="*/ 33676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2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7" y="74426"/>
                      <a:pt x="33676" y="77408"/>
                    </a:cubicBezTo>
                    <a:lnTo>
                      <a:pt x="190217" y="99274"/>
                    </a:lnTo>
                    <a:cubicBezTo>
                      <a:pt x="211586" y="102256"/>
                      <a:pt x="230968" y="87347"/>
                      <a:pt x="233949" y="65978"/>
                    </a:cubicBezTo>
                    <a:cubicBezTo>
                      <a:pt x="236931" y="44609"/>
                      <a:pt x="222023" y="25227"/>
                      <a:pt x="200653" y="22246"/>
                    </a:cubicBezTo>
                    <a:lnTo>
                      <a:pt x="44112" y="380"/>
                    </a:lnTo>
                    <a:cubicBezTo>
                      <a:pt x="23240" y="-2602"/>
                      <a:pt x="3362" y="12306"/>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309" name="Freeform: Shape 308">
                <a:extLst>
                  <a:ext uri="{FF2B5EF4-FFF2-40B4-BE49-F238E27FC236}">
                    <a16:creationId xmlns:a16="http://schemas.microsoft.com/office/drawing/2014/main" xmlns="" id="{A5B8F67F-08B7-4295-B068-F8154BC51277}"/>
                  </a:ext>
                </a:extLst>
              </p:cNvPr>
              <p:cNvSpPr/>
              <p:nvPr/>
            </p:nvSpPr>
            <p:spPr>
              <a:xfrm>
                <a:off x="3657818" y="6117445"/>
                <a:ext cx="289859" cy="123344"/>
              </a:xfrm>
              <a:custGeom>
                <a:avLst/>
                <a:gdLst>
                  <a:gd name="connsiteX0" fmla="*/ 380 w 233569"/>
                  <a:gd name="connsiteY0" fmla="*/ 33676 h 99391"/>
                  <a:gd name="connsiteX1" fmla="*/ 380 w 233569"/>
                  <a:gd name="connsiteY1" fmla="*/ 33676 h 99391"/>
                  <a:gd name="connsiteX2" fmla="*/ 33675 w 233569"/>
                  <a:gd name="connsiteY2" fmla="*/ 77408 h 99391"/>
                  <a:gd name="connsiteX3" fmla="*/ 190217 w 233569"/>
                  <a:gd name="connsiteY3" fmla="*/ 99274 h 99391"/>
                  <a:gd name="connsiteX4" fmla="*/ 233949 w 233569"/>
                  <a:gd name="connsiteY4" fmla="*/ 65978 h 99391"/>
                  <a:gd name="connsiteX5" fmla="*/ 200653 w 233569"/>
                  <a:gd name="connsiteY5" fmla="*/ 22246 h 99391"/>
                  <a:gd name="connsiteX6" fmla="*/ 44111 w 233569"/>
                  <a:gd name="connsiteY6" fmla="*/ 380 h 99391"/>
                  <a:gd name="connsiteX7" fmla="*/ 380 w 233569"/>
                  <a:gd name="connsiteY7" fmla="*/ 33676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569" h="99391">
                    <a:moveTo>
                      <a:pt x="380" y="33676"/>
                    </a:moveTo>
                    <a:lnTo>
                      <a:pt x="380" y="33676"/>
                    </a:lnTo>
                    <a:cubicBezTo>
                      <a:pt x="-2602" y="55045"/>
                      <a:pt x="12307" y="74426"/>
                      <a:pt x="33675" y="77408"/>
                    </a:cubicBezTo>
                    <a:lnTo>
                      <a:pt x="190217" y="99274"/>
                    </a:lnTo>
                    <a:cubicBezTo>
                      <a:pt x="211586" y="102256"/>
                      <a:pt x="230968" y="87347"/>
                      <a:pt x="233949" y="65978"/>
                    </a:cubicBezTo>
                    <a:cubicBezTo>
                      <a:pt x="236931" y="44609"/>
                      <a:pt x="222022" y="25227"/>
                      <a:pt x="200653" y="22246"/>
                    </a:cubicBezTo>
                    <a:lnTo>
                      <a:pt x="44111" y="380"/>
                    </a:lnTo>
                    <a:cubicBezTo>
                      <a:pt x="22743" y="-2602"/>
                      <a:pt x="3361" y="12307"/>
                      <a:pt x="380" y="33676"/>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310" name="Freeform: Shape 309">
                <a:extLst>
                  <a:ext uri="{FF2B5EF4-FFF2-40B4-BE49-F238E27FC236}">
                    <a16:creationId xmlns:a16="http://schemas.microsoft.com/office/drawing/2014/main" xmlns="" id="{1764BB0A-66B2-45D4-940A-EF99BDB33DE4}"/>
                  </a:ext>
                </a:extLst>
              </p:cNvPr>
              <p:cNvSpPr/>
              <p:nvPr/>
            </p:nvSpPr>
            <p:spPr>
              <a:xfrm>
                <a:off x="3739842" y="6044674"/>
                <a:ext cx="215852" cy="111009"/>
              </a:xfrm>
              <a:custGeom>
                <a:avLst/>
                <a:gdLst>
                  <a:gd name="connsiteX0" fmla="*/ 380 w 173934"/>
                  <a:gd name="connsiteY0" fmla="*/ 33676 h 89452"/>
                  <a:gd name="connsiteX1" fmla="*/ 380 w 173934"/>
                  <a:gd name="connsiteY1" fmla="*/ 33676 h 89452"/>
                  <a:gd name="connsiteX2" fmla="*/ 33676 w 173934"/>
                  <a:gd name="connsiteY2" fmla="*/ 77408 h 89452"/>
                  <a:gd name="connsiteX3" fmla="*/ 133564 w 173934"/>
                  <a:gd name="connsiteY3" fmla="*/ 91323 h 89452"/>
                  <a:gd name="connsiteX4" fmla="*/ 177297 w 173934"/>
                  <a:gd name="connsiteY4" fmla="*/ 58027 h 89452"/>
                  <a:gd name="connsiteX5" fmla="*/ 144000 w 173934"/>
                  <a:gd name="connsiteY5" fmla="*/ 14294 h 89452"/>
                  <a:gd name="connsiteX6" fmla="*/ 44112 w 173934"/>
                  <a:gd name="connsiteY6" fmla="*/ 380 h 89452"/>
                  <a:gd name="connsiteX7" fmla="*/ 380 w 173934"/>
                  <a:gd name="connsiteY7" fmla="*/ 33676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676"/>
                    </a:moveTo>
                    <a:lnTo>
                      <a:pt x="380" y="33676"/>
                    </a:lnTo>
                    <a:cubicBezTo>
                      <a:pt x="-2602" y="55045"/>
                      <a:pt x="12307" y="74426"/>
                      <a:pt x="33676" y="77408"/>
                    </a:cubicBezTo>
                    <a:lnTo>
                      <a:pt x="133564" y="91323"/>
                    </a:lnTo>
                    <a:cubicBezTo>
                      <a:pt x="154934" y="94304"/>
                      <a:pt x="174314" y="79396"/>
                      <a:pt x="177297" y="58027"/>
                    </a:cubicBezTo>
                    <a:cubicBezTo>
                      <a:pt x="180278" y="36657"/>
                      <a:pt x="165370" y="17276"/>
                      <a:pt x="144000" y="14294"/>
                    </a:cubicBezTo>
                    <a:lnTo>
                      <a:pt x="44112" y="380"/>
                    </a:lnTo>
                    <a:cubicBezTo>
                      <a:pt x="22743" y="-2602"/>
                      <a:pt x="3362" y="12307"/>
                      <a:pt x="380" y="336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11" name="Freeform: Shape 310">
                <a:extLst>
                  <a:ext uri="{FF2B5EF4-FFF2-40B4-BE49-F238E27FC236}">
                    <a16:creationId xmlns:a16="http://schemas.microsoft.com/office/drawing/2014/main" xmlns="" id="{3664817F-49EE-4DFD-BDD0-119A44AA0675}"/>
                  </a:ext>
                </a:extLst>
              </p:cNvPr>
              <p:cNvSpPr/>
              <p:nvPr/>
            </p:nvSpPr>
            <p:spPr>
              <a:xfrm>
                <a:off x="3731208" y="6127931"/>
                <a:ext cx="215852" cy="111009"/>
              </a:xfrm>
              <a:custGeom>
                <a:avLst/>
                <a:gdLst>
                  <a:gd name="connsiteX0" fmla="*/ 380 w 173934"/>
                  <a:gd name="connsiteY0" fmla="*/ 33676 h 89452"/>
                  <a:gd name="connsiteX1" fmla="*/ 380 w 173934"/>
                  <a:gd name="connsiteY1" fmla="*/ 33676 h 89452"/>
                  <a:gd name="connsiteX2" fmla="*/ 33676 w 173934"/>
                  <a:gd name="connsiteY2" fmla="*/ 77408 h 89452"/>
                  <a:gd name="connsiteX3" fmla="*/ 131079 w 173934"/>
                  <a:gd name="connsiteY3" fmla="*/ 90826 h 89452"/>
                  <a:gd name="connsiteX4" fmla="*/ 174811 w 173934"/>
                  <a:gd name="connsiteY4" fmla="*/ 57530 h 89452"/>
                  <a:gd name="connsiteX5" fmla="*/ 141515 w 173934"/>
                  <a:gd name="connsiteY5" fmla="*/ 13797 h 89452"/>
                  <a:gd name="connsiteX6" fmla="*/ 44112 w 173934"/>
                  <a:gd name="connsiteY6" fmla="*/ 380 h 89452"/>
                  <a:gd name="connsiteX7" fmla="*/ 380 w 173934"/>
                  <a:gd name="connsiteY7" fmla="*/ 33676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34" h="89452">
                    <a:moveTo>
                      <a:pt x="380" y="33676"/>
                    </a:moveTo>
                    <a:lnTo>
                      <a:pt x="380" y="33676"/>
                    </a:lnTo>
                    <a:cubicBezTo>
                      <a:pt x="-2602" y="55045"/>
                      <a:pt x="12306" y="74426"/>
                      <a:pt x="33676" y="77408"/>
                    </a:cubicBezTo>
                    <a:lnTo>
                      <a:pt x="131079" y="90826"/>
                    </a:lnTo>
                    <a:cubicBezTo>
                      <a:pt x="152448" y="93807"/>
                      <a:pt x="171830" y="78899"/>
                      <a:pt x="174811" y="57530"/>
                    </a:cubicBezTo>
                    <a:cubicBezTo>
                      <a:pt x="177793" y="36161"/>
                      <a:pt x="162884" y="16779"/>
                      <a:pt x="141515" y="13797"/>
                    </a:cubicBezTo>
                    <a:lnTo>
                      <a:pt x="44112" y="380"/>
                    </a:lnTo>
                    <a:cubicBezTo>
                      <a:pt x="22743" y="-2602"/>
                      <a:pt x="3361" y="12307"/>
                      <a:pt x="380" y="336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12" name="Freeform: Shape 311">
                <a:extLst>
                  <a:ext uri="{FF2B5EF4-FFF2-40B4-BE49-F238E27FC236}">
                    <a16:creationId xmlns:a16="http://schemas.microsoft.com/office/drawing/2014/main" xmlns="" id="{A92D0FCC-6DDA-4A1E-80D3-422F812B0218}"/>
                  </a:ext>
                </a:extLst>
              </p:cNvPr>
              <p:cNvSpPr/>
              <p:nvPr/>
            </p:nvSpPr>
            <p:spPr>
              <a:xfrm>
                <a:off x="3700225" y="1999458"/>
                <a:ext cx="197350" cy="222019"/>
              </a:xfrm>
              <a:custGeom>
                <a:avLst/>
                <a:gdLst>
                  <a:gd name="connsiteX0" fmla="*/ 88459 w 159026"/>
                  <a:gd name="connsiteY0" fmla="*/ 182880 h 178904"/>
                  <a:gd name="connsiteX1" fmla="*/ 88459 w 159026"/>
                  <a:gd name="connsiteY1" fmla="*/ 182880 h 178904"/>
                  <a:gd name="connsiteX2" fmla="*/ 5467 w 159026"/>
                  <a:gd name="connsiteY2" fmla="*/ 108834 h 178904"/>
                  <a:gd name="connsiteX3" fmla="*/ 0 w 159026"/>
                  <a:gd name="connsiteY3" fmla="*/ 8945 h 178904"/>
                  <a:gd name="connsiteX4" fmla="*/ 157039 w 159026"/>
                  <a:gd name="connsiteY4" fmla="*/ 0 h 178904"/>
                  <a:gd name="connsiteX5" fmla="*/ 162505 w 159026"/>
                  <a:gd name="connsiteY5" fmla="*/ 99888 h 178904"/>
                  <a:gd name="connsiteX6" fmla="*/ 88459 w 159026"/>
                  <a:gd name="connsiteY6" fmla="*/ 182880 h 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26" h="178904">
                    <a:moveTo>
                      <a:pt x="88459" y="182880"/>
                    </a:moveTo>
                    <a:lnTo>
                      <a:pt x="88459" y="182880"/>
                    </a:lnTo>
                    <a:cubicBezTo>
                      <a:pt x="45224" y="185365"/>
                      <a:pt x="7952" y="152069"/>
                      <a:pt x="5467" y="108834"/>
                    </a:cubicBezTo>
                    <a:lnTo>
                      <a:pt x="0" y="8945"/>
                    </a:lnTo>
                    <a:lnTo>
                      <a:pt x="157039" y="0"/>
                    </a:lnTo>
                    <a:lnTo>
                      <a:pt x="162505" y="99888"/>
                    </a:lnTo>
                    <a:cubicBezTo>
                      <a:pt x="164990" y="143124"/>
                      <a:pt x="132191" y="180395"/>
                      <a:pt x="88459" y="182880"/>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13" name="Freeform: Shape 312">
                <a:extLst>
                  <a:ext uri="{FF2B5EF4-FFF2-40B4-BE49-F238E27FC236}">
                    <a16:creationId xmlns:a16="http://schemas.microsoft.com/office/drawing/2014/main" xmlns="" id="{E9241F82-A29D-411C-8529-E1C235BDB5A5}"/>
                  </a:ext>
                </a:extLst>
              </p:cNvPr>
              <p:cNvSpPr/>
              <p:nvPr/>
            </p:nvSpPr>
            <p:spPr>
              <a:xfrm>
                <a:off x="3868597" y="2116635"/>
                <a:ext cx="413203" cy="1652810"/>
              </a:xfrm>
              <a:custGeom>
                <a:avLst/>
                <a:gdLst>
                  <a:gd name="connsiteX0" fmla="*/ 336932 w 332960"/>
                  <a:gd name="connsiteY0" fmla="*/ 1295069 h 1331843"/>
                  <a:gd name="connsiteX1" fmla="*/ 240522 w 332960"/>
                  <a:gd name="connsiteY1" fmla="*/ 803082 h 1331843"/>
                  <a:gd name="connsiteX2" fmla="*/ 225613 w 332960"/>
                  <a:gd name="connsiteY2" fmla="*/ 147596 h 1331843"/>
                  <a:gd name="connsiteX3" fmla="*/ 26831 w 332960"/>
                  <a:gd name="connsiteY3" fmla="*/ 0 h 1331843"/>
                  <a:gd name="connsiteX4" fmla="*/ 75532 w 332960"/>
                  <a:gd name="connsiteY4" fmla="*/ 1307493 h 1331843"/>
                  <a:gd name="connsiteX5" fmla="*/ 336932 w 332960"/>
                  <a:gd name="connsiteY5" fmla="*/ 1295069 h 1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960" h="1331843">
                    <a:moveTo>
                      <a:pt x="336932" y="1295069"/>
                    </a:moveTo>
                    <a:cubicBezTo>
                      <a:pt x="307611" y="1195678"/>
                      <a:pt x="270836" y="1064978"/>
                      <a:pt x="240522" y="803082"/>
                    </a:cubicBezTo>
                    <a:cubicBezTo>
                      <a:pt x="217165" y="601317"/>
                      <a:pt x="236049" y="263387"/>
                      <a:pt x="225613" y="147596"/>
                    </a:cubicBezTo>
                    <a:cubicBezTo>
                      <a:pt x="213189" y="8945"/>
                      <a:pt x="26831" y="0"/>
                      <a:pt x="26831" y="0"/>
                    </a:cubicBezTo>
                    <a:cubicBezTo>
                      <a:pt x="26831" y="0"/>
                      <a:pt x="-58646" y="1041124"/>
                      <a:pt x="75532" y="1307493"/>
                    </a:cubicBezTo>
                    <a:cubicBezTo>
                      <a:pt x="128707" y="1409369"/>
                      <a:pt x="291211" y="1205120"/>
                      <a:pt x="336932" y="1295069"/>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314" name="Freeform: Shape 313">
                <a:extLst>
                  <a:ext uri="{FF2B5EF4-FFF2-40B4-BE49-F238E27FC236}">
                    <a16:creationId xmlns:a16="http://schemas.microsoft.com/office/drawing/2014/main" xmlns="" id="{142B3D9E-409C-4E51-A970-8DE65D406A42}"/>
                  </a:ext>
                </a:extLst>
              </p:cNvPr>
              <p:cNvSpPr/>
              <p:nvPr/>
            </p:nvSpPr>
            <p:spPr>
              <a:xfrm>
                <a:off x="3967415" y="2216694"/>
                <a:ext cx="801736" cy="1702148"/>
              </a:xfrm>
              <a:custGeom>
                <a:avLst/>
                <a:gdLst>
                  <a:gd name="connsiteX0" fmla="*/ 561937 w 646043"/>
                  <a:gd name="connsiteY0" fmla="*/ 1375952 h 1371600"/>
                  <a:gd name="connsiteX1" fmla="*/ 478449 w 646043"/>
                  <a:gd name="connsiteY1" fmla="*/ 1305881 h 1371600"/>
                  <a:gd name="connsiteX2" fmla="*/ 12303 w 646043"/>
                  <a:gd name="connsiteY2" fmla="*/ 129088 h 1371600"/>
                  <a:gd name="connsiteX3" fmla="*/ 41127 w 646043"/>
                  <a:gd name="connsiteY3" fmla="*/ 12303 h 1371600"/>
                  <a:gd name="connsiteX4" fmla="*/ 157912 w 646043"/>
                  <a:gd name="connsiteY4" fmla="*/ 41127 h 1371600"/>
                  <a:gd name="connsiteX5" fmla="*/ 645923 w 646043"/>
                  <a:gd name="connsiteY5" fmla="*/ 1275567 h 1371600"/>
                  <a:gd name="connsiteX6" fmla="*/ 577343 w 646043"/>
                  <a:gd name="connsiteY6" fmla="*/ 1374461 h 1371600"/>
                  <a:gd name="connsiteX7" fmla="*/ 561937 w 646043"/>
                  <a:gd name="connsiteY7" fmla="*/ 137595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43" h="1371600">
                    <a:moveTo>
                      <a:pt x="561937" y="1375952"/>
                    </a:moveTo>
                    <a:cubicBezTo>
                      <a:pt x="521684" y="1375952"/>
                      <a:pt x="485903" y="1347128"/>
                      <a:pt x="478449" y="1305881"/>
                    </a:cubicBezTo>
                    <a:cubicBezTo>
                      <a:pt x="414838" y="956521"/>
                      <a:pt x="311471" y="623063"/>
                      <a:pt x="12303" y="129088"/>
                    </a:cubicBezTo>
                    <a:cubicBezTo>
                      <a:pt x="-12048" y="88834"/>
                      <a:pt x="873" y="36654"/>
                      <a:pt x="41127" y="12303"/>
                    </a:cubicBezTo>
                    <a:cubicBezTo>
                      <a:pt x="81380" y="-12048"/>
                      <a:pt x="133561" y="873"/>
                      <a:pt x="157912" y="41127"/>
                    </a:cubicBezTo>
                    <a:cubicBezTo>
                      <a:pt x="470497" y="556968"/>
                      <a:pt x="578834" y="907819"/>
                      <a:pt x="645923" y="1275567"/>
                    </a:cubicBezTo>
                    <a:cubicBezTo>
                      <a:pt x="654371" y="1321784"/>
                      <a:pt x="623560" y="1366013"/>
                      <a:pt x="577343" y="1374461"/>
                    </a:cubicBezTo>
                    <a:cubicBezTo>
                      <a:pt x="571876" y="1375952"/>
                      <a:pt x="566907" y="1375952"/>
                      <a:pt x="561937" y="1375952"/>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315" name="Freeform: Shape 314">
                <a:extLst>
                  <a:ext uri="{FF2B5EF4-FFF2-40B4-BE49-F238E27FC236}">
                    <a16:creationId xmlns:a16="http://schemas.microsoft.com/office/drawing/2014/main" xmlns="" id="{3FF5FE99-1435-4A89-95F8-B1504FFB7099}"/>
                  </a:ext>
                </a:extLst>
              </p:cNvPr>
              <p:cNvSpPr/>
              <p:nvPr/>
            </p:nvSpPr>
            <p:spPr>
              <a:xfrm>
                <a:off x="4485087" y="3550287"/>
                <a:ext cx="283691" cy="129511"/>
              </a:xfrm>
              <a:custGeom>
                <a:avLst/>
                <a:gdLst>
                  <a:gd name="connsiteX0" fmla="*/ 678 w 228599"/>
                  <a:gd name="connsiteY0" fmla="*/ 74227 h 104360"/>
                  <a:gd name="connsiteX1" fmla="*/ 678 w 228599"/>
                  <a:gd name="connsiteY1" fmla="*/ 74227 h 104360"/>
                  <a:gd name="connsiteX2" fmla="*/ 31986 w 228599"/>
                  <a:gd name="connsiteY2" fmla="*/ 29004 h 104360"/>
                  <a:gd name="connsiteX3" fmla="*/ 187533 w 228599"/>
                  <a:gd name="connsiteY3" fmla="*/ 678 h 104360"/>
                  <a:gd name="connsiteX4" fmla="*/ 232757 w 228599"/>
                  <a:gd name="connsiteY4" fmla="*/ 31986 h 104360"/>
                  <a:gd name="connsiteX5" fmla="*/ 201448 w 228599"/>
                  <a:gd name="connsiteY5" fmla="*/ 77209 h 104360"/>
                  <a:gd name="connsiteX6" fmla="*/ 45900 w 228599"/>
                  <a:gd name="connsiteY6" fmla="*/ 105535 h 104360"/>
                  <a:gd name="connsiteX7" fmla="*/ 678 w 228599"/>
                  <a:gd name="connsiteY7" fmla="*/ 74227 h 1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99" h="104360">
                    <a:moveTo>
                      <a:pt x="678" y="74227"/>
                    </a:moveTo>
                    <a:lnTo>
                      <a:pt x="678" y="74227"/>
                    </a:lnTo>
                    <a:cubicBezTo>
                      <a:pt x="-3298" y="53355"/>
                      <a:pt x="10617" y="32980"/>
                      <a:pt x="31986" y="29004"/>
                    </a:cubicBezTo>
                    <a:lnTo>
                      <a:pt x="187533" y="678"/>
                    </a:lnTo>
                    <a:cubicBezTo>
                      <a:pt x="208406" y="-3298"/>
                      <a:pt x="228781" y="10617"/>
                      <a:pt x="232757" y="31986"/>
                    </a:cubicBezTo>
                    <a:cubicBezTo>
                      <a:pt x="236732" y="52858"/>
                      <a:pt x="222818" y="73233"/>
                      <a:pt x="201448" y="77209"/>
                    </a:cubicBezTo>
                    <a:lnTo>
                      <a:pt x="45900" y="105535"/>
                    </a:lnTo>
                    <a:cubicBezTo>
                      <a:pt x="24532" y="109014"/>
                      <a:pt x="4157" y="95099"/>
                      <a:pt x="678" y="74227"/>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316" name="Freeform: Shape 315">
                <a:extLst>
                  <a:ext uri="{FF2B5EF4-FFF2-40B4-BE49-F238E27FC236}">
                    <a16:creationId xmlns:a16="http://schemas.microsoft.com/office/drawing/2014/main" xmlns="" id="{BD2D4D8D-B1A8-4DF8-873C-134B741E5202}"/>
                  </a:ext>
                </a:extLst>
              </p:cNvPr>
              <p:cNvSpPr/>
              <p:nvPr/>
            </p:nvSpPr>
            <p:spPr>
              <a:xfrm>
                <a:off x="4551076" y="3549669"/>
                <a:ext cx="222019" cy="117177"/>
              </a:xfrm>
              <a:custGeom>
                <a:avLst/>
                <a:gdLst>
                  <a:gd name="connsiteX0" fmla="*/ 678 w 178904"/>
                  <a:gd name="connsiteY0" fmla="*/ 64785 h 94421"/>
                  <a:gd name="connsiteX1" fmla="*/ 678 w 178904"/>
                  <a:gd name="connsiteY1" fmla="*/ 64785 h 94421"/>
                  <a:gd name="connsiteX2" fmla="*/ 31986 w 178904"/>
                  <a:gd name="connsiteY2" fmla="*/ 19562 h 94421"/>
                  <a:gd name="connsiteX3" fmla="*/ 134856 w 178904"/>
                  <a:gd name="connsiteY3" fmla="*/ 678 h 94421"/>
                  <a:gd name="connsiteX4" fmla="*/ 180079 w 178904"/>
                  <a:gd name="connsiteY4" fmla="*/ 31986 h 94421"/>
                  <a:gd name="connsiteX5" fmla="*/ 148770 w 178904"/>
                  <a:gd name="connsiteY5" fmla="*/ 77209 h 94421"/>
                  <a:gd name="connsiteX6" fmla="*/ 45901 w 178904"/>
                  <a:gd name="connsiteY6" fmla="*/ 96093 h 94421"/>
                  <a:gd name="connsiteX7" fmla="*/ 678 w 178904"/>
                  <a:gd name="connsiteY7" fmla="*/ 64785 h 9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904" h="94421">
                    <a:moveTo>
                      <a:pt x="678" y="64785"/>
                    </a:moveTo>
                    <a:lnTo>
                      <a:pt x="678" y="64785"/>
                    </a:lnTo>
                    <a:cubicBezTo>
                      <a:pt x="-3298" y="43913"/>
                      <a:pt x="10617" y="23538"/>
                      <a:pt x="31986" y="19562"/>
                    </a:cubicBezTo>
                    <a:lnTo>
                      <a:pt x="134856" y="678"/>
                    </a:lnTo>
                    <a:cubicBezTo>
                      <a:pt x="155728" y="-3298"/>
                      <a:pt x="176103" y="10617"/>
                      <a:pt x="180079" y="31986"/>
                    </a:cubicBezTo>
                    <a:cubicBezTo>
                      <a:pt x="184054" y="52858"/>
                      <a:pt x="170140" y="73233"/>
                      <a:pt x="148770" y="77209"/>
                    </a:cubicBezTo>
                    <a:lnTo>
                      <a:pt x="45901" y="96093"/>
                    </a:lnTo>
                    <a:cubicBezTo>
                      <a:pt x="24531" y="100069"/>
                      <a:pt x="4653" y="86154"/>
                      <a:pt x="678" y="64785"/>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317" name="Freeform: Shape 316">
                <a:extLst>
                  <a:ext uri="{FF2B5EF4-FFF2-40B4-BE49-F238E27FC236}">
                    <a16:creationId xmlns:a16="http://schemas.microsoft.com/office/drawing/2014/main" xmlns="" id="{23E22AEA-D397-4BEA-8F8B-1FB631975BFC}"/>
                  </a:ext>
                </a:extLst>
              </p:cNvPr>
              <p:cNvSpPr/>
              <p:nvPr/>
            </p:nvSpPr>
            <p:spPr>
              <a:xfrm>
                <a:off x="4497371" y="3647061"/>
                <a:ext cx="296026" cy="141846"/>
              </a:xfrm>
              <a:custGeom>
                <a:avLst/>
                <a:gdLst>
                  <a:gd name="connsiteX0" fmla="*/ 718 w 238539"/>
                  <a:gd name="connsiteY0" fmla="*/ 80231 h 114300"/>
                  <a:gd name="connsiteX1" fmla="*/ 718 w 238539"/>
                  <a:gd name="connsiteY1" fmla="*/ 80231 h 114300"/>
                  <a:gd name="connsiteX2" fmla="*/ 37990 w 238539"/>
                  <a:gd name="connsiteY2" fmla="*/ 27057 h 114300"/>
                  <a:gd name="connsiteX3" fmla="*/ 187077 w 238539"/>
                  <a:gd name="connsiteY3" fmla="*/ 718 h 114300"/>
                  <a:gd name="connsiteX4" fmla="*/ 240252 w 238539"/>
                  <a:gd name="connsiteY4" fmla="*/ 37990 h 114300"/>
                  <a:gd name="connsiteX5" fmla="*/ 202980 w 238539"/>
                  <a:gd name="connsiteY5" fmla="*/ 91164 h 114300"/>
                  <a:gd name="connsiteX6" fmla="*/ 53893 w 238539"/>
                  <a:gd name="connsiteY6" fmla="*/ 117503 h 114300"/>
                  <a:gd name="connsiteX7" fmla="*/ 718 w 238539"/>
                  <a:gd name="connsiteY7" fmla="*/ 8023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39" h="114300">
                    <a:moveTo>
                      <a:pt x="718" y="80231"/>
                    </a:moveTo>
                    <a:lnTo>
                      <a:pt x="718" y="80231"/>
                    </a:lnTo>
                    <a:cubicBezTo>
                      <a:pt x="-3754" y="55383"/>
                      <a:pt x="13142" y="31530"/>
                      <a:pt x="37990" y="27057"/>
                    </a:cubicBezTo>
                    <a:lnTo>
                      <a:pt x="187077" y="718"/>
                    </a:lnTo>
                    <a:cubicBezTo>
                      <a:pt x="211925" y="-3754"/>
                      <a:pt x="235779" y="13142"/>
                      <a:pt x="240252" y="37990"/>
                    </a:cubicBezTo>
                    <a:cubicBezTo>
                      <a:pt x="244724" y="62838"/>
                      <a:pt x="227828" y="86692"/>
                      <a:pt x="202980" y="91164"/>
                    </a:cubicBezTo>
                    <a:lnTo>
                      <a:pt x="53893" y="117503"/>
                    </a:lnTo>
                    <a:cubicBezTo>
                      <a:pt x="29045" y="121976"/>
                      <a:pt x="5191" y="105576"/>
                      <a:pt x="718" y="80231"/>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318" name="Freeform: Shape 317">
                <a:extLst>
                  <a:ext uri="{FF2B5EF4-FFF2-40B4-BE49-F238E27FC236}">
                    <a16:creationId xmlns:a16="http://schemas.microsoft.com/office/drawing/2014/main" xmlns="" id="{A6DC9C2C-ADBA-46D4-B45F-9877A3CE40EB}"/>
                  </a:ext>
                </a:extLst>
              </p:cNvPr>
              <p:cNvSpPr/>
              <p:nvPr/>
            </p:nvSpPr>
            <p:spPr>
              <a:xfrm>
                <a:off x="4554726" y="3647677"/>
                <a:ext cx="240521" cy="135678"/>
              </a:xfrm>
              <a:custGeom>
                <a:avLst/>
                <a:gdLst>
                  <a:gd name="connsiteX0" fmla="*/ 718 w 193813"/>
                  <a:gd name="connsiteY0" fmla="*/ 71783 h 109330"/>
                  <a:gd name="connsiteX1" fmla="*/ 718 w 193813"/>
                  <a:gd name="connsiteY1" fmla="*/ 71783 h 109330"/>
                  <a:gd name="connsiteX2" fmla="*/ 37990 w 193813"/>
                  <a:gd name="connsiteY2" fmla="*/ 18609 h 109330"/>
                  <a:gd name="connsiteX3" fmla="*/ 140860 w 193813"/>
                  <a:gd name="connsiteY3" fmla="*/ 718 h 109330"/>
                  <a:gd name="connsiteX4" fmla="*/ 194035 w 193813"/>
                  <a:gd name="connsiteY4" fmla="*/ 37990 h 109330"/>
                  <a:gd name="connsiteX5" fmla="*/ 156763 w 193813"/>
                  <a:gd name="connsiteY5" fmla="*/ 91164 h 109330"/>
                  <a:gd name="connsiteX6" fmla="*/ 53892 w 193813"/>
                  <a:gd name="connsiteY6" fmla="*/ 109055 h 109330"/>
                  <a:gd name="connsiteX7" fmla="*/ 718 w 193813"/>
                  <a:gd name="connsiteY7" fmla="*/ 71783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813" h="109330">
                    <a:moveTo>
                      <a:pt x="718" y="71783"/>
                    </a:moveTo>
                    <a:lnTo>
                      <a:pt x="718" y="71783"/>
                    </a:lnTo>
                    <a:cubicBezTo>
                      <a:pt x="-3754" y="46935"/>
                      <a:pt x="13142" y="23081"/>
                      <a:pt x="37990" y="18609"/>
                    </a:cubicBezTo>
                    <a:lnTo>
                      <a:pt x="140860" y="718"/>
                    </a:lnTo>
                    <a:cubicBezTo>
                      <a:pt x="165708" y="-3754"/>
                      <a:pt x="189562" y="13142"/>
                      <a:pt x="194035" y="37990"/>
                    </a:cubicBezTo>
                    <a:cubicBezTo>
                      <a:pt x="198507" y="62838"/>
                      <a:pt x="181611" y="86692"/>
                      <a:pt x="156763" y="91164"/>
                    </a:cubicBezTo>
                    <a:lnTo>
                      <a:pt x="53892" y="109055"/>
                    </a:lnTo>
                    <a:cubicBezTo>
                      <a:pt x="29045" y="113528"/>
                      <a:pt x="5191" y="96631"/>
                      <a:pt x="718" y="71783"/>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319" name="Freeform: Shape 318">
                <a:extLst>
                  <a:ext uri="{FF2B5EF4-FFF2-40B4-BE49-F238E27FC236}">
                    <a16:creationId xmlns:a16="http://schemas.microsoft.com/office/drawing/2014/main" xmlns="" id="{392F8498-FE75-407C-9415-7A257841B523}"/>
                  </a:ext>
                </a:extLst>
              </p:cNvPr>
              <p:cNvSpPr/>
              <p:nvPr/>
            </p:nvSpPr>
            <p:spPr>
              <a:xfrm>
                <a:off x="2685903" y="3091852"/>
                <a:ext cx="191184" cy="265189"/>
              </a:xfrm>
              <a:custGeom>
                <a:avLst/>
                <a:gdLst>
                  <a:gd name="connsiteX0" fmla="*/ 137510 w 154056"/>
                  <a:gd name="connsiteY0" fmla="*/ 210066 h 213691"/>
                  <a:gd name="connsiteX1" fmla="*/ 137510 w 154056"/>
                  <a:gd name="connsiteY1" fmla="*/ 210066 h 213691"/>
                  <a:gd name="connsiteX2" fmla="*/ 84336 w 154056"/>
                  <a:gd name="connsiteY2" fmla="*/ 195654 h 213691"/>
                  <a:gd name="connsiteX3" fmla="*/ 5320 w 154056"/>
                  <a:gd name="connsiteY3" fmla="*/ 58494 h 213691"/>
                  <a:gd name="connsiteX4" fmla="*/ 19731 w 154056"/>
                  <a:gd name="connsiteY4" fmla="*/ 5320 h 213691"/>
                  <a:gd name="connsiteX5" fmla="*/ 72906 w 154056"/>
                  <a:gd name="connsiteY5" fmla="*/ 19732 h 213691"/>
                  <a:gd name="connsiteX6" fmla="*/ 151922 w 154056"/>
                  <a:gd name="connsiteY6" fmla="*/ 156892 h 213691"/>
                  <a:gd name="connsiteX7" fmla="*/ 137510 w 154056"/>
                  <a:gd name="connsiteY7" fmla="*/ 210066 h 21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056" h="213691">
                    <a:moveTo>
                      <a:pt x="137510" y="210066"/>
                    </a:moveTo>
                    <a:lnTo>
                      <a:pt x="137510" y="210066"/>
                    </a:lnTo>
                    <a:cubicBezTo>
                      <a:pt x="119123" y="220999"/>
                      <a:pt x="95269" y="214539"/>
                      <a:pt x="84336" y="195654"/>
                    </a:cubicBezTo>
                    <a:lnTo>
                      <a:pt x="5320" y="58494"/>
                    </a:lnTo>
                    <a:cubicBezTo>
                      <a:pt x="-5613" y="40107"/>
                      <a:pt x="847" y="16253"/>
                      <a:pt x="19731" y="5320"/>
                    </a:cubicBezTo>
                    <a:cubicBezTo>
                      <a:pt x="38119" y="-5613"/>
                      <a:pt x="61973" y="847"/>
                      <a:pt x="72906" y="19732"/>
                    </a:cubicBezTo>
                    <a:lnTo>
                      <a:pt x="151922" y="156892"/>
                    </a:lnTo>
                    <a:cubicBezTo>
                      <a:pt x="162358" y="175776"/>
                      <a:pt x="155898" y="199133"/>
                      <a:pt x="137510" y="210066"/>
                    </a:cubicBezTo>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320" name="Freeform: Shape 319">
                <a:extLst>
                  <a:ext uri="{FF2B5EF4-FFF2-40B4-BE49-F238E27FC236}">
                    <a16:creationId xmlns:a16="http://schemas.microsoft.com/office/drawing/2014/main" xmlns="" id="{D855E6D6-4A54-4CB9-A5D3-07B36B5003A0}"/>
                  </a:ext>
                </a:extLst>
              </p:cNvPr>
              <p:cNvSpPr/>
              <p:nvPr/>
            </p:nvSpPr>
            <p:spPr>
              <a:xfrm>
                <a:off x="2685286" y="3091235"/>
                <a:ext cx="160348" cy="209685"/>
              </a:xfrm>
              <a:custGeom>
                <a:avLst/>
                <a:gdLst>
                  <a:gd name="connsiteX0" fmla="*/ 110675 w 129208"/>
                  <a:gd name="connsiteY0" fmla="*/ 163849 h 168965"/>
                  <a:gd name="connsiteX1" fmla="*/ 110675 w 129208"/>
                  <a:gd name="connsiteY1" fmla="*/ 163849 h 168965"/>
                  <a:gd name="connsiteX2" fmla="*/ 57500 w 129208"/>
                  <a:gd name="connsiteY2" fmla="*/ 149437 h 168965"/>
                  <a:gd name="connsiteX3" fmla="*/ 5320 w 129208"/>
                  <a:gd name="connsiteY3" fmla="*/ 58494 h 168965"/>
                  <a:gd name="connsiteX4" fmla="*/ 19731 w 129208"/>
                  <a:gd name="connsiteY4" fmla="*/ 5320 h 168965"/>
                  <a:gd name="connsiteX5" fmla="*/ 72906 w 129208"/>
                  <a:gd name="connsiteY5" fmla="*/ 19732 h 168965"/>
                  <a:gd name="connsiteX6" fmla="*/ 125087 w 129208"/>
                  <a:gd name="connsiteY6" fmla="*/ 110675 h 168965"/>
                  <a:gd name="connsiteX7" fmla="*/ 110675 w 129208"/>
                  <a:gd name="connsiteY7" fmla="*/ 163849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208" h="168965">
                    <a:moveTo>
                      <a:pt x="110675" y="163849"/>
                    </a:moveTo>
                    <a:lnTo>
                      <a:pt x="110675" y="163849"/>
                    </a:lnTo>
                    <a:cubicBezTo>
                      <a:pt x="92287" y="174782"/>
                      <a:pt x="68433" y="168322"/>
                      <a:pt x="57500" y="149437"/>
                    </a:cubicBezTo>
                    <a:lnTo>
                      <a:pt x="5320" y="58494"/>
                    </a:lnTo>
                    <a:cubicBezTo>
                      <a:pt x="-5613" y="40107"/>
                      <a:pt x="848" y="16253"/>
                      <a:pt x="19731" y="5320"/>
                    </a:cubicBezTo>
                    <a:cubicBezTo>
                      <a:pt x="38119" y="-5613"/>
                      <a:pt x="61973" y="847"/>
                      <a:pt x="72906" y="19732"/>
                    </a:cubicBezTo>
                    <a:lnTo>
                      <a:pt x="125087" y="110675"/>
                    </a:lnTo>
                    <a:cubicBezTo>
                      <a:pt x="136019" y="129062"/>
                      <a:pt x="129559" y="152916"/>
                      <a:pt x="110675" y="163849"/>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321" name="Freeform: Shape 320">
                <a:extLst>
                  <a:ext uri="{FF2B5EF4-FFF2-40B4-BE49-F238E27FC236}">
                    <a16:creationId xmlns:a16="http://schemas.microsoft.com/office/drawing/2014/main" xmlns="" id="{D49FBF12-5522-43D5-8724-A9AAB244B243}"/>
                  </a:ext>
                </a:extLst>
              </p:cNvPr>
              <p:cNvSpPr/>
              <p:nvPr/>
            </p:nvSpPr>
            <p:spPr>
              <a:xfrm>
                <a:off x="2588252" y="3139131"/>
                <a:ext cx="203518" cy="277524"/>
              </a:xfrm>
              <a:custGeom>
                <a:avLst/>
                <a:gdLst>
                  <a:gd name="connsiteX0" fmla="*/ 143145 w 163995"/>
                  <a:gd name="connsiteY0" fmla="*/ 217689 h 223630"/>
                  <a:gd name="connsiteX1" fmla="*/ 143145 w 163995"/>
                  <a:gd name="connsiteY1" fmla="*/ 217689 h 223630"/>
                  <a:gd name="connsiteX2" fmla="*/ 80528 w 163995"/>
                  <a:gd name="connsiteY2" fmla="*/ 200295 h 223630"/>
                  <a:gd name="connsiteX3" fmla="*/ 5985 w 163995"/>
                  <a:gd name="connsiteY3" fmla="*/ 68602 h 223630"/>
                  <a:gd name="connsiteX4" fmla="*/ 23378 w 163995"/>
                  <a:gd name="connsiteY4" fmla="*/ 5985 h 223630"/>
                  <a:gd name="connsiteX5" fmla="*/ 85995 w 163995"/>
                  <a:gd name="connsiteY5" fmla="*/ 23378 h 223630"/>
                  <a:gd name="connsiteX6" fmla="*/ 160538 w 163995"/>
                  <a:gd name="connsiteY6" fmla="*/ 155072 h 223630"/>
                  <a:gd name="connsiteX7" fmla="*/ 143145 w 163995"/>
                  <a:gd name="connsiteY7" fmla="*/ 217689 h 2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95" h="223630">
                    <a:moveTo>
                      <a:pt x="143145" y="217689"/>
                    </a:moveTo>
                    <a:lnTo>
                      <a:pt x="143145" y="217689"/>
                    </a:lnTo>
                    <a:cubicBezTo>
                      <a:pt x="120782" y="230112"/>
                      <a:pt x="92952" y="222658"/>
                      <a:pt x="80528" y="200295"/>
                    </a:cubicBezTo>
                    <a:lnTo>
                      <a:pt x="5985" y="68602"/>
                    </a:lnTo>
                    <a:cubicBezTo>
                      <a:pt x="-6439" y="46239"/>
                      <a:pt x="1015" y="18409"/>
                      <a:pt x="23378" y="5985"/>
                    </a:cubicBezTo>
                    <a:cubicBezTo>
                      <a:pt x="45742" y="-6439"/>
                      <a:pt x="73571" y="1015"/>
                      <a:pt x="85995" y="23378"/>
                    </a:cubicBezTo>
                    <a:lnTo>
                      <a:pt x="160538" y="155072"/>
                    </a:lnTo>
                    <a:cubicBezTo>
                      <a:pt x="172962" y="176938"/>
                      <a:pt x="165011" y="205265"/>
                      <a:pt x="143145" y="217689"/>
                    </a:cubicBezTo>
                  </a:path>
                </a:pathLst>
              </a:custGeom>
              <a:solidFill>
                <a:srgbClr val="C6E7F7"/>
              </a:solidFill>
              <a:ln w="4966" cap="flat">
                <a:noFill/>
                <a:prstDash val="solid"/>
                <a:miter/>
              </a:ln>
            </p:spPr>
            <p:txBody>
              <a:bodyPr rtlCol="0" anchor="ctr"/>
              <a:lstStyle/>
              <a:p>
                <a:endParaRPr lang="en-GB" dirty="0">
                  <a:latin typeface="Arial" panose="020B0604020202020204" pitchFamily="34" charset="0"/>
                </a:endParaRPr>
              </a:p>
            </p:txBody>
          </p:sp>
          <p:sp>
            <p:nvSpPr>
              <p:cNvPr id="322" name="Freeform: Shape 321">
                <a:extLst>
                  <a:ext uri="{FF2B5EF4-FFF2-40B4-BE49-F238E27FC236}">
                    <a16:creationId xmlns:a16="http://schemas.microsoft.com/office/drawing/2014/main" xmlns="" id="{3A9F92FE-F2A8-43DB-B896-8A58FE6EC6C0}"/>
                  </a:ext>
                </a:extLst>
              </p:cNvPr>
              <p:cNvSpPr/>
              <p:nvPr/>
            </p:nvSpPr>
            <p:spPr>
              <a:xfrm>
                <a:off x="2587636" y="3139131"/>
                <a:ext cx="172682" cy="222019"/>
              </a:xfrm>
              <a:custGeom>
                <a:avLst/>
                <a:gdLst>
                  <a:gd name="connsiteX0" fmla="*/ 120285 w 139147"/>
                  <a:gd name="connsiteY0" fmla="*/ 176938 h 178904"/>
                  <a:gd name="connsiteX1" fmla="*/ 120285 w 139147"/>
                  <a:gd name="connsiteY1" fmla="*/ 176938 h 178904"/>
                  <a:gd name="connsiteX2" fmla="*/ 57669 w 139147"/>
                  <a:gd name="connsiteY2" fmla="*/ 159545 h 178904"/>
                  <a:gd name="connsiteX3" fmla="*/ 5985 w 139147"/>
                  <a:gd name="connsiteY3" fmla="*/ 68602 h 178904"/>
                  <a:gd name="connsiteX4" fmla="*/ 23378 w 139147"/>
                  <a:gd name="connsiteY4" fmla="*/ 5985 h 178904"/>
                  <a:gd name="connsiteX5" fmla="*/ 85995 w 139147"/>
                  <a:gd name="connsiteY5" fmla="*/ 23378 h 178904"/>
                  <a:gd name="connsiteX6" fmla="*/ 137679 w 139147"/>
                  <a:gd name="connsiteY6" fmla="*/ 114322 h 178904"/>
                  <a:gd name="connsiteX7" fmla="*/ 120285 w 139147"/>
                  <a:gd name="connsiteY7" fmla="*/ 176938 h 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147" h="178904">
                    <a:moveTo>
                      <a:pt x="120285" y="176938"/>
                    </a:moveTo>
                    <a:lnTo>
                      <a:pt x="120285" y="176938"/>
                    </a:lnTo>
                    <a:cubicBezTo>
                      <a:pt x="97922" y="189362"/>
                      <a:pt x="70093" y="181908"/>
                      <a:pt x="57669" y="159545"/>
                    </a:cubicBezTo>
                    <a:lnTo>
                      <a:pt x="5985" y="68602"/>
                    </a:lnTo>
                    <a:cubicBezTo>
                      <a:pt x="-6439" y="46239"/>
                      <a:pt x="1015" y="18409"/>
                      <a:pt x="23378" y="5985"/>
                    </a:cubicBezTo>
                    <a:cubicBezTo>
                      <a:pt x="45742" y="-6439"/>
                      <a:pt x="73571" y="1015"/>
                      <a:pt x="85995" y="23378"/>
                    </a:cubicBezTo>
                    <a:lnTo>
                      <a:pt x="137679" y="114322"/>
                    </a:lnTo>
                    <a:cubicBezTo>
                      <a:pt x="150102" y="136188"/>
                      <a:pt x="142648" y="164017"/>
                      <a:pt x="120285" y="176938"/>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323" name="Freeform: Shape 322">
                <a:extLst>
                  <a:ext uri="{FF2B5EF4-FFF2-40B4-BE49-F238E27FC236}">
                    <a16:creationId xmlns:a16="http://schemas.microsoft.com/office/drawing/2014/main" xmlns="" id="{78884DBB-A086-41FD-9339-4D47337F3E9E}"/>
                  </a:ext>
                </a:extLst>
              </p:cNvPr>
              <p:cNvSpPr/>
              <p:nvPr/>
            </p:nvSpPr>
            <p:spPr>
              <a:xfrm>
                <a:off x="4571160" y="3938086"/>
                <a:ext cx="74007" cy="135678"/>
              </a:xfrm>
              <a:custGeom>
                <a:avLst/>
                <a:gdLst>
                  <a:gd name="connsiteX0" fmla="*/ 40650 w 59634"/>
                  <a:gd name="connsiteY0" fmla="*/ 113085 h 109330"/>
                  <a:gd name="connsiteX1" fmla="*/ 40650 w 59634"/>
                  <a:gd name="connsiteY1" fmla="*/ 113085 h 109330"/>
                  <a:gd name="connsiteX2" fmla="*/ 10832 w 59634"/>
                  <a:gd name="connsiteY2" fmla="*/ 91715 h 109330"/>
                  <a:gd name="connsiteX3" fmla="*/ 396 w 59634"/>
                  <a:gd name="connsiteY3" fmla="*/ 30093 h 109330"/>
                  <a:gd name="connsiteX4" fmla="*/ 21766 w 59634"/>
                  <a:gd name="connsiteY4" fmla="*/ 275 h 109330"/>
                  <a:gd name="connsiteX5" fmla="*/ 51583 w 59634"/>
                  <a:gd name="connsiteY5" fmla="*/ 21644 h 109330"/>
                  <a:gd name="connsiteX6" fmla="*/ 62019 w 59634"/>
                  <a:gd name="connsiteY6" fmla="*/ 83267 h 109330"/>
                  <a:gd name="connsiteX7" fmla="*/ 40650 w 59634"/>
                  <a:gd name="connsiteY7" fmla="*/ 113085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085"/>
                    </a:moveTo>
                    <a:lnTo>
                      <a:pt x="40650" y="113085"/>
                    </a:lnTo>
                    <a:cubicBezTo>
                      <a:pt x="26735" y="115569"/>
                      <a:pt x="12820" y="106127"/>
                      <a:pt x="10832" y="91715"/>
                    </a:cubicBezTo>
                    <a:lnTo>
                      <a:pt x="396" y="30093"/>
                    </a:lnTo>
                    <a:cubicBezTo>
                      <a:pt x="-2088" y="16178"/>
                      <a:pt x="7354" y="2263"/>
                      <a:pt x="21766" y="275"/>
                    </a:cubicBezTo>
                    <a:cubicBezTo>
                      <a:pt x="36177" y="-1713"/>
                      <a:pt x="49595" y="7233"/>
                      <a:pt x="51583" y="21644"/>
                    </a:cubicBezTo>
                    <a:lnTo>
                      <a:pt x="62019" y="83267"/>
                    </a:lnTo>
                    <a:cubicBezTo>
                      <a:pt x="64007" y="97182"/>
                      <a:pt x="54565" y="110600"/>
                      <a:pt x="40650" y="11308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24" name="Freeform: Shape 323">
                <a:extLst>
                  <a:ext uri="{FF2B5EF4-FFF2-40B4-BE49-F238E27FC236}">
                    <a16:creationId xmlns:a16="http://schemas.microsoft.com/office/drawing/2014/main" xmlns="" id="{4F5E22FA-12F5-4115-857C-7CE9BE00E353}"/>
                  </a:ext>
                </a:extLst>
              </p:cNvPr>
              <p:cNvSpPr/>
              <p:nvPr/>
            </p:nvSpPr>
            <p:spPr>
              <a:xfrm>
                <a:off x="4634683" y="3926834"/>
                <a:ext cx="74007" cy="135678"/>
              </a:xfrm>
              <a:custGeom>
                <a:avLst/>
                <a:gdLst>
                  <a:gd name="connsiteX0" fmla="*/ 40650 w 59634"/>
                  <a:gd name="connsiteY0" fmla="*/ 113205 h 109330"/>
                  <a:gd name="connsiteX1" fmla="*/ 40650 w 59634"/>
                  <a:gd name="connsiteY1" fmla="*/ 113205 h 109330"/>
                  <a:gd name="connsiteX2" fmla="*/ 10832 w 59634"/>
                  <a:gd name="connsiteY2" fmla="*/ 91836 h 109330"/>
                  <a:gd name="connsiteX3" fmla="*/ 397 w 59634"/>
                  <a:gd name="connsiteY3" fmla="*/ 30214 h 109330"/>
                  <a:gd name="connsiteX4" fmla="*/ 21765 w 59634"/>
                  <a:gd name="connsiteY4" fmla="*/ 396 h 109330"/>
                  <a:gd name="connsiteX5" fmla="*/ 51583 w 59634"/>
                  <a:gd name="connsiteY5" fmla="*/ 21766 h 109330"/>
                  <a:gd name="connsiteX6" fmla="*/ 62019 w 59634"/>
                  <a:gd name="connsiteY6" fmla="*/ 83388 h 109330"/>
                  <a:gd name="connsiteX7" fmla="*/ 40650 w 59634"/>
                  <a:gd name="connsiteY7" fmla="*/ 113205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205"/>
                    </a:moveTo>
                    <a:lnTo>
                      <a:pt x="40650" y="113205"/>
                    </a:lnTo>
                    <a:cubicBezTo>
                      <a:pt x="26735" y="115690"/>
                      <a:pt x="12820" y="106248"/>
                      <a:pt x="10832" y="91836"/>
                    </a:cubicBezTo>
                    <a:lnTo>
                      <a:pt x="397" y="30214"/>
                    </a:lnTo>
                    <a:cubicBezTo>
                      <a:pt x="-2088" y="16299"/>
                      <a:pt x="7353" y="2384"/>
                      <a:pt x="21765" y="396"/>
                    </a:cubicBezTo>
                    <a:cubicBezTo>
                      <a:pt x="35680" y="-2088"/>
                      <a:pt x="49595" y="7354"/>
                      <a:pt x="51583" y="21766"/>
                    </a:cubicBezTo>
                    <a:lnTo>
                      <a:pt x="62019" y="83388"/>
                    </a:lnTo>
                    <a:cubicBezTo>
                      <a:pt x="64503" y="97303"/>
                      <a:pt x="54564" y="110721"/>
                      <a:pt x="40650" y="11320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25" name="Freeform: Shape 324">
                <a:extLst>
                  <a:ext uri="{FF2B5EF4-FFF2-40B4-BE49-F238E27FC236}">
                    <a16:creationId xmlns:a16="http://schemas.microsoft.com/office/drawing/2014/main" xmlns="" id="{C6F105ED-F76E-4419-BB40-AA857BF35E73}"/>
                  </a:ext>
                </a:extLst>
              </p:cNvPr>
              <p:cNvSpPr/>
              <p:nvPr/>
            </p:nvSpPr>
            <p:spPr>
              <a:xfrm>
                <a:off x="4698205" y="3915733"/>
                <a:ext cx="74007" cy="135678"/>
              </a:xfrm>
              <a:custGeom>
                <a:avLst/>
                <a:gdLst>
                  <a:gd name="connsiteX0" fmla="*/ 40650 w 59634"/>
                  <a:gd name="connsiteY0" fmla="*/ 113206 h 109330"/>
                  <a:gd name="connsiteX1" fmla="*/ 40650 w 59634"/>
                  <a:gd name="connsiteY1" fmla="*/ 113206 h 109330"/>
                  <a:gd name="connsiteX2" fmla="*/ 10832 w 59634"/>
                  <a:gd name="connsiteY2" fmla="*/ 91837 h 109330"/>
                  <a:gd name="connsiteX3" fmla="*/ 396 w 59634"/>
                  <a:gd name="connsiteY3" fmla="*/ 30214 h 109330"/>
                  <a:gd name="connsiteX4" fmla="*/ 21766 w 59634"/>
                  <a:gd name="connsiteY4" fmla="*/ 396 h 109330"/>
                  <a:gd name="connsiteX5" fmla="*/ 51583 w 59634"/>
                  <a:gd name="connsiteY5" fmla="*/ 21766 h 109330"/>
                  <a:gd name="connsiteX6" fmla="*/ 62019 w 59634"/>
                  <a:gd name="connsiteY6" fmla="*/ 83388 h 109330"/>
                  <a:gd name="connsiteX7" fmla="*/ 40650 w 59634"/>
                  <a:gd name="connsiteY7" fmla="*/ 113206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206"/>
                    </a:moveTo>
                    <a:lnTo>
                      <a:pt x="40650" y="113206"/>
                    </a:lnTo>
                    <a:cubicBezTo>
                      <a:pt x="26735" y="115690"/>
                      <a:pt x="12820" y="106248"/>
                      <a:pt x="10832" y="91837"/>
                    </a:cubicBezTo>
                    <a:lnTo>
                      <a:pt x="396" y="30214"/>
                    </a:lnTo>
                    <a:cubicBezTo>
                      <a:pt x="-2088" y="16299"/>
                      <a:pt x="7354" y="2384"/>
                      <a:pt x="21766" y="396"/>
                    </a:cubicBezTo>
                    <a:cubicBezTo>
                      <a:pt x="35680" y="-2088"/>
                      <a:pt x="49595" y="7354"/>
                      <a:pt x="51583" y="21766"/>
                    </a:cubicBezTo>
                    <a:lnTo>
                      <a:pt x="62019" y="83388"/>
                    </a:lnTo>
                    <a:cubicBezTo>
                      <a:pt x="64504" y="97800"/>
                      <a:pt x="55062" y="111218"/>
                      <a:pt x="40650" y="113206"/>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26" name="Freeform: Shape 325">
                <a:extLst>
                  <a:ext uri="{FF2B5EF4-FFF2-40B4-BE49-F238E27FC236}">
                    <a16:creationId xmlns:a16="http://schemas.microsoft.com/office/drawing/2014/main" xmlns="" id="{858D1A47-EDB9-41CC-9A7F-3D8D83EE6EE8}"/>
                  </a:ext>
                </a:extLst>
              </p:cNvPr>
              <p:cNvSpPr/>
              <p:nvPr/>
            </p:nvSpPr>
            <p:spPr>
              <a:xfrm>
                <a:off x="4761726" y="3905250"/>
                <a:ext cx="74007" cy="135678"/>
              </a:xfrm>
              <a:custGeom>
                <a:avLst/>
                <a:gdLst>
                  <a:gd name="connsiteX0" fmla="*/ 40650 w 59634"/>
                  <a:gd name="connsiteY0" fmla="*/ 113205 h 109330"/>
                  <a:gd name="connsiteX1" fmla="*/ 40650 w 59634"/>
                  <a:gd name="connsiteY1" fmla="*/ 113205 h 109330"/>
                  <a:gd name="connsiteX2" fmla="*/ 10832 w 59634"/>
                  <a:gd name="connsiteY2" fmla="*/ 91836 h 109330"/>
                  <a:gd name="connsiteX3" fmla="*/ 396 w 59634"/>
                  <a:gd name="connsiteY3" fmla="*/ 30214 h 109330"/>
                  <a:gd name="connsiteX4" fmla="*/ 21765 w 59634"/>
                  <a:gd name="connsiteY4" fmla="*/ 396 h 109330"/>
                  <a:gd name="connsiteX5" fmla="*/ 51583 w 59634"/>
                  <a:gd name="connsiteY5" fmla="*/ 21766 h 109330"/>
                  <a:gd name="connsiteX6" fmla="*/ 62019 w 59634"/>
                  <a:gd name="connsiteY6" fmla="*/ 83388 h 109330"/>
                  <a:gd name="connsiteX7" fmla="*/ 40650 w 59634"/>
                  <a:gd name="connsiteY7" fmla="*/ 113205 h 10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109330">
                    <a:moveTo>
                      <a:pt x="40650" y="113205"/>
                    </a:moveTo>
                    <a:lnTo>
                      <a:pt x="40650" y="113205"/>
                    </a:lnTo>
                    <a:cubicBezTo>
                      <a:pt x="26735" y="115690"/>
                      <a:pt x="12820" y="106248"/>
                      <a:pt x="10832" y="91836"/>
                    </a:cubicBezTo>
                    <a:lnTo>
                      <a:pt x="396" y="30214"/>
                    </a:lnTo>
                    <a:cubicBezTo>
                      <a:pt x="-2088" y="16299"/>
                      <a:pt x="7354" y="2384"/>
                      <a:pt x="21765" y="396"/>
                    </a:cubicBezTo>
                    <a:cubicBezTo>
                      <a:pt x="35680" y="-2088"/>
                      <a:pt x="49595" y="7354"/>
                      <a:pt x="51583" y="21766"/>
                    </a:cubicBezTo>
                    <a:lnTo>
                      <a:pt x="62019" y="83388"/>
                    </a:lnTo>
                    <a:cubicBezTo>
                      <a:pt x="64504" y="97303"/>
                      <a:pt x="55062" y="110721"/>
                      <a:pt x="40650" y="11320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27" name="Freeform: Shape 326">
                <a:extLst>
                  <a:ext uri="{FF2B5EF4-FFF2-40B4-BE49-F238E27FC236}">
                    <a16:creationId xmlns:a16="http://schemas.microsoft.com/office/drawing/2014/main" xmlns="" id="{58D9043C-2B17-4CB5-89D1-F8A058449E3B}"/>
                  </a:ext>
                </a:extLst>
              </p:cNvPr>
              <p:cNvSpPr/>
              <p:nvPr/>
            </p:nvSpPr>
            <p:spPr>
              <a:xfrm>
                <a:off x="4537116" y="3755878"/>
                <a:ext cx="289859" cy="228187"/>
              </a:xfrm>
              <a:custGeom>
                <a:avLst/>
                <a:gdLst>
                  <a:gd name="connsiteX0" fmla="*/ 13418 w 233569"/>
                  <a:gd name="connsiteY0" fmla="*/ 31309 h 183873"/>
                  <a:gd name="connsiteX1" fmla="*/ 0 w 233569"/>
                  <a:gd name="connsiteY1" fmla="*/ 96907 h 183873"/>
                  <a:gd name="connsiteX2" fmla="*/ 28823 w 233569"/>
                  <a:gd name="connsiteY2" fmla="*/ 185365 h 183873"/>
                  <a:gd name="connsiteX3" fmla="*/ 235060 w 233569"/>
                  <a:gd name="connsiteY3" fmla="*/ 158032 h 183873"/>
                  <a:gd name="connsiteX4" fmla="*/ 215679 w 233569"/>
                  <a:gd name="connsiteY4" fmla="*/ 58144 h 183873"/>
                  <a:gd name="connsiteX5" fmla="*/ 183377 w 233569"/>
                  <a:gd name="connsiteY5" fmla="*/ 0 h 183873"/>
                  <a:gd name="connsiteX6" fmla="*/ 13418 w 233569"/>
                  <a:gd name="connsiteY6" fmla="*/ 31309 h 1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69" h="183873">
                    <a:moveTo>
                      <a:pt x="13418" y="31309"/>
                    </a:moveTo>
                    <a:lnTo>
                      <a:pt x="0" y="96907"/>
                    </a:lnTo>
                    <a:lnTo>
                      <a:pt x="28823" y="185365"/>
                    </a:lnTo>
                    <a:lnTo>
                      <a:pt x="235060" y="158032"/>
                    </a:lnTo>
                    <a:lnTo>
                      <a:pt x="215679" y="58144"/>
                    </a:lnTo>
                    <a:cubicBezTo>
                      <a:pt x="211207" y="35781"/>
                      <a:pt x="199776" y="15406"/>
                      <a:pt x="183377" y="0"/>
                    </a:cubicBezTo>
                    <a:lnTo>
                      <a:pt x="13418" y="31309"/>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28" name="Freeform: Shape 327">
                <a:extLst>
                  <a:ext uri="{FF2B5EF4-FFF2-40B4-BE49-F238E27FC236}">
                    <a16:creationId xmlns:a16="http://schemas.microsoft.com/office/drawing/2014/main" xmlns="" id="{ACF64A8D-6F2E-4995-A223-C28530E3A393}"/>
                  </a:ext>
                </a:extLst>
              </p:cNvPr>
              <p:cNvSpPr/>
              <p:nvPr/>
            </p:nvSpPr>
            <p:spPr>
              <a:xfrm>
                <a:off x="4526570" y="3781164"/>
                <a:ext cx="98675" cy="296026"/>
              </a:xfrm>
              <a:custGeom>
                <a:avLst/>
                <a:gdLst>
                  <a:gd name="connsiteX0" fmla="*/ 21916 w 79513"/>
                  <a:gd name="connsiteY0" fmla="*/ 10933 h 238539"/>
                  <a:gd name="connsiteX1" fmla="*/ 2534 w 79513"/>
                  <a:gd name="connsiteY1" fmla="*/ 76531 h 238539"/>
                  <a:gd name="connsiteX2" fmla="*/ 11977 w 79513"/>
                  <a:gd name="connsiteY2" fmla="*/ 130700 h 238539"/>
                  <a:gd name="connsiteX3" fmla="*/ 37321 w 79513"/>
                  <a:gd name="connsiteY3" fmla="*/ 164990 h 238539"/>
                  <a:gd name="connsiteX4" fmla="*/ 46267 w 79513"/>
                  <a:gd name="connsiteY4" fmla="*/ 217667 h 238539"/>
                  <a:gd name="connsiteX5" fmla="*/ 73599 w 79513"/>
                  <a:gd name="connsiteY5" fmla="*/ 239036 h 238539"/>
                  <a:gd name="connsiteX6" fmla="*/ 57200 w 79513"/>
                  <a:gd name="connsiteY6" fmla="*/ 138154 h 238539"/>
                  <a:gd name="connsiteX7" fmla="*/ 79563 w 79513"/>
                  <a:gd name="connsiteY7" fmla="*/ 0 h 238539"/>
                  <a:gd name="connsiteX8" fmla="*/ 21916 w 79513"/>
                  <a:gd name="connsiteY8" fmla="*/ 10933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13" h="238539">
                    <a:moveTo>
                      <a:pt x="21916" y="10933"/>
                    </a:moveTo>
                    <a:lnTo>
                      <a:pt x="2534" y="76531"/>
                    </a:lnTo>
                    <a:cubicBezTo>
                      <a:pt x="-2932" y="95416"/>
                      <a:pt x="547" y="115294"/>
                      <a:pt x="11977" y="130700"/>
                    </a:cubicBezTo>
                    <a:lnTo>
                      <a:pt x="37321" y="164990"/>
                    </a:lnTo>
                    <a:lnTo>
                      <a:pt x="46267" y="217667"/>
                    </a:lnTo>
                    <a:cubicBezTo>
                      <a:pt x="48752" y="232079"/>
                      <a:pt x="61672" y="240030"/>
                      <a:pt x="73599" y="239036"/>
                    </a:cubicBezTo>
                    <a:lnTo>
                      <a:pt x="57200" y="138154"/>
                    </a:lnTo>
                    <a:cubicBezTo>
                      <a:pt x="49745" y="90943"/>
                      <a:pt x="57200" y="42738"/>
                      <a:pt x="79563" y="0"/>
                    </a:cubicBezTo>
                    <a:lnTo>
                      <a:pt x="21916" y="10933"/>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29" name="Freeform: Shape 328">
                <a:extLst>
                  <a:ext uri="{FF2B5EF4-FFF2-40B4-BE49-F238E27FC236}">
                    <a16:creationId xmlns:a16="http://schemas.microsoft.com/office/drawing/2014/main" xmlns="" id="{A5A1F3ED-3F76-4812-AEE0-64D36915832A}"/>
                  </a:ext>
                </a:extLst>
              </p:cNvPr>
              <p:cNvSpPr/>
              <p:nvPr/>
            </p:nvSpPr>
            <p:spPr>
              <a:xfrm>
                <a:off x="4039836" y="2233610"/>
                <a:ext cx="684560" cy="1418457"/>
              </a:xfrm>
              <a:custGeom>
                <a:avLst/>
                <a:gdLst>
                  <a:gd name="connsiteX0" fmla="*/ 502090 w 551621"/>
                  <a:gd name="connsiteY0" fmla="*/ 1143660 h 1143000"/>
                  <a:gd name="connsiteX1" fmla="*/ 449909 w 551621"/>
                  <a:gd name="connsiteY1" fmla="*/ 1100425 h 1143000"/>
                  <a:gd name="connsiteX2" fmla="*/ 9605 w 551621"/>
                  <a:gd name="connsiteY2" fmla="*/ 83652 h 1143000"/>
                  <a:gd name="connsiteX3" fmla="*/ 23023 w 551621"/>
                  <a:gd name="connsiteY3" fmla="*/ 9606 h 1143000"/>
                  <a:gd name="connsiteX4" fmla="*/ 97070 w 551621"/>
                  <a:gd name="connsiteY4" fmla="*/ 23023 h 1143000"/>
                  <a:gd name="connsiteX5" fmla="*/ 554270 w 551621"/>
                  <a:gd name="connsiteY5" fmla="*/ 1080050 h 1143000"/>
                  <a:gd name="connsiteX6" fmla="*/ 512029 w 551621"/>
                  <a:gd name="connsiteY6" fmla="*/ 1142667 h 1143000"/>
                  <a:gd name="connsiteX7" fmla="*/ 502090 w 551621"/>
                  <a:gd name="connsiteY7" fmla="*/ 114366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621" h="1143000">
                    <a:moveTo>
                      <a:pt x="502090" y="1143660"/>
                    </a:moveTo>
                    <a:cubicBezTo>
                      <a:pt x="477242" y="1143660"/>
                      <a:pt x="454879" y="1125770"/>
                      <a:pt x="449909" y="1100425"/>
                    </a:cubicBezTo>
                    <a:cubicBezTo>
                      <a:pt x="413631" y="913570"/>
                      <a:pt x="218824" y="385305"/>
                      <a:pt x="9605" y="83652"/>
                    </a:cubicBezTo>
                    <a:cubicBezTo>
                      <a:pt x="-7291" y="59301"/>
                      <a:pt x="-1328" y="26502"/>
                      <a:pt x="23023" y="9606"/>
                    </a:cubicBezTo>
                    <a:cubicBezTo>
                      <a:pt x="47374" y="-7291"/>
                      <a:pt x="80173" y="-1328"/>
                      <a:pt x="97070" y="23023"/>
                    </a:cubicBezTo>
                    <a:cubicBezTo>
                      <a:pt x="323682" y="349524"/>
                      <a:pt x="517992" y="892697"/>
                      <a:pt x="554270" y="1080050"/>
                    </a:cubicBezTo>
                    <a:cubicBezTo>
                      <a:pt x="559736" y="1108874"/>
                      <a:pt x="540852" y="1136703"/>
                      <a:pt x="512029" y="1142667"/>
                    </a:cubicBezTo>
                    <a:cubicBezTo>
                      <a:pt x="509047" y="1143163"/>
                      <a:pt x="505568" y="1143660"/>
                      <a:pt x="502090" y="1143660"/>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330" name="Freeform: Shape 329">
                <a:extLst>
                  <a:ext uri="{FF2B5EF4-FFF2-40B4-BE49-F238E27FC236}">
                    <a16:creationId xmlns:a16="http://schemas.microsoft.com/office/drawing/2014/main" xmlns="" id="{D2A3A7F3-4AFC-4936-8A6F-B9D5036000E6}"/>
                  </a:ext>
                </a:extLst>
              </p:cNvPr>
              <p:cNvSpPr/>
              <p:nvPr/>
            </p:nvSpPr>
            <p:spPr>
              <a:xfrm>
                <a:off x="3974666" y="2363324"/>
                <a:ext cx="178848" cy="474875"/>
              </a:xfrm>
              <a:custGeom>
                <a:avLst/>
                <a:gdLst>
                  <a:gd name="connsiteX0" fmla="*/ 0 w 144117"/>
                  <a:gd name="connsiteY0" fmla="*/ 0 h 382656"/>
                  <a:gd name="connsiteX1" fmla="*/ 143124 w 144117"/>
                  <a:gd name="connsiteY1" fmla="*/ 382657 h 382656"/>
                  <a:gd name="connsiteX2" fmla="*/ 146602 w 144117"/>
                  <a:gd name="connsiteY2" fmla="*/ 257921 h 382656"/>
                  <a:gd name="connsiteX3" fmla="*/ 59138 w 144117"/>
                  <a:gd name="connsiteY3" fmla="*/ 90943 h 382656"/>
                </a:gdLst>
                <a:ahLst/>
                <a:cxnLst>
                  <a:cxn ang="0">
                    <a:pos x="connsiteX0" y="connsiteY0"/>
                  </a:cxn>
                  <a:cxn ang="0">
                    <a:pos x="connsiteX1" y="connsiteY1"/>
                  </a:cxn>
                  <a:cxn ang="0">
                    <a:pos x="connsiteX2" y="connsiteY2"/>
                  </a:cxn>
                  <a:cxn ang="0">
                    <a:pos x="connsiteX3" y="connsiteY3"/>
                  </a:cxn>
                </a:cxnLst>
                <a:rect l="l" t="t" r="r" b="b"/>
                <a:pathLst>
                  <a:path w="144117" h="382656">
                    <a:moveTo>
                      <a:pt x="0" y="0"/>
                    </a:moveTo>
                    <a:lnTo>
                      <a:pt x="143124" y="382657"/>
                    </a:lnTo>
                    <a:lnTo>
                      <a:pt x="146602" y="257921"/>
                    </a:lnTo>
                    <a:lnTo>
                      <a:pt x="59138" y="90943"/>
                    </a:lnTo>
                    <a:close/>
                  </a:path>
                </a:pathLst>
              </a:custGeom>
              <a:solidFill>
                <a:srgbClr val="22467F"/>
              </a:solidFill>
              <a:ln w="4966" cap="flat">
                <a:noFill/>
                <a:prstDash val="solid"/>
                <a:miter/>
              </a:ln>
            </p:spPr>
            <p:txBody>
              <a:bodyPr rtlCol="0" anchor="ctr"/>
              <a:lstStyle/>
              <a:p>
                <a:endParaRPr lang="en-GB" dirty="0">
                  <a:latin typeface="Arial" panose="020B0604020202020204" pitchFamily="34" charset="0"/>
                </a:endParaRPr>
              </a:p>
            </p:txBody>
          </p:sp>
          <p:sp>
            <p:nvSpPr>
              <p:cNvPr id="331" name="Freeform: Shape 330">
                <a:extLst>
                  <a:ext uri="{FF2B5EF4-FFF2-40B4-BE49-F238E27FC236}">
                    <a16:creationId xmlns:a16="http://schemas.microsoft.com/office/drawing/2014/main" xmlns="" id="{C6167F43-DAE3-4236-AA1B-B5807B780031}"/>
                  </a:ext>
                </a:extLst>
              </p:cNvPr>
              <p:cNvSpPr/>
              <p:nvPr/>
            </p:nvSpPr>
            <p:spPr>
              <a:xfrm>
                <a:off x="2749380" y="2812829"/>
                <a:ext cx="536547" cy="437871"/>
              </a:xfrm>
              <a:custGeom>
                <a:avLst/>
                <a:gdLst>
                  <a:gd name="connsiteX0" fmla="*/ 53561 w 432352"/>
                  <a:gd name="connsiteY0" fmla="*/ 352906 h 352839"/>
                  <a:gd name="connsiteX1" fmla="*/ 7344 w 432352"/>
                  <a:gd name="connsiteY1" fmla="*/ 326568 h 352839"/>
                  <a:gd name="connsiteX2" fmla="*/ 26725 w 432352"/>
                  <a:gd name="connsiteY2" fmla="*/ 253515 h 352839"/>
                  <a:gd name="connsiteX3" fmla="*/ 342790 w 432352"/>
                  <a:gd name="connsiteY3" fmla="*/ 15970 h 352839"/>
                  <a:gd name="connsiteX4" fmla="*/ 418327 w 432352"/>
                  <a:gd name="connsiteY4" fmla="*/ 14976 h 352839"/>
                  <a:gd name="connsiteX5" fmla="*/ 419321 w 432352"/>
                  <a:gd name="connsiteY5" fmla="*/ 90513 h 352839"/>
                  <a:gd name="connsiteX6" fmla="*/ 80396 w 432352"/>
                  <a:gd name="connsiteY6" fmla="*/ 345452 h 352839"/>
                  <a:gd name="connsiteX7" fmla="*/ 53561 w 432352"/>
                  <a:gd name="connsiteY7" fmla="*/ 352906 h 35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352" h="352839">
                    <a:moveTo>
                      <a:pt x="53561" y="352906"/>
                    </a:moveTo>
                    <a:cubicBezTo>
                      <a:pt x="35173" y="352906"/>
                      <a:pt x="17283" y="343464"/>
                      <a:pt x="7344" y="326568"/>
                    </a:cubicBezTo>
                    <a:cubicBezTo>
                      <a:pt x="-7565" y="301223"/>
                      <a:pt x="883" y="268424"/>
                      <a:pt x="26725" y="253515"/>
                    </a:cubicBezTo>
                    <a:cubicBezTo>
                      <a:pt x="158419" y="176487"/>
                      <a:pt x="261785" y="98962"/>
                      <a:pt x="342790" y="15970"/>
                    </a:cubicBezTo>
                    <a:cubicBezTo>
                      <a:pt x="363165" y="-4902"/>
                      <a:pt x="396958" y="-5399"/>
                      <a:pt x="418327" y="14976"/>
                    </a:cubicBezTo>
                    <a:cubicBezTo>
                      <a:pt x="439199" y="35351"/>
                      <a:pt x="439696" y="69144"/>
                      <a:pt x="419321" y="90513"/>
                    </a:cubicBezTo>
                    <a:cubicBezTo>
                      <a:pt x="331359" y="180462"/>
                      <a:pt x="220538" y="263951"/>
                      <a:pt x="80396" y="345452"/>
                    </a:cubicBezTo>
                    <a:cubicBezTo>
                      <a:pt x="71948" y="350918"/>
                      <a:pt x="62506" y="352906"/>
                      <a:pt x="53561" y="352906"/>
                    </a:cubicBezTo>
                  </a:path>
                </a:pathLst>
              </a:custGeom>
              <a:solidFill>
                <a:srgbClr val="5378C0"/>
              </a:solidFill>
              <a:ln w="4966" cap="flat">
                <a:noFill/>
                <a:prstDash val="solid"/>
                <a:miter/>
              </a:ln>
            </p:spPr>
            <p:txBody>
              <a:bodyPr rtlCol="0" anchor="ctr"/>
              <a:lstStyle/>
              <a:p>
                <a:endParaRPr lang="en-GB" dirty="0">
                  <a:latin typeface="Arial" panose="020B0604020202020204" pitchFamily="34" charset="0"/>
                </a:endParaRPr>
              </a:p>
            </p:txBody>
          </p:sp>
          <p:sp>
            <p:nvSpPr>
              <p:cNvPr id="332" name="Freeform: Shape 331">
                <a:extLst>
                  <a:ext uri="{FF2B5EF4-FFF2-40B4-BE49-F238E27FC236}">
                    <a16:creationId xmlns:a16="http://schemas.microsoft.com/office/drawing/2014/main" xmlns="" id="{F1227D3F-F611-486F-8989-61000432C3CE}"/>
                  </a:ext>
                </a:extLst>
              </p:cNvPr>
              <p:cNvSpPr/>
              <p:nvPr/>
            </p:nvSpPr>
            <p:spPr>
              <a:xfrm>
                <a:off x="3700225" y="1999458"/>
                <a:ext cx="191184" cy="154180"/>
              </a:xfrm>
              <a:custGeom>
                <a:avLst/>
                <a:gdLst>
                  <a:gd name="connsiteX0" fmla="*/ 157039 w 154056"/>
                  <a:gd name="connsiteY0" fmla="*/ 0 h 124239"/>
                  <a:gd name="connsiteX1" fmla="*/ 0 w 154056"/>
                  <a:gd name="connsiteY1" fmla="*/ 8945 h 124239"/>
                  <a:gd name="connsiteX2" fmla="*/ 5467 w 154056"/>
                  <a:gd name="connsiteY2" fmla="*/ 108834 h 124239"/>
                  <a:gd name="connsiteX3" fmla="*/ 7952 w 154056"/>
                  <a:gd name="connsiteY3" fmla="*/ 124736 h 124239"/>
                  <a:gd name="connsiteX4" fmla="*/ 158032 w 154056"/>
                  <a:gd name="connsiteY4" fmla="*/ 18387 h 124239"/>
                  <a:gd name="connsiteX5" fmla="*/ 157039 w 154056"/>
                  <a:gd name="connsiteY5" fmla="*/ 0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056" h="124239">
                    <a:moveTo>
                      <a:pt x="157039" y="0"/>
                    </a:moveTo>
                    <a:lnTo>
                      <a:pt x="0" y="8945"/>
                    </a:lnTo>
                    <a:lnTo>
                      <a:pt x="5467" y="108834"/>
                    </a:lnTo>
                    <a:cubicBezTo>
                      <a:pt x="5964" y="114300"/>
                      <a:pt x="6461" y="119767"/>
                      <a:pt x="7952" y="124736"/>
                    </a:cubicBezTo>
                    <a:lnTo>
                      <a:pt x="158032" y="18387"/>
                    </a:lnTo>
                    <a:lnTo>
                      <a:pt x="157039" y="0"/>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33" name="Freeform: Shape 332">
                <a:extLst>
                  <a:ext uri="{FF2B5EF4-FFF2-40B4-BE49-F238E27FC236}">
                    <a16:creationId xmlns:a16="http://schemas.microsoft.com/office/drawing/2014/main" xmlns="" id="{6AB77C2F-FC45-47B4-AB7D-ECB566C5DB38}"/>
                  </a:ext>
                </a:extLst>
              </p:cNvPr>
              <p:cNvSpPr/>
              <p:nvPr/>
            </p:nvSpPr>
            <p:spPr>
              <a:xfrm>
                <a:off x="3446138" y="1334572"/>
                <a:ext cx="598219" cy="770901"/>
              </a:xfrm>
              <a:custGeom>
                <a:avLst/>
                <a:gdLst>
                  <a:gd name="connsiteX0" fmla="*/ 0 w 482047"/>
                  <a:gd name="connsiteY0" fmla="*/ 172493 h 621195"/>
                  <a:gd name="connsiteX1" fmla="*/ 28824 w 482047"/>
                  <a:gd name="connsiteY1" fmla="*/ 468679 h 621195"/>
                  <a:gd name="connsiteX2" fmla="*/ 154553 w 482047"/>
                  <a:gd name="connsiteY2" fmla="*/ 625221 h 621195"/>
                  <a:gd name="connsiteX3" fmla="*/ 390608 w 482047"/>
                  <a:gd name="connsiteY3" fmla="*/ 519369 h 621195"/>
                  <a:gd name="connsiteX4" fmla="*/ 410983 w 482047"/>
                  <a:gd name="connsiteY4" fmla="*/ 410536 h 621195"/>
                  <a:gd name="connsiteX5" fmla="*/ 484533 w 482047"/>
                  <a:gd name="connsiteY5" fmla="*/ 213244 h 621195"/>
                  <a:gd name="connsiteX6" fmla="*/ 242515 w 482047"/>
                  <a:gd name="connsiteY6" fmla="*/ 49 h 621195"/>
                  <a:gd name="connsiteX7" fmla="*/ 0 w 482047"/>
                  <a:gd name="connsiteY7" fmla="*/ 172493 h 62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047" h="621195">
                    <a:moveTo>
                      <a:pt x="0" y="172493"/>
                    </a:moveTo>
                    <a:cubicBezTo>
                      <a:pt x="0" y="172493"/>
                      <a:pt x="13915" y="403081"/>
                      <a:pt x="28824" y="468679"/>
                    </a:cubicBezTo>
                    <a:cubicBezTo>
                      <a:pt x="43732" y="534278"/>
                      <a:pt x="93428" y="623233"/>
                      <a:pt x="154553" y="625221"/>
                    </a:cubicBezTo>
                    <a:cubicBezTo>
                      <a:pt x="215679" y="627209"/>
                      <a:pt x="357809" y="592422"/>
                      <a:pt x="390608" y="519369"/>
                    </a:cubicBezTo>
                    <a:cubicBezTo>
                      <a:pt x="423407" y="446813"/>
                      <a:pt x="397068" y="428923"/>
                      <a:pt x="410983" y="410536"/>
                    </a:cubicBezTo>
                    <a:cubicBezTo>
                      <a:pt x="424401" y="392148"/>
                      <a:pt x="490496" y="323568"/>
                      <a:pt x="484533" y="213244"/>
                    </a:cubicBezTo>
                    <a:cubicBezTo>
                      <a:pt x="478569" y="106895"/>
                      <a:pt x="356318" y="3031"/>
                      <a:pt x="242515" y="49"/>
                    </a:cubicBezTo>
                    <a:cubicBezTo>
                      <a:pt x="129209" y="-2932"/>
                      <a:pt x="7951" y="129755"/>
                      <a:pt x="0" y="172493"/>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34" name="Freeform: Shape 333">
                <a:extLst>
                  <a:ext uri="{FF2B5EF4-FFF2-40B4-BE49-F238E27FC236}">
                    <a16:creationId xmlns:a16="http://schemas.microsoft.com/office/drawing/2014/main" xmlns="" id="{171D649D-6F96-46AA-8D96-CEDD912E900D}"/>
                  </a:ext>
                </a:extLst>
              </p:cNvPr>
              <p:cNvSpPr/>
              <p:nvPr/>
            </p:nvSpPr>
            <p:spPr>
              <a:xfrm>
                <a:off x="3724895" y="1490047"/>
                <a:ext cx="320694" cy="296026"/>
              </a:xfrm>
              <a:custGeom>
                <a:avLst/>
                <a:gdLst>
                  <a:gd name="connsiteX0" fmla="*/ 0 w 258417"/>
                  <a:gd name="connsiteY0" fmla="*/ 22860 h 238539"/>
                  <a:gd name="connsiteX1" fmla="*/ 104858 w 258417"/>
                  <a:gd name="connsiteY1" fmla="*/ 198783 h 238539"/>
                  <a:gd name="connsiteX2" fmla="*/ 136663 w 258417"/>
                  <a:gd name="connsiteY2" fmla="*/ 225121 h 238539"/>
                  <a:gd name="connsiteX3" fmla="*/ 179402 w 258417"/>
                  <a:gd name="connsiteY3" fmla="*/ 136166 h 238539"/>
                  <a:gd name="connsiteX4" fmla="*/ 218164 w 258417"/>
                  <a:gd name="connsiteY4" fmla="*/ 242515 h 238539"/>
                  <a:gd name="connsiteX5" fmla="*/ 254939 w 258417"/>
                  <a:gd name="connsiteY5" fmla="*/ 56156 h 238539"/>
                  <a:gd name="connsiteX6" fmla="*/ 231582 w 258417"/>
                  <a:gd name="connsiteY6" fmla="*/ 9442 h 238539"/>
                  <a:gd name="connsiteX7" fmla="*/ 64108 w 258417"/>
                  <a:gd name="connsiteY7" fmla="*/ 0 h 238539"/>
                  <a:gd name="connsiteX8" fmla="*/ 0 w 258417"/>
                  <a:gd name="connsiteY8" fmla="*/ 22860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17" h="238539">
                    <a:moveTo>
                      <a:pt x="0" y="22860"/>
                    </a:moveTo>
                    <a:cubicBezTo>
                      <a:pt x="67587" y="33296"/>
                      <a:pt x="90943" y="113803"/>
                      <a:pt x="104858" y="198783"/>
                    </a:cubicBezTo>
                    <a:cubicBezTo>
                      <a:pt x="106349" y="214685"/>
                      <a:pt x="120761" y="226612"/>
                      <a:pt x="136663" y="225121"/>
                    </a:cubicBezTo>
                    <a:cubicBezTo>
                      <a:pt x="136663" y="225121"/>
                      <a:pt x="127718" y="138651"/>
                      <a:pt x="179402" y="136166"/>
                    </a:cubicBezTo>
                    <a:cubicBezTo>
                      <a:pt x="231085" y="133681"/>
                      <a:pt x="218164" y="242515"/>
                      <a:pt x="218164" y="242515"/>
                    </a:cubicBezTo>
                    <a:cubicBezTo>
                      <a:pt x="233570" y="223134"/>
                      <a:pt x="278793" y="139148"/>
                      <a:pt x="254939" y="56156"/>
                    </a:cubicBezTo>
                    <a:lnTo>
                      <a:pt x="231582" y="9442"/>
                    </a:lnTo>
                    <a:lnTo>
                      <a:pt x="64108" y="0"/>
                    </a:lnTo>
                    <a:lnTo>
                      <a:pt x="0" y="22860"/>
                    </a:lnTo>
                    <a:close/>
                  </a:path>
                </a:pathLst>
              </a:custGeom>
              <a:solidFill>
                <a:srgbClr val="AD6D68"/>
              </a:solidFill>
              <a:ln w="4966" cap="flat">
                <a:noFill/>
                <a:prstDash val="solid"/>
                <a:miter/>
              </a:ln>
            </p:spPr>
            <p:txBody>
              <a:bodyPr rtlCol="0" anchor="ctr"/>
              <a:lstStyle/>
              <a:p>
                <a:endParaRPr lang="en-GB" dirty="0">
                  <a:latin typeface="Arial" panose="020B0604020202020204" pitchFamily="34" charset="0"/>
                </a:endParaRPr>
              </a:p>
            </p:txBody>
          </p:sp>
          <p:sp>
            <p:nvSpPr>
              <p:cNvPr id="335" name="Freeform: Shape 334">
                <a:extLst>
                  <a:ext uri="{FF2B5EF4-FFF2-40B4-BE49-F238E27FC236}">
                    <a16:creationId xmlns:a16="http://schemas.microsoft.com/office/drawing/2014/main" xmlns="" id="{7DD59944-E605-4D96-BB44-96E980AE8ADD}"/>
                  </a:ext>
                </a:extLst>
              </p:cNvPr>
              <p:cNvSpPr/>
              <p:nvPr/>
            </p:nvSpPr>
            <p:spPr>
              <a:xfrm>
                <a:off x="3654114" y="1613000"/>
                <a:ext cx="123344" cy="49338"/>
              </a:xfrm>
              <a:custGeom>
                <a:avLst/>
                <a:gdLst>
                  <a:gd name="connsiteX0" fmla="*/ 13304 w 99391"/>
                  <a:gd name="connsiteY0" fmla="*/ 316 h 39756"/>
                  <a:gd name="connsiteX1" fmla="*/ 95799 w 99391"/>
                  <a:gd name="connsiteY1" fmla="*/ 21188 h 39756"/>
                  <a:gd name="connsiteX2" fmla="*/ 100768 w 99391"/>
                  <a:gd name="connsiteY2" fmla="*/ 39575 h 39756"/>
                  <a:gd name="connsiteX3" fmla="*/ 82878 w 99391"/>
                  <a:gd name="connsiteY3" fmla="*/ 41563 h 39756"/>
                  <a:gd name="connsiteX4" fmla="*/ 15292 w 99391"/>
                  <a:gd name="connsiteY4" fmla="*/ 24170 h 39756"/>
                  <a:gd name="connsiteX5" fmla="*/ 383 w 99391"/>
                  <a:gd name="connsiteY5" fmla="*/ 13733 h 39756"/>
                  <a:gd name="connsiteX6" fmla="*/ 13304 w 99391"/>
                  <a:gd name="connsiteY6" fmla="*/ 316 h 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91" h="39756">
                    <a:moveTo>
                      <a:pt x="13304" y="316"/>
                    </a:moveTo>
                    <a:cubicBezTo>
                      <a:pt x="42127" y="-1672"/>
                      <a:pt x="70951" y="5782"/>
                      <a:pt x="95799" y="21188"/>
                    </a:cubicBezTo>
                    <a:cubicBezTo>
                      <a:pt x="103253" y="25660"/>
                      <a:pt x="105241" y="34606"/>
                      <a:pt x="100768" y="39575"/>
                    </a:cubicBezTo>
                    <a:cubicBezTo>
                      <a:pt x="96295" y="45042"/>
                      <a:pt x="88344" y="45539"/>
                      <a:pt x="82878" y="41563"/>
                    </a:cubicBezTo>
                    <a:cubicBezTo>
                      <a:pt x="62503" y="28642"/>
                      <a:pt x="39145" y="22679"/>
                      <a:pt x="15292" y="24170"/>
                    </a:cubicBezTo>
                    <a:cubicBezTo>
                      <a:pt x="8334" y="24667"/>
                      <a:pt x="1874" y="20194"/>
                      <a:pt x="383" y="13733"/>
                    </a:cubicBezTo>
                    <a:cubicBezTo>
                      <a:pt x="-1605" y="7770"/>
                      <a:pt x="4358" y="813"/>
                      <a:pt x="13304" y="316"/>
                    </a:cubicBezTo>
                  </a:path>
                </a:pathLst>
              </a:custGeom>
              <a:solidFill>
                <a:srgbClr val="9E5E59"/>
              </a:solidFill>
              <a:ln w="4966" cap="flat">
                <a:noFill/>
                <a:prstDash val="solid"/>
                <a:miter/>
              </a:ln>
            </p:spPr>
            <p:txBody>
              <a:bodyPr rtlCol="0" anchor="ctr"/>
              <a:lstStyle/>
              <a:p>
                <a:endParaRPr lang="en-GB" dirty="0">
                  <a:latin typeface="Arial" panose="020B0604020202020204" pitchFamily="34" charset="0"/>
                </a:endParaRPr>
              </a:p>
            </p:txBody>
          </p:sp>
          <p:sp>
            <p:nvSpPr>
              <p:cNvPr id="336" name="Freeform: Shape 335">
                <a:extLst>
                  <a:ext uri="{FF2B5EF4-FFF2-40B4-BE49-F238E27FC236}">
                    <a16:creationId xmlns:a16="http://schemas.microsoft.com/office/drawing/2014/main" xmlns="" id="{C090FCD7-069E-4223-9085-E1C7A292AFE0}"/>
                  </a:ext>
                </a:extLst>
              </p:cNvPr>
              <p:cNvSpPr/>
              <p:nvPr/>
            </p:nvSpPr>
            <p:spPr>
              <a:xfrm>
                <a:off x="3455664" y="1623848"/>
                <a:ext cx="61672" cy="49338"/>
              </a:xfrm>
              <a:custGeom>
                <a:avLst/>
                <a:gdLst>
                  <a:gd name="connsiteX0" fmla="*/ 1766 w 49695"/>
                  <a:gd name="connsiteY0" fmla="*/ 22882 h 39756"/>
                  <a:gd name="connsiteX1" fmla="*/ 40528 w 49695"/>
                  <a:gd name="connsiteY1" fmla="*/ 22 h 39756"/>
                  <a:gd name="connsiteX2" fmla="*/ 50467 w 49695"/>
                  <a:gd name="connsiteY2" fmla="*/ 12446 h 39756"/>
                  <a:gd name="connsiteX3" fmla="*/ 45001 w 49695"/>
                  <a:gd name="connsiteY3" fmla="*/ 22882 h 39756"/>
                  <a:gd name="connsiteX4" fmla="*/ 13195 w 49695"/>
                  <a:gd name="connsiteY4" fmla="*/ 41766 h 39756"/>
                  <a:gd name="connsiteX5" fmla="*/ 3256 w 49695"/>
                  <a:gd name="connsiteY5" fmla="*/ 40275 h 39756"/>
                  <a:gd name="connsiteX6" fmla="*/ 1766 w 49695"/>
                  <a:gd name="connsiteY6" fmla="*/ 22882 h 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95" h="39756">
                    <a:moveTo>
                      <a:pt x="1766" y="22882"/>
                    </a:moveTo>
                    <a:cubicBezTo>
                      <a:pt x="11208" y="7476"/>
                      <a:pt x="25122" y="-475"/>
                      <a:pt x="40528" y="22"/>
                    </a:cubicBezTo>
                    <a:cubicBezTo>
                      <a:pt x="45001" y="22"/>
                      <a:pt x="49473" y="5985"/>
                      <a:pt x="50467" y="12446"/>
                    </a:cubicBezTo>
                    <a:cubicBezTo>
                      <a:pt x="50964" y="18906"/>
                      <a:pt x="48480" y="22882"/>
                      <a:pt x="45001" y="22882"/>
                    </a:cubicBezTo>
                    <a:cubicBezTo>
                      <a:pt x="32080" y="22385"/>
                      <a:pt x="21147" y="28845"/>
                      <a:pt x="13195" y="41766"/>
                    </a:cubicBezTo>
                    <a:cubicBezTo>
                      <a:pt x="10710" y="45245"/>
                      <a:pt x="6735" y="45245"/>
                      <a:pt x="3256" y="40275"/>
                    </a:cubicBezTo>
                    <a:cubicBezTo>
                      <a:pt x="-222" y="35306"/>
                      <a:pt x="-1216" y="27355"/>
                      <a:pt x="1766" y="22882"/>
                    </a:cubicBezTo>
                  </a:path>
                </a:pathLst>
              </a:custGeom>
              <a:solidFill>
                <a:srgbClr val="9E5E59"/>
              </a:solidFill>
              <a:ln w="4966" cap="flat">
                <a:noFill/>
                <a:prstDash val="solid"/>
                <a:miter/>
              </a:ln>
            </p:spPr>
            <p:txBody>
              <a:bodyPr rtlCol="0" anchor="ctr"/>
              <a:lstStyle/>
              <a:p>
                <a:endParaRPr lang="en-GB" dirty="0">
                  <a:latin typeface="Arial" panose="020B0604020202020204" pitchFamily="34" charset="0"/>
                </a:endParaRPr>
              </a:p>
            </p:txBody>
          </p:sp>
          <p:sp>
            <p:nvSpPr>
              <p:cNvPr id="337" name="Freeform: Shape 336">
                <a:extLst>
                  <a:ext uri="{FF2B5EF4-FFF2-40B4-BE49-F238E27FC236}">
                    <a16:creationId xmlns:a16="http://schemas.microsoft.com/office/drawing/2014/main" xmlns="" id="{EA87B764-487C-4BA5-B934-A74CD4C07E68}"/>
                  </a:ext>
                </a:extLst>
              </p:cNvPr>
              <p:cNvSpPr/>
              <p:nvPr/>
            </p:nvSpPr>
            <p:spPr>
              <a:xfrm>
                <a:off x="3411117" y="1284028"/>
                <a:ext cx="641390" cy="357698"/>
              </a:xfrm>
              <a:custGeom>
                <a:avLst/>
                <a:gdLst>
                  <a:gd name="connsiteX0" fmla="*/ 252844 w 516834"/>
                  <a:gd name="connsiteY0" fmla="*/ 188871 h 288234"/>
                  <a:gd name="connsiteX1" fmla="*/ 27226 w 516834"/>
                  <a:gd name="connsiteY1" fmla="*/ 209744 h 288234"/>
                  <a:gd name="connsiteX2" fmla="*/ 390 w 516834"/>
                  <a:gd name="connsiteY2" fmla="*/ 140667 h 288234"/>
                  <a:gd name="connsiteX3" fmla="*/ 113696 w 516834"/>
                  <a:gd name="connsiteY3" fmla="*/ 28 h 288234"/>
                  <a:gd name="connsiteX4" fmla="*/ 469020 w 516834"/>
                  <a:gd name="connsiteY4" fmla="*/ 102898 h 288234"/>
                  <a:gd name="connsiteX5" fmla="*/ 521200 w 516834"/>
                  <a:gd name="connsiteY5" fmla="*/ 220180 h 288234"/>
                  <a:gd name="connsiteX6" fmla="*/ 512752 w 516834"/>
                  <a:gd name="connsiteY6" fmla="*/ 292238 h 288234"/>
                  <a:gd name="connsiteX7" fmla="*/ 494365 w 516834"/>
                  <a:gd name="connsiteY7" fmla="*/ 230119 h 288234"/>
                  <a:gd name="connsiteX8" fmla="*/ 252844 w 516834"/>
                  <a:gd name="connsiteY8" fmla="*/ 188871 h 28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834" h="288234">
                    <a:moveTo>
                      <a:pt x="252844" y="188871"/>
                    </a:moveTo>
                    <a:cubicBezTo>
                      <a:pt x="178300" y="177441"/>
                      <a:pt x="36171" y="177938"/>
                      <a:pt x="27226" y="209744"/>
                    </a:cubicBezTo>
                    <a:cubicBezTo>
                      <a:pt x="27226" y="209744"/>
                      <a:pt x="3372" y="178435"/>
                      <a:pt x="390" y="140667"/>
                    </a:cubicBezTo>
                    <a:cubicBezTo>
                      <a:pt x="-2592" y="102898"/>
                      <a:pt x="9335" y="-1960"/>
                      <a:pt x="113696" y="28"/>
                    </a:cubicBezTo>
                    <a:cubicBezTo>
                      <a:pt x="292103" y="3507"/>
                      <a:pt x="426282" y="75068"/>
                      <a:pt x="469020" y="102898"/>
                    </a:cubicBezTo>
                    <a:cubicBezTo>
                      <a:pt x="512255" y="130727"/>
                      <a:pt x="524182" y="195829"/>
                      <a:pt x="521200" y="220180"/>
                    </a:cubicBezTo>
                    <a:cubicBezTo>
                      <a:pt x="518218" y="244530"/>
                      <a:pt x="512752" y="292238"/>
                      <a:pt x="512752" y="292238"/>
                    </a:cubicBezTo>
                    <a:cubicBezTo>
                      <a:pt x="512752" y="292238"/>
                      <a:pt x="517722" y="276833"/>
                      <a:pt x="494365" y="230119"/>
                    </a:cubicBezTo>
                    <a:cubicBezTo>
                      <a:pt x="460572" y="159551"/>
                      <a:pt x="252844" y="188871"/>
                      <a:pt x="252844" y="188871"/>
                    </a:cubicBezTo>
                  </a:path>
                </a:pathLst>
              </a:custGeom>
              <a:solidFill>
                <a:srgbClr val="683C3A"/>
              </a:solidFill>
              <a:ln w="4966" cap="flat">
                <a:noFill/>
                <a:prstDash val="solid"/>
                <a:miter/>
              </a:ln>
            </p:spPr>
            <p:txBody>
              <a:bodyPr rtlCol="0" anchor="ctr"/>
              <a:lstStyle/>
              <a:p>
                <a:endParaRPr lang="en-GB" dirty="0">
                  <a:latin typeface="Arial" panose="020B0604020202020204" pitchFamily="34" charset="0"/>
                </a:endParaRPr>
              </a:p>
            </p:txBody>
          </p:sp>
          <p:sp>
            <p:nvSpPr>
              <p:cNvPr id="338" name="Freeform: Shape 337">
                <a:extLst>
                  <a:ext uri="{FF2B5EF4-FFF2-40B4-BE49-F238E27FC236}">
                    <a16:creationId xmlns:a16="http://schemas.microsoft.com/office/drawing/2014/main" xmlns="" id="{330F83DC-6CFB-414B-A4AE-2DDD968C78E9}"/>
                  </a:ext>
                </a:extLst>
              </p:cNvPr>
              <p:cNvSpPr/>
              <p:nvPr/>
            </p:nvSpPr>
            <p:spPr>
              <a:xfrm>
                <a:off x="3683629" y="1339595"/>
                <a:ext cx="370032" cy="302193"/>
              </a:xfrm>
              <a:custGeom>
                <a:avLst/>
                <a:gdLst>
                  <a:gd name="connsiteX0" fmla="*/ 242471 w 298173"/>
                  <a:gd name="connsiteY0" fmla="*/ 52655 h 243508"/>
                  <a:gd name="connsiteX1" fmla="*/ 70524 w 298173"/>
                  <a:gd name="connsiteY1" fmla="*/ 475 h 243508"/>
                  <a:gd name="connsiteX2" fmla="*/ 30271 w 298173"/>
                  <a:gd name="connsiteY2" fmla="*/ 111793 h 243508"/>
                  <a:gd name="connsiteX3" fmla="*/ 271294 w 298173"/>
                  <a:gd name="connsiteY3" fmla="*/ 169440 h 243508"/>
                  <a:gd name="connsiteX4" fmla="*/ 294154 w 298173"/>
                  <a:gd name="connsiteY4" fmla="*/ 247462 h 243508"/>
                  <a:gd name="connsiteX5" fmla="*/ 302603 w 298173"/>
                  <a:gd name="connsiteY5" fmla="*/ 175404 h 243508"/>
                  <a:gd name="connsiteX6" fmla="*/ 242471 w 298173"/>
                  <a:gd name="connsiteY6" fmla="*/ 52655 h 24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73" h="243508">
                    <a:moveTo>
                      <a:pt x="242471" y="52655"/>
                    </a:moveTo>
                    <a:cubicBezTo>
                      <a:pt x="215636" y="38244"/>
                      <a:pt x="137116" y="-4992"/>
                      <a:pt x="70524" y="475"/>
                    </a:cubicBezTo>
                    <a:cubicBezTo>
                      <a:pt x="-8492" y="13396"/>
                      <a:pt x="-19922" y="87939"/>
                      <a:pt x="30271" y="111793"/>
                    </a:cubicBezTo>
                    <a:cubicBezTo>
                      <a:pt x="80463" y="135647"/>
                      <a:pt x="195260" y="84958"/>
                      <a:pt x="271294" y="169440"/>
                    </a:cubicBezTo>
                    <a:cubicBezTo>
                      <a:pt x="299124" y="209694"/>
                      <a:pt x="294154" y="247462"/>
                      <a:pt x="294154" y="247462"/>
                    </a:cubicBezTo>
                    <a:cubicBezTo>
                      <a:pt x="294154" y="247462"/>
                      <a:pt x="299621" y="199755"/>
                      <a:pt x="302603" y="175404"/>
                    </a:cubicBezTo>
                    <a:cubicBezTo>
                      <a:pt x="306578" y="138132"/>
                      <a:pt x="284215" y="74521"/>
                      <a:pt x="242471" y="52655"/>
                    </a:cubicBezTo>
                  </a:path>
                </a:pathLst>
              </a:custGeom>
              <a:solidFill>
                <a:srgbClr val="9E5E59"/>
              </a:solidFill>
              <a:ln w="4966" cap="flat">
                <a:noFill/>
                <a:prstDash val="solid"/>
                <a:miter/>
              </a:ln>
            </p:spPr>
            <p:txBody>
              <a:bodyPr rtlCol="0" anchor="ctr"/>
              <a:lstStyle/>
              <a:p>
                <a:endParaRPr lang="en-GB" dirty="0">
                  <a:latin typeface="Arial" panose="020B0604020202020204" pitchFamily="34" charset="0"/>
                </a:endParaRPr>
              </a:p>
            </p:txBody>
          </p:sp>
          <p:sp>
            <p:nvSpPr>
              <p:cNvPr id="339" name="Freeform: Shape 338">
                <a:extLst>
                  <a:ext uri="{FF2B5EF4-FFF2-40B4-BE49-F238E27FC236}">
                    <a16:creationId xmlns:a16="http://schemas.microsoft.com/office/drawing/2014/main" xmlns="" id="{1A09AA5D-1CB8-4CC5-846F-C9B2CF2A6D9F}"/>
                  </a:ext>
                </a:extLst>
              </p:cNvPr>
              <p:cNvSpPr/>
              <p:nvPr/>
            </p:nvSpPr>
            <p:spPr>
              <a:xfrm>
                <a:off x="3732140" y="2212769"/>
                <a:ext cx="98675" cy="67839"/>
              </a:xfrm>
              <a:custGeom>
                <a:avLst/>
                <a:gdLst>
                  <a:gd name="connsiteX0" fmla="*/ 51810 w 79513"/>
                  <a:gd name="connsiteY0" fmla="*/ 58701 h 54665"/>
                  <a:gd name="connsiteX1" fmla="*/ 26464 w 79513"/>
                  <a:gd name="connsiteY1" fmla="*/ 56713 h 54665"/>
                  <a:gd name="connsiteX2" fmla="*/ 126 w 79513"/>
                  <a:gd name="connsiteY2" fmla="*/ 26399 h 54665"/>
                  <a:gd name="connsiteX3" fmla="*/ 30440 w 79513"/>
                  <a:gd name="connsiteY3" fmla="*/ 60 h 54665"/>
                  <a:gd name="connsiteX4" fmla="*/ 55785 w 79513"/>
                  <a:gd name="connsiteY4" fmla="*/ 2048 h 54665"/>
                  <a:gd name="connsiteX5" fmla="*/ 82124 w 79513"/>
                  <a:gd name="connsiteY5" fmla="*/ 32362 h 54665"/>
                  <a:gd name="connsiteX6" fmla="*/ 51810 w 79513"/>
                  <a:gd name="connsiteY6" fmla="*/ 58701 h 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13" h="54665">
                    <a:moveTo>
                      <a:pt x="51810" y="58701"/>
                    </a:moveTo>
                    <a:lnTo>
                      <a:pt x="26464" y="56713"/>
                    </a:lnTo>
                    <a:cubicBezTo>
                      <a:pt x="10562" y="55719"/>
                      <a:pt x="-1365" y="41804"/>
                      <a:pt x="126" y="26399"/>
                    </a:cubicBezTo>
                    <a:cubicBezTo>
                      <a:pt x="1120" y="10496"/>
                      <a:pt x="15035" y="-934"/>
                      <a:pt x="30440" y="60"/>
                    </a:cubicBezTo>
                    <a:lnTo>
                      <a:pt x="55785" y="2048"/>
                    </a:lnTo>
                    <a:cubicBezTo>
                      <a:pt x="71688" y="3042"/>
                      <a:pt x="83614" y="16957"/>
                      <a:pt x="82124" y="32362"/>
                    </a:cubicBezTo>
                    <a:cubicBezTo>
                      <a:pt x="81129" y="47768"/>
                      <a:pt x="67712" y="59695"/>
                      <a:pt x="51810" y="58701"/>
                    </a:cubicBezTo>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340" name="Freeform: Shape 339">
                <a:extLst>
                  <a:ext uri="{FF2B5EF4-FFF2-40B4-BE49-F238E27FC236}">
                    <a16:creationId xmlns:a16="http://schemas.microsoft.com/office/drawing/2014/main" xmlns="" id="{038FEC26-B01B-4499-80EF-3EE30B369687}"/>
                  </a:ext>
                </a:extLst>
              </p:cNvPr>
              <p:cNvSpPr/>
              <p:nvPr/>
            </p:nvSpPr>
            <p:spPr>
              <a:xfrm>
                <a:off x="3666053" y="2277599"/>
                <a:ext cx="129511" cy="1393788"/>
              </a:xfrm>
              <a:custGeom>
                <a:avLst/>
                <a:gdLst>
                  <a:gd name="connsiteX0" fmla="*/ 66796 w 104360"/>
                  <a:gd name="connsiteY0" fmla="*/ 0 h 1123121"/>
                  <a:gd name="connsiteX1" fmla="*/ 1695 w 104360"/>
                  <a:gd name="connsiteY1" fmla="*/ 926327 h 1123121"/>
                  <a:gd name="connsiteX2" fmla="*/ 53378 w 104360"/>
                  <a:gd name="connsiteY2" fmla="*/ 1125607 h 1123121"/>
                  <a:gd name="connsiteX3" fmla="*/ 93632 w 104360"/>
                  <a:gd name="connsiteY3" fmla="*/ 931297 h 1123121"/>
                  <a:gd name="connsiteX4" fmla="*/ 105559 w 104360"/>
                  <a:gd name="connsiteY4" fmla="*/ 6461 h 1123121"/>
                  <a:gd name="connsiteX5" fmla="*/ 66796 w 104360"/>
                  <a:gd name="connsiteY5" fmla="*/ 0 h 1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60" h="1123121">
                    <a:moveTo>
                      <a:pt x="66796" y="0"/>
                    </a:moveTo>
                    <a:cubicBezTo>
                      <a:pt x="16604" y="306622"/>
                      <a:pt x="-6753" y="615232"/>
                      <a:pt x="1695" y="926327"/>
                    </a:cubicBezTo>
                    <a:lnTo>
                      <a:pt x="53378" y="1125607"/>
                    </a:lnTo>
                    <a:lnTo>
                      <a:pt x="93632" y="931297"/>
                    </a:lnTo>
                    <a:cubicBezTo>
                      <a:pt x="66299" y="620202"/>
                      <a:pt x="71269" y="312089"/>
                      <a:pt x="105559" y="6461"/>
                    </a:cubicBezTo>
                    <a:lnTo>
                      <a:pt x="66796" y="0"/>
                    </a:lnTo>
                    <a:close/>
                  </a:path>
                </a:pathLst>
              </a:custGeom>
              <a:solidFill>
                <a:srgbClr val="DD5886"/>
              </a:solidFill>
              <a:ln w="4966" cap="flat">
                <a:noFill/>
                <a:prstDash val="solid"/>
                <a:miter/>
              </a:ln>
            </p:spPr>
            <p:txBody>
              <a:bodyPr rtlCol="0" anchor="ctr"/>
              <a:lstStyle/>
              <a:p>
                <a:endParaRPr lang="en-GB" dirty="0">
                  <a:latin typeface="Arial" panose="020B0604020202020204" pitchFamily="34" charset="0"/>
                </a:endParaRPr>
              </a:p>
            </p:txBody>
          </p:sp>
          <p:sp>
            <p:nvSpPr>
              <p:cNvPr id="341" name="Freeform: Shape 340">
                <a:extLst>
                  <a:ext uri="{FF2B5EF4-FFF2-40B4-BE49-F238E27FC236}">
                    <a16:creationId xmlns:a16="http://schemas.microsoft.com/office/drawing/2014/main" xmlns="" id="{7F735612-6B78-4A9E-9396-94F5E590C1C6}"/>
                  </a:ext>
                </a:extLst>
              </p:cNvPr>
              <p:cNvSpPr/>
              <p:nvPr/>
            </p:nvSpPr>
            <p:spPr>
              <a:xfrm>
                <a:off x="2391269" y="3210827"/>
                <a:ext cx="308360" cy="308360"/>
              </a:xfrm>
              <a:custGeom>
                <a:avLst/>
                <a:gdLst>
                  <a:gd name="connsiteX0" fmla="*/ 0 w 248478"/>
                  <a:gd name="connsiteY0" fmla="*/ 94695 h 248478"/>
                  <a:gd name="connsiteX1" fmla="*/ 157617 w 248478"/>
                  <a:gd name="connsiteY1" fmla="*/ 0 h 248478"/>
                  <a:gd name="connsiteX2" fmla="*/ 252312 w 248478"/>
                  <a:gd name="connsiteY2" fmla="*/ 157617 h 248478"/>
                  <a:gd name="connsiteX3" fmla="*/ 94695 w 248478"/>
                  <a:gd name="connsiteY3" fmla="*/ 252312 h 248478"/>
                </a:gdLst>
                <a:ahLst/>
                <a:cxnLst>
                  <a:cxn ang="0">
                    <a:pos x="connsiteX0" y="connsiteY0"/>
                  </a:cxn>
                  <a:cxn ang="0">
                    <a:pos x="connsiteX1" y="connsiteY1"/>
                  </a:cxn>
                  <a:cxn ang="0">
                    <a:pos x="connsiteX2" y="connsiteY2"/>
                  </a:cxn>
                  <a:cxn ang="0">
                    <a:pos x="connsiteX3" y="connsiteY3"/>
                  </a:cxn>
                </a:cxnLst>
                <a:rect l="l" t="t" r="r" b="b"/>
                <a:pathLst>
                  <a:path w="248478" h="248478">
                    <a:moveTo>
                      <a:pt x="0" y="94695"/>
                    </a:moveTo>
                    <a:lnTo>
                      <a:pt x="157617" y="0"/>
                    </a:lnTo>
                    <a:lnTo>
                      <a:pt x="252312" y="157617"/>
                    </a:lnTo>
                    <a:lnTo>
                      <a:pt x="94695" y="252312"/>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42" name="Freeform: Shape 341">
                <a:extLst>
                  <a:ext uri="{FF2B5EF4-FFF2-40B4-BE49-F238E27FC236}">
                    <a16:creationId xmlns:a16="http://schemas.microsoft.com/office/drawing/2014/main" xmlns="" id="{767C3F3B-DFE3-42A4-89CD-45559FD7C3C1}"/>
                  </a:ext>
                </a:extLst>
              </p:cNvPr>
              <p:cNvSpPr/>
              <p:nvPr/>
            </p:nvSpPr>
            <p:spPr>
              <a:xfrm>
                <a:off x="2220457" y="3214454"/>
                <a:ext cx="450206" cy="351530"/>
              </a:xfrm>
              <a:custGeom>
                <a:avLst/>
                <a:gdLst>
                  <a:gd name="connsiteX0" fmla="*/ 185572 w 362778"/>
                  <a:gd name="connsiteY0" fmla="*/ 47663 h 283265"/>
                  <a:gd name="connsiteX1" fmla="*/ 186566 w 362778"/>
                  <a:gd name="connsiteY1" fmla="*/ 5421 h 283265"/>
                  <a:gd name="connsiteX2" fmla="*/ 139355 w 362778"/>
                  <a:gd name="connsiteY2" fmla="*/ 452 h 283265"/>
                  <a:gd name="connsiteX3" fmla="*/ 72763 w 362778"/>
                  <a:gd name="connsiteY3" fmla="*/ 31760 h 283265"/>
                  <a:gd name="connsiteX4" fmla="*/ 7164 w 362778"/>
                  <a:gd name="connsiteY4" fmla="*/ 129164 h 283265"/>
                  <a:gd name="connsiteX5" fmla="*/ 20583 w 362778"/>
                  <a:gd name="connsiteY5" fmla="*/ 189295 h 283265"/>
                  <a:gd name="connsiteX6" fmla="*/ 177621 w 362778"/>
                  <a:gd name="connsiteY6" fmla="*/ 283717 h 283265"/>
                  <a:gd name="connsiteX7" fmla="*/ 363979 w 362778"/>
                  <a:gd name="connsiteY7" fmla="*/ 152521 h 283265"/>
                  <a:gd name="connsiteX8" fmla="*/ 185572 w 362778"/>
                  <a:gd name="connsiteY8" fmla="*/ 47663 h 28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78" h="283265">
                    <a:moveTo>
                      <a:pt x="185572" y="47663"/>
                    </a:moveTo>
                    <a:lnTo>
                      <a:pt x="186566" y="5421"/>
                    </a:lnTo>
                    <a:lnTo>
                      <a:pt x="139355" y="452"/>
                    </a:lnTo>
                    <a:cubicBezTo>
                      <a:pt x="113016" y="-2530"/>
                      <a:pt x="87175" y="9397"/>
                      <a:pt x="72763" y="31760"/>
                    </a:cubicBezTo>
                    <a:lnTo>
                      <a:pt x="7164" y="129164"/>
                    </a:lnTo>
                    <a:cubicBezTo>
                      <a:pt x="-6253" y="149539"/>
                      <a:pt x="-290" y="176871"/>
                      <a:pt x="20583" y="189295"/>
                    </a:cubicBezTo>
                    <a:lnTo>
                      <a:pt x="177621" y="283717"/>
                    </a:lnTo>
                    <a:lnTo>
                      <a:pt x="363979" y="152521"/>
                    </a:lnTo>
                    <a:lnTo>
                      <a:pt x="185572" y="47663"/>
                    </a:lnTo>
                    <a:close/>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343" name="Freeform: Shape 342">
                <a:extLst>
                  <a:ext uri="{FF2B5EF4-FFF2-40B4-BE49-F238E27FC236}">
                    <a16:creationId xmlns:a16="http://schemas.microsoft.com/office/drawing/2014/main" xmlns="" id="{1E61BEE6-2523-42A8-9DF9-E6D82DF4DCDE}"/>
                  </a:ext>
                </a:extLst>
              </p:cNvPr>
              <p:cNvSpPr/>
              <p:nvPr/>
            </p:nvSpPr>
            <p:spPr>
              <a:xfrm>
                <a:off x="2413092" y="3219909"/>
                <a:ext cx="86341" cy="154180"/>
              </a:xfrm>
              <a:custGeom>
                <a:avLst/>
                <a:gdLst>
                  <a:gd name="connsiteX0" fmla="*/ 50224 w 69573"/>
                  <a:gd name="connsiteY0" fmla="*/ 126258 h 124239"/>
                  <a:gd name="connsiteX1" fmla="*/ 50224 w 69573"/>
                  <a:gd name="connsiteY1" fmla="*/ 126258 h 124239"/>
                  <a:gd name="connsiteX2" fmla="*/ 72587 w 69573"/>
                  <a:gd name="connsiteY2" fmla="*/ 91968 h 124239"/>
                  <a:gd name="connsiteX3" fmla="*/ 57181 w 69573"/>
                  <a:gd name="connsiteY3" fmla="*/ 22891 h 124239"/>
                  <a:gd name="connsiteX4" fmla="*/ 22891 w 69573"/>
                  <a:gd name="connsiteY4" fmla="*/ 528 h 124239"/>
                  <a:gd name="connsiteX5" fmla="*/ 528 w 69573"/>
                  <a:gd name="connsiteY5" fmla="*/ 34818 h 124239"/>
                  <a:gd name="connsiteX6" fmla="*/ 15934 w 69573"/>
                  <a:gd name="connsiteY6" fmla="*/ 103895 h 124239"/>
                  <a:gd name="connsiteX7" fmla="*/ 50224 w 69573"/>
                  <a:gd name="connsiteY7" fmla="*/ 126258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24239">
                    <a:moveTo>
                      <a:pt x="50224" y="126258"/>
                    </a:moveTo>
                    <a:lnTo>
                      <a:pt x="50224" y="126258"/>
                    </a:lnTo>
                    <a:cubicBezTo>
                      <a:pt x="65629" y="122779"/>
                      <a:pt x="75568" y="107871"/>
                      <a:pt x="72587" y="91968"/>
                    </a:cubicBezTo>
                    <a:lnTo>
                      <a:pt x="57181" y="22891"/>
                    </a:lnTo>
                    <a:cubicBezTo>
                      <a:pt x="53703" y="7486"/>
                      <a:pt x="38794" y="-2454"/>
                      <a:pt x="22891" y="528"/>
                    </a:cubicBezTo>
                    <a:cubicBezTo>
                      <a:pt x="7486" y="4007"/>
                      <a:pt x="-2454" y="18916"/>
                      <a:pt x="528" y="34818"/>
                    </a:cubicBezTo>
                    <a:lnTo>
                      <a:pt x="15934" y="103895"/>
                    </a:lnTo>
                    <a:cubicBezTo>
                      <a:pt x="19413" y="119798"/>
                      <a:pt x="34818" y="129737"/>
                      <a:pt x="50224" y="126258"/>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344" name="Freeform: Shape 343">
                <a:extLst>
                  <a:ext uri="{FF2B5EF4-FFF2-40B4-BE49-F238E27FC236}">
                    <a16:creationId xmlns:a16="http://schemas.microsoft.com/office/drawing/2014/main" xmlns="" id="{D8CE0648-04BC-4E18-9BA2-01294884ACA7}"/>
                  </a:ext>
                </a:extLst>
              </p:cNvPr>
              <p:cNvSpPr/>
              <p:nvPr/>
            </p:nvSpPr>
            <p:spPr>
              <a:xfrm>
                <a:off x="2424810" y="3221143"/>
                <a:ext cx="86341" cy="154180"/>
              </a:xfrm>
              <a:custGeom>
                <a:avLst/>
                <a:gdLst>
                  <a:gd name="connsiteX0" fmla="*/ 22891 w 69573"/>
                  <a:gd name="connsiteY0" fmla="*/ 126258 h 124239"/>
                  <a:gd name="connsiteX1" fmla="*/ 22891 w 69573"/>
                  <a:gd name="connsiteY1" fmla="*/ 126258 h 124239"/>
                  <a:gd name="connsiteX2" fmla="*/ 528 w 69573"/>
                  <a:gd name="connsiteY2" fmla="*/ 91968 h 124239"/>
                  <a:gd name="connsiteX3" fmla="*/ 15934 w 69573"/>
                  <a:gd name="connsiteY3" fmla="*/ 22891 h 124239"/>
                  <a:gd name="connsiteX4" fmla="*/ 50224 w 69573"/>
                  <a:gd name="connsiteY4" fmla="*/ 528 h 124239"/>
                  <a:gd name="connsiteX5" fmla="*/ 72587 w 69573"/>
                  <a:gd name="connsiteY5" fmla="*/ 34818 h 124239"/>
                  <a:gd name="connsiteX6" fmla="*/ 57181 w 69573"/>
                  <a:gd name="connsiteY6" fmla="*/ 103895 h 124239"/>
                  <a:gd name="connsiteX7" fmla="*/ 22891 w 69573"/>
                  <a:gd name="connsiteY7" fmla="*/ 126258 h 12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73" h="124239">
                    <a:moveTo>
                      <a:pt x="22891" y="126258"/>
                    </a:moveTo>
                    <a:lnTo>
                      <a:pt x="22891" y="126258"/>
                    </a:lnTo>
                    <a:cubicBezTo>
                      <a:pt x="7486" y="122779"/>
                      <a:pt x="-2454" y="107871"/>
                      <a:pt x="528" y="91968"/>
                    </a:cubicBezTo>
                    <a:lnTo>
                      <a:pt x="15934" y="22891"/>
                    </a:lnTo>
                    <a:cubicBezTo>
                      <a:pt x="19413" y="7486"/>
                      <a:pt x="34321" y="-2454"/>
                      <a:pt x="50224" y="528"/>
                    </a:cubicBezTo>
                    <a:cubicBezTo>
                      <a:pt x="65629" y="4007"/>
                      <a:pt x="75568" y="18916"/>
                      <a:pt x="72587" y="34818"/>
                    </a:cubicBezTo>
                    <a:lnTo>
                      <a:pt x="57181" y="103895"/>
                    </a:lnTo>
                    <a:cubicBezTo>
                      <a:pt x="53702" y="119301"/>
                      <a:pt x="38794" y="129240"/>
                      <a:pt x="22891" y="126258"/>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45" name="Freeform: Shape 344">
                <a:extLst>
                  <a:ext uri="{FF2B5EF4-FFF2-40B4-BE49-F238E27FC236}">
                    <a16:creationId xmlns:a16="http://schemas.microsoft.com/office/drawing/2014/main" xmlns="" id="{94A1C41D-F17D-4429-848F-D862D8CDFFD9}"/>
                  </a:ext>
                </a:extLst>
              </p:cNvPr>
              <p:cNvSpPr/>
              <p:nvPr/>
            </p:nvSpPr>
            <p:spPr>
              <a:xfrm>
                <a:off x="2442537" y="3230512"/>
                <a:ext cx="67839" cy="129511"/>
              </a:xfrm>
              <a:custGeom>
                <a:avLst/>
                <a:gdLst>
                  <a:gd name="connsiteX0" fmla="*/ 17552 w 54665"/>
                  <a:gd name="connsiteY0" fmla="*/ 107775 h 104360"/>
                  <a:gd name="connsiteX1" fmla="*/ 17552 w 54665"/>
                  <a:gd name="connsiteY1" fmla="*/ 107775 h 104360"/>
                  <a:gd name="connsiteX2" fmla="*/ 656 w 54665"/>
                  <a:gd name="connsiteY2" fmla="*/ 78952 h 104360"/>
                  <a:gd name="connsiteX3" fmla="*/ 13577 w 54665"/>
                  <a:gd name="connsiteY3" fmla="*/ 19814 h 104360"/>
                  <a:gd name="connsiteX4" fmla="*/ 40909 w 54665"/>
                  <a:gd name="connsiteY4" fmla="*/ 433 h 104360"/>
                  <a:gd name="connsiteX5" fmla="*/ 57806 w 54665"/>
                  <a:gd name="connsiteY5" fmla="*/ 29256 h 104360"/>
                  <a:gd name="connsiteX6" fmla="*/ 44885 w 54665"/>
                  <a:gd name="connsiteY6" fmla="*/ 88394 h 104360"/>
                  <a:gd name="connsiteX7" fmla="*/ 17552 w 54665"/>
                  <a:gd name="connsiteY7" fmla="*/ 107775 h 1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5" h="104360">
                    <a:moveTo>
                      <a:pt x="17552" y="107775"/>
                    </a:moveTo>
                    <a:lnTo>
                      <a:pt x="17552" y="107775"/>
                    </a:lnTo>
                    <a:cubicBezTo>
                      <a:pt x="5129" y="105291"/>
                      <a:pt x="-2326" y="92370"/>
                      <a:pt x="656" y="78952"/>
                    </a:cubicBezTo>
                    <a:lnTo>
                      <a:pt x="13577" y="19814"/>
                    </a:lnTo>
                    <a:cubicBezTo>
                      <a:pt x="16558" y="6396"/>
                      <a:pt x="28485" y="-2052"/>
                      <a:pt x="40909" y="433"/>
                    </a:cubicBezTo>
                    <a:cubicBezTo>
                      <a:pt x="53333" y="2918"/>
                      <a:pt x="60787" y="15838"/>
                      <a:pt x="57806" y="29256"/>
                    </a:cubicBezTo>
                    <a:lnTo>
                      <a:pt x="44885" y="88394"/>
                    </a:lnTo>
                    <a:cubicBezTo>
                      <a:pt x="41903" y="101812"/>
                      <a:pt x="29976" y="110260"/>
                      <a:pt x="17552" y="107775"/>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46" name="Freeform: Shape 345">
                <a:extLst>
                  <a:ext uri="{FF2B5EF4-FFF2-40B4-BE49-F238E27FC236}">
                    <a16:creationId xmlns:a16="http://schemas.microsoft.com/office/drawing/2014/main" xmlns="" id="{34F0B4F7-E715-46A3-9444-2EF36E4EA57C}"/>
                  </a:ext>
                </a:extLst>
              </p:cNvPr>
              <p:cNvSpPr/>
              <p:nvPr/>
            </p:nvSpPr>
            <p:spPr>
              <a:xfrm>
                <a:off x="2474803" y="3210080"/>
                <a:ext cx="111009" cy="61672"/>
              </a:xfrm>
              <a:custGeom>
                <a:avLst/>
                <a:gdLst>
                  <a:gd name="connsiteX0" fmla="*/ 0 w 89452"/>
                  <a:gd name="connsiteY0" fmla="*/ 9442 h 49695"/>
                  <a:gd name="connsiteX1" fmla="*/ 90446 w 89452"/>
                  <a:gd name="connsiteY1" fmla="*/ 0 h 49695"/>
                  <a:gd name="connsiteX2" fmla="*/ 29817 w 89452"/>
                  <a:gd name="connsiteY2" fmla="*/ 53671 h 49695"/>
                </a:gdLst>
                <a:ahLst/>
                <a:cxnLst>
                  <a:cxn ang="0">
                    <a:pos x="connsiteX0" y="connsiteY0"/>
                  </a:cxn>
                  <a:cxn ang="0">
                    <a:pos x="connsiteX1" y="connsiteY1"/>
                  </a:cxn>
                  <a:cxn ang="0">
                    <a:pos x="connsiteX2" y="connsiteY2"/>
                  </a:cxn>
                </a:cxnLst>
                <a:rect l="l" t="t" r="r" b="b"/>
                <a:pathLst>
                  <a:path w="89452" h="49695">
                    <a:moveTo>
                      <a:pt x="0" y="9442"/>
                    </a:moveTo>
                    <a:lnTo>
                      <a:pt x="90446" y="0"/>
                    </a:lnTo>
                    <a:lnTo>
                      <a:pt x="29817" y="53671"/>
                    </a:lnTo>
                    <a:close/>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47" name="Freeform: Shape 346">
                <a:extLst>
                  <a:ext uri="{FF2B5EF4-FFF2-40B4-BE49-F238E27FC236}">
                    <a16:creationId xmlns:a16="http://schemas.microsoft.com/office/drawing/2014/main" xmlns="" id="{5398B469-93AF-494A-9BF7-3671EC4B0100}"/>
                  </a:ext>
                </a:extLst>
              </p:cNvPr>
              <p:cNvSpPr/>
              <p:nvPr/>
            </p:nvSpPr>
            <p:spPr>
              <a:xfrm>
                <a:off x="2377016" y="3477392"/>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7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2"/>
                      <a:pt x="66373" y="80288"/>
                    </a:cubicBezTo>
                    <a:lnTo>
                      <a:pt x="12702" y="48483"/>
                    </a:lnTo>
                    <a:cubicBezTo>
                      <a:pt x="278" y="41029"/>
                      <a:pt x="-3697" y="25126"/>
                      <a:pt x="3757" y="12702"/>
                    </a:cubicBezTo>
                    <a:cubicBezTo>
                      <a:pt x="11211" y="278"/>
                      <a:pt x="27114" y="-3698"/>
                      <a:pt x="39537" y="3757"/>
                    </a:cubicBezTo>
                    <a:lnTo>
                      <a:pt x="93209" y="35562"/>
                    </a:lnTo>
                    <a:cubicBezTo>
                      <a:pt x="105633" y="43016"/>
                      <a:pt x="109608"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348" name="Freeform: Shape 347">
                <a:extLst>
                  <a:ext uri="{FF2B5EF4-FFF2-40B4-BE49-F238E27FC236}">
                    <a16:creationId xmlns:a16="http://schemas.microsoft.com/office/drawing/2014/main" xmlns="" id="{E861EC05-06D7-4E03-946C-D07AE779BFE6}"/>
                  </a:ext>
                </a:extLst>
              </p:cNvPr>
              <p:cNvSpPr/>
              <p:nvPr/>
            </p:nvSpPr>
            <p:spPr>
              <a:xfrm>
                <a:off x="2447939" y="3444090"/>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7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3"/>
                      <a:pt x="66373" y="80288"/>
                    </a:cubicBezTo>
                    <a:lnTo>
                      <a:pt x="12702" y="48483"/>
                    </a:lnTo>
                    <a:cubicBezTo>
                      <a:pt x="278" y="41028"/>
                      <a:pt x="-3697" y="25126"/>
                      <a:pt x="3757" y="12702"/>
                    </a:cubicBezTo>
                    <a:cubicBezTo>
                      <a:pt x="11211" y="278"/>
                      <a:pt x="27114" y="-3698"/>
                      <a:pt x="39537" y="3757"/>
                    </a:cubicBezTo>
                    <a:lnTo>
                      <a:pt x="93209" y="35562"/>
                    </a:lnTo>
                    <a:cubicBezTo>
                      <a:pt x="105136" y="43016"/>
                      <a:pt x="109111"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349" name="Freeform: Shape 348">
                <a:extLst>
                  <a:ext uri="{FF2B5EF4-FFF2-40B4-BE49-F238E27FC236}">
                    <a16:creationId xmlns:a16="http://schemas.microsoft.com/office/drawing/2014/main" xmlns="" id="{BBFBB039-043E-4733-AAEC-E5AC559E96E9}"/>
                  </a:ext>
                </a:extLst>
              </p:cNvPr>
              <p:cNvSpPr/>
              <p:nvPr/>
            </p:nvSpPr>
            <p:spPr>
              <a:xfrm>
                <a:off x="2510844" y="3406469"/>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8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2"/>
                      <a:pt x="66373" y="80288"/>
                    </a:cubicBezTo>
                    <a:lnTo>
                      <a:pt x="12702" y="48483"/>
                    </a:lnTo>
                    <a:cubicBezTo>
                      <a:pt x="278" y="41029"/>
                      <a:pt x="-3698" y="25126"/>
                      <a:pt x="3757" y="12702"/>
                    </a:cubicBezTo>
                    <a:cubicBezTo>
                      <a:pt x="11211" y="278"/>
                      <a:pt x="27114" y="-3698"/>
                      <a:pt x="39538" y="3757"/>
                    </a:cubicBezTo>
                    <a:lnTo>
                      <a:pt x="93209" y="35562"/>
                    </a:lnTo>
                    <a:cubicBezTo>
                      <a:pt x="105136" y="43016"/>
                      <a:pt x="109112"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350" name="Freeform: Shape 349">
                <a:extLst>
                  <a:ext uri="{FF2B5EF4-FFF2-40B4-BE49-F238E27FC236}">
                    <a16:creationId xmlns:a16="http://schemas.microsoft.com/office/drawing/2014/main" xmlns="" id="{9E7B166F-CD50-45C2-817B-4AA10730A068}"/>
                  </a:ext>
                </a:extLst>
              </p:cNvPr>
              <p:cNvSpPr/>
              <p:nvPr/>
            </p:nvSpPr>
            <p:spPr>
              <a:xfrm>
                <a:off x="2571899" y="3368233"/>
                <a:ext cx="129511" cy="98675"/>
              </a:xfrm>
              <a:custGeom>
                <a:avLst/>
                <a:gdLst>
                  <a:gd name="connsiteX0" fmla="*/ 102154 w 104360"/>
                  <a:gd name="connsiteY0" fmla="*/ 71343 h 79513"/>
                  <a:gd name="connsiteX1" fmla="*/ 102154 w 104360"/>
                  <a:gd name="connsiteY1" fmla="*/ 71343 h 79513"/>
                  <a:gd name="connsiteX2" fmla="*/ 66373 w 104360"/>
                  <a:gd name="connsiteY2" fmla="*/ 80288 h 79513"/>
                  <a:gd name="connsiteX3" fmla="*/ 12702 w 104360"/>
                  <a:gd name="connsiteY3" fmla="*/ 48483 h 79513"/>
                  <a:gd name="connsiteX4" fmla="*/ 3757 w 104360"/>
                  <a:gd name="connsiteY4" fmla="*/ 12702 h 79513"/>
                  <a:gd name="connsiteX5" fmla="*/ 39537 w 104360"/>
                  <a:gd name="connsiteY5" fmla="*/ 3757 h 79513"/>
                  <a:gd name="connsiteX6" fmla="*/ 93209 w 104360"/>
                  <a:gd name="connsiteY6" fmla="*/ 35562 h 79513"/>
                  <a:gd name="connsiteX7" fmla="*/ 102154 w 104360"/>
                  <a:gd name="connsiteY7" fmla="*/ 71343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60" h="79513">
                    <a:moveTo>
                      <a:pt x="102154" y="71343"/>
                    </a:moveTo>
                    <a:lnTo>
                      <a:pt x="102154" y="71343"/>
                    </a:lnTo>
                    <a:cubicBezTo>
                      <a:pt x="94700" y="83767"/>
                      <a:pt x="78797" y="87743"/>
                      <a:pt x="66373" y="80288"/>
                    </a:cubicBezTo>
                    <a:lnTo>
                      <a:pt x="12702" y="48483"/>
                    </a:lnTo>
                    <a:cubicBezTo>
                      <a:pt x="278" y="41029"/>
                      <a:pt x="-3698" y="25126"/>
                      <a:pt x="3757" y="12702"/>
                    </a:cubicBezTo>
                    <a:cubicBezTo>
                      <a:pt x="11211" y="278"/>
                      <a:pt x="27113" y="-3698"/>
                      <a:pt x="39537" y="3757"/>
                    </a:cubicBezTo>
                    <a:lnTo>
                      <a:pt x="93209" y="35562"/>
                    </a:lnTo>
                    <a:cubicBezTo>
                      <a:pt x="105633" y="43016"/>
                      <a:pt x="109609" y="58919"/>
                      <a:pt x="102154" y="71343"/>
                    </a:cubicBezTo>
                  </a:path>
                </a:pathLst>
              </a:custGeom>
              <a:solidFill>
                <a:srgbClr val="EED4C2"/>
              </a:solidFill>
              <a:ln w="4966" cap="flat">
                <a:noFill/>
                <a:prstDash val="solid"/>
                <a:miter/>
              </a:ln>
            </p:spPr>
            <p:txBody>
              <a:bodyPr rtlCol="0" anchor="ctr"/>
              <a:lstStyle/>
              <a:p>
                <a:endParaRPr lang="en-GB" dirty="0">
                  <a:latin typeface="Arial" panose="020B0604020202020204" pitchFamily="34" charset="0"/>
                </a:endParaRPr>
              </a:p>
            </p:txBody>
          </p:sp>
          <p:sp>
            <p:nvSpPr>
              <p:cNvPr id="351" name="Freeform: Shape 350">
                <a:extLst>
                  <a:ext uri="{FF2B5EF4-FFF2-40B4-BE49-F238E27FC236}">
                    <a16:creationId xmlns:a16="http://schemas.microsoft.com/office/drawing/2014/main" xmlns="" id="{EF4941F3-42FC-407D-93F6-8B6A93E4D426}"/>
                  </a:ext>
                </a:extLst>
              </p:cNvPr>
              <p:cNvSpPr/>
              <p:nvPr/>
            </p:nvSpPr>
            <p:spPr>
              <a:xfrm>
                <a:off x="2505639" y="3277919"/>
                <a:ext cx="185016" cy="135678"/>
              </a:xfrm>
              <a:custGeom>
                <a:avLst/>
                <a:gdLst>
                  <a:gd name="connsiteX0" fmla="*/ 4970 w 149086"/>
                  <a:gd name="connsiteY0" fmla="*/ 0 h 109330"/>
                  <a:gd name="connsiteX1" fmla="*/ 149087 w 149086"/>
                  <a:gd name="connsiteY1" fmla="*/ 109827 h 109330"/>
                  <a:gd name="connsiteX2" fmla="*/ 0 w 149086"/>
                  <a:gd name="connsiteY2" fmla="*/ 22363 h 109330"/>
                </a:gdLst>
                <a:ahLst/>
                <a:cxnLst>
                  <a:cxn ang="0">
                    <a:pos x="connsiteX0" y="connsiteY0"/>
                  </a:cxn>
                  <a:cxn ang="0">
                    <a:pos x="connsiteX1" y="connsiteY1"/>
                  </a:cxn>
                  <a:cxn ang="0">
                    <a:pos x="connsiteX2" y="connsiteY2"/>
                  </a:cxn>
                </a:cxnLst>
                <a:rect l="l" t="t" r="r" b="b"/>
                <a:pathLst>
                  <a:path w="149086" h="109330">
                    <a:moveTo>
                      <a:pt x="4970" y="0"/>
                    </a:moveTo>
                    <a:lnTo>
                      <a:pt x="149087" y="109827"/>
                    </a:lnTo>
                    <a:lnTo>
                      <a:pt x="0" y="22363"/>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52" name="Freeform: Shape 351">
                <a:extLst>
                  <a:ext uri="{FF2B5EF4-FFF2-40B4-BE49-F238E27FC236}">
                    <a16:creationId xmlns:a16="http://schemas.microsoft.com/office/drawing/2014/main" xmlns="" id="{A3963B0B-E042-42A8-B298-D37EF15D5603}"/>
                  </a:ext>
                </a:extLst>
              </p:cNvPr>
              <p:cNvSpPr/>
              <p:nvPr/>
            </p:nvSpPr>
            <p:spPr>
              <a:xfrm>
                <a:off x="2219312" y="3348842"/>
                <a:ext cx="283691" cy="228187"/>
              </a:xfrm>
              <a:custGeom>
                <a:avLst/>
                <a:gdLst>
                  <a:gd name="connsiteX0" fmla="*/ 16536 w 228599"/>
                  <a:gd name="connsiteY0" fmla="*/ 6957 h 183873"/>
                  <a:gd name="connsiteX1" fmla="*/ 21009 w 228599"/>
                  <a:gd name="connsiteY1" fmla="*/ 0 h 183873"/>
                  <a:gd name="connsiteX2" fmla="*/ 46850 w 228599"/>
                  <a:gd name="connsiteY2" fmla="*/ 59138 h 183873"/>
                  <a:gd name="connsiteX3" fmla="*/ 229233 w 228599"/>
                  <a:gd name="connsiteY3" fmla="*/ 174432 h 183873"/>
                  <a:gd name="connsiteX4" fmla="*/ 193453 w 228599"/>
                  <a:gd name="connsiteY4" fmla="*/ 183377 h 183873"/>
                  <a:gd name="connsiteX5" fmla="*/ 20511 w 228599"/>
                  <a:gd name="connsiteY5" fmla="*/ 80010 h 183873"/>
                  <a:gd name="connsiteX6" fmla="*/ 16536 w 228599"/>
                  <a:gd name="connsiteY6" fmla="*/ 6957 h 1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99" h="183873">
                    <a:moveTo>
                      <a:pt x="16536" y="6957"/>
                    </a:moveTo>
                    <a:lnTo>
                      <a:pt x="21009" y="0"/>
                    </a:lnTo>
                    <a:cubicBezTo>
                      <a:pt x="18524" y="18884"/>
                      <a:pt x="30948" y="49199"/>
                      <a:pt x="46850" y="59138"/>
                    </a:cubicBezTo>
                    <a:lnTo>
                      <a:pt x="229233" y="174432"/>
                    </a:lnTo>
                    <a:cubicBezTo>
                      <a:pt x="220288" y="185862"/>
                      <a:pt x="209355" y="190831"/>
                      <a:pt x="193453" y="183377"/>
                    </a:cubicBezTo>
                    <a:lnTo>
                      <a:pt x="20511" y="80010"/>
                    </a:lnTo>
                    <a:cubicBezTo>
                      <a:pt x="136" y="68083"/>
                      <a:pt x="-11293" y="34787"/>
                      <a:pt x="16536" y="6957"/>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53" name="Freeform: Shape 352">
                <a:extLst>
                  <a:ext uri="{FF2B5EF4-FFF2-40B4-BE49-F238E27FC236}">
                    <a16:creationId xmlns:a16="http://schemas.microsoft.com/office/drawing/2014/main" xmlns="" id="{DFC63C04-672E-4EA7-8920-EBCB9E613DBD}"/>
                  </a:ext>
                </a:extLst>
              </p:cNvPr>
              <p:cNvSpPr/>
              <p:nvPr/>
            </p:nvSpPr>
            <p:spPr>
              <a:xfrm>
                <a:off x="2233686" y="3396351"/>
                <a:ext cx="74007" cy="80173"/>
              </a:xfrm>
              <a:custGeom>
                <a:avLst/>
                <a:gdLst>
                  <a:gd name="connsiteX0" fmla="*/ 12904 w 59634"/>
                  <a:gd name="connsiteY0" fmla="*/ 65085 h 64604"/>
                  <a:gd name="connsiteX1" fmla="*/ 12904 w 59634"/>
                  <a:gd name="connsiteY1" fmla="*/ 65085 h 64604"/>
                  <a:gd name="connsiteX2" fmla="*/ 4456 w 59634"/>
                  <a:gd name="connsiteY2" fmla="*/ 27316 h 64604"/>
                  <a:gd name="connsiteX3" fmla="*/ 13401 w 59634"/>
                  <a:gd name="connsiteY3" fmla="*/ 12904 h 64604"/>
                  <a:gd name="connsiteX4" fmla="*/ 51170 w 59634"/>
                  <a:gd name="connsiteY4" fmla="*/ 4456 h 64604"/>
                  <a:gd name="connsiteX5" fmla="*/ 59618 w 59634"/>
                  <a:gd name="connsiteY5" fmla="*/ 42225 h 64604"/>
                  <a:gd name="connsiteX6" fmla="*/ 50673 w 59634"/>
                  <a:gd name="connsiteY6" fmla="*/ 56637 h 64604"/>
                  <a:gd name="connsiteX7" fmla="*/ 12904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4" y="65085"/>
                    </a:moveTo>
                    <a:lnTo>
                      <a:pt x="12904" y="65085"/>
                    </a:lnTo>
                    <a:cubicBezTo>
                      <a:pt x="-16" y="57133"/>
                      <a:pt x="-3992" y="40237"/>
                      <a:pt x="4456" y="27316"/>
                    </a:cubicBezTo>
                    <a:lnTo>
                      <a:pt x="13401" y="12904"/>
                    </a:lnTo>
                    <a:cubicBezTo>
                      <a:pt x="21352" y="-17"/>
                      <a:pt x="38249" y="-3992"/>
                      <a:pt x="51170" y="4456"/>
                    </a:cubicBezTo>
                    <a:cubicBezTo>
                      <a:pt x="64091" y="12407"/>
                      <a:pt x="68066" y="29304"/>
                      <a:pt x="59618" y="42225"/>
                    </a:cubicBezTo>
                    <a:lnTo>
                      <a:pt x="50673" y="56637"/>
                    </a:lnTo>
                    <a:cubicBezTo>
                      <a:pt x="42722" y="69061"/>
                      <a:pt x="25825" y="73036"/>
                      <a:pt x="12904"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54" name="Freeform: Shape 353">
                <a:extLst>
                  <a:ext uri="{FF2B5EF4-FFF2-40B4-BE49-F238E27FC236}">
                    <a16:creationId xmlns:a16="http://schemas.microsoft.com/office/drawing/2014/main" xmlns="" id="{583D247C-68C9-4784-9433-1ADF87D32AE8}"/>
                  </a:ext>
                </a:extLst>
              </p:cNvPr>
              <p:cNvSpPr/>
              <p:nvPr/>
            </p:nvSpPr>
            <p:spPr>
              <a:xfrm>
                <a:off x="2291041" y="3432120"/>
                <a:ext cx="74007" cy="80173"/>
              </a:xfrm>
              <a:custGeom>
                <a:avLst/>
                <a:gdLst>
                  <a:gd name="connsiteX0" fmla="*/ 12905 w 59634"/>
                  <a:gd name="connsiteY0" fmla="*/ 65085 h 64604"/>
                  <a:gd name="connsiteX1" fmla="*/ 12905 w 59634"/>
                  <a:gd name="connsiteY1" fmla="*/ 65085 h 64604"/>
                  <a:gd name="connsiteX2" fmla="*/ 4456 w 59634"/>
                  <a:gd name="connsiteY2" fmla="*/ 27316 h 64604"/>
                  <a:gd name="connsiteX3" fmla="*/ 13402 w 59634"/>
                  <a:gd name="connsiteY3" fmla="*/ 12904 h 64604"/>
                  <a:gd name="connsiteX4" fmla="*/ 51170 w 59634"/>
                  <a:gd name="connsiteY4" fmla="*/ 4456 h 64604"/>
                  <a:gd name="connsiteX5" fmla="*/ 59618 w 59634"/>
                  <a:gd name="connsiteY5" fmla="*/ 42225 h 64604"/>
                  <a:gd name="connsiteX6" fmla="*/ 50673 w 59634"/>
                  <a:gd name="connsiteY6" fmla="*/ 56637 h 64604"/>
                  <a:gd name="connsiteX7" fmla="*/ 12905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5" y="65085"/>
                    </a:moveTo>
                    <a:lnTo>
                      <a:pt x="12905" y="65085"/>
                    </a:lnTo>
                    <a:cubicBezTo>
                      <a:pt x="-17" y="57133"/>
                      <a:pt x="-3992" y="40237"/>
                      <a:pt x="4456" y="27316"/>
                    </a:cubicBezTo>
                    <a:lnTo>
                      <a:pt x="13402" y="12904"/>
                    </a:lnTo>
                    <a:cubicBezTo>
                      <a:pt x="21353" y="-16"/>
                      <a:pt x="38249" y="-3992"/>
                      <a:pt x="51170" y="4456"/>
                    </a:cubicBezTo>
                    <a:cubicBezTo>
                      <a:pt x="64091" y="12408"/>
                      <a:pt x="68067" y="29304"/>
                      <a:pt x="59618" y="42225"/>
                    </a:cubicBezTo>
                    <a:lnTo>
                      <a:pt x="50673" y="56637"/>
                    </a:lnTo>
                    <a:cubicBezTo>
                      <a:pt x="42722" y="69061"/>
                      <a:pt x="25825" y="73036"/>
                      <a:pt x="12905"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55" name="Freeform: Shape 354">
                <a:extLst>
                  <a:ext uri="{FF2B5EF4-FFF2-40B4-BE49-F238E27FC236}">
                    <a16:creationId xmlns:a16="http://schemas.microsoft.com/office/drawing/2014/main" xmlns="" id="{289781CA-619A-4C15-AA82-B9A48EBE857A}"/>
                  </a:ext>
                </a:extLst>
              </p:cNvPr>
              <p:cNvSpPr/>
              <p:nvPr/>
            </p:nvSpPr>
            <p:spPr>
              <a:xfrm>
                <a:off x="2349013" y="3468506"/>
                <a:ext cx="74007" cy="80173"/>
              </a:xfrm>
              <a:custGeom>
                <a:avLst/>
                <a:gdLst>
                  <a:gd name="connsiteX0" fmla="*/ 12904 w 59634"/>
                  <a:gd name="connsiteY0" fmla="*/ 65085 h 64604"/>
                  <a:gd name="connsiteX1" fmla="*/ 12904 w 59634"/>
                  <a:gd name="connsiteY1" fmla="*/ 65085 h 64604"/>
                  <a:gd name="connsiteX2" fmla="*/ 4456 w 59634"/>
                  <a:gd name="connsiteY2" fmla="*/ 27316 h 64604"/>
                  <a:gd name="connsiteX3" fmla="*/ 13402 w 59634"/>
                  <a:gd name="connsiteY3" fmla="*/ 12904 h 64604"/>
                  <a:gd name="connsiteX4" fmla="*/ 51170 w 59634"/>
                  <a:gd name="connsiteY4" fmla="*/ 4456 h 64604"/>
                  <a:gd name="connsiteX5" fmla="*/ 59618 w 59634"/>
                  <a:gd name="connsiteY5" fmla="*/ 42225 h 64604"/>
                  <a:gd name="connsiteX6" fmla="*/ 50673 w 59634"/>
                  <a:gd name="connsiteY6" fmla="*/ 56637 h 64604"/>
                  <a:gd name="connsiteX7" fmla="*/ 12904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4" y="65085"/>
                    </a:moveTo>
                    <a:lnTo>
                      <a:pt x="12904" y="65085"/>
                    </a:lnTo>
                    <a:cubicBezTo>
                      <a:pt x="-17" y="57133"/>
                      <a:pt x="-3992" y="40237"/>
                      <a:pt x="4456" y="27316"/>
                    </a:cubicBezTo>
                    <a:lnTo>
                      <a:pt x="13402" y="12904"/>
                    </a:lnTo>
                    <a:cubicBezTo>
                      <a:pt x="21353" y="-17"/>
                      <a:pt x="38249" y="-3992"/>
                      <a:pt x="51170" y="4456"/>
                    </a:cubicBezTo>
                    <a:cubicBezTo>
                      <a:pt x="64091" y="12407"/>
                      <a:pt x="68067" y="29304"/>
                      <a:pt x="59618" y="42225"/>
                    </a:cubicBezTo>
                    <a:lnTo>
                      <a:pt x="50673" y="56637"/>
                    </a:lnTo>
                    <a:cubicBezTo>
                      <a:pt x="42225" y="69061"/>
                      <a:pt x="25328" y="73036"/>
                      <a:pt x="12904"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56" name="Freeform: Shape 355">
                <a:extLst>
                  <a:ext uri="{FF2B5EF4-FFF2-40B4-BE49-F238E27FC236}">
                    <a16:creationId xmlns:a16="http://schemas.microsoft.com/office/drawing/2014/main" xmlns="" id="{2DD29116-8631-4AF6-9A6F-6EA2ECC7DAC5}"/>
                  </a:ext>
                </a:extLst>
              </p:cNvPr>
              <p:cNvSpPr/>
              <p:nvPr/>
            </p:nvSpPr>
            <p:spPr>
              <a:xfrm>
                <a:off x="2406367" y="3504277"/>
                <a:ext cx="74007" cy="80173"/>
              </a:xfrm>
              <a:custGeom>
                <a:avLst/>
                <a:gdLst>
                  <a:gd name="connsiteX0" fmla="*/ 12904 w 59634"/>
                  <a:gd name="connsiteY0" fmla="*/ 65085 h 64604"/>
                  <a:gd name="connsiteX1" fmla="*/ 12904 w 59634"/>
                  <a:gd name="connsiteY1" fmla="*/ 65085 h 64604"/>
                  <a:gd name="connsiteX2" fmla="*/ 4456 w 59634"/>
                  <a:gd name="connsiteY2" fmla="*/ 27316 h 64604"/>
                  <a:gd name="connsiteX3" fmla="*/ 13401 w 59634"/>
                  <a:gd name="connsiteY3" fmla="*/ 12905 h 64604"/>
                  <a:gd name="connsiteX4" fmla="*/ 51170 w 59634"/>
                  <a:gd name="connsiteY4" fmla="*/ 4456 h 64604"/>
                  <a:gd name="connsiteX5" fmla="*/ 59618 w 59634"/>
                  <a:gd name="connsiteY5" fmla="*/ 42225 h 64604"/>
                  <a:gd name="connsiteX6" fmla="*/ 50673 w 59634"/>
                  <a:gd name="connsiteY6" fmla="*/ 56637 h 64604"/>
                  <a:gd name="connsiteX7" fmla="*/ 12904 w 59634"/>
                  <a:gd name="connsiteY7" fmla="*/ 65085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34" h="64604">
                    <a:moveTo>
                      <a:pt x="12904" y="65085"/>
                    </a:moveTo>
                    <a:lnTo>
                      <a:pt x="12904" y="65085"/>
                    </a:lnTo>
                    <a:cubicBezTo>
                      <a:pt x="-16" y="57133"/>
                      <a:pt x="-3992" y="40237"/>
                      <a:pt x="4456" y="27316"/>
                    </a:cubicBezTo>
                    <a:lnTo>
                      <a:pt x="13401" y="12905"/>
                    </a:lnTo>
                    <a:cubicBezTo>
                      <a:pt x="21352" y="-17"/>
                      <a:pt x="38249" y="-3992"/>
                      <a:pt x="51170" y="4456"/>
                    </a:cubicBezTo>
                    <a:cubicBezTo>
                      <a:pt x="64091" y="12407"/>
                      <a:pt x="68066" y="29304"/>
                      <a:pt x="59618" y="42225"/>
                    </a:cubicBezTo>
                    <a:lnTo>
                      <a:pt x="50673" y="56637"/>
                    </a:lnTo>
                    <a:cubicBezTo>
                      <a:pt x="42225" y="69061"/>
                      <a:pt x="25328" y="73036"/>
                      <a:pt x="12904" y="65085"/>
                    </a:cubicBezTo>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sp>
            <p:nvSpPr>
              <p:cNvPr id="357" name="Freeform: Shape 356">
                <a:extLst>
                  <a:ext uri="{FF2B5EF4-FFF2-40B4-BE49-F238E27FC236}">
                    <a16:creationId xmlns:a16="http://schemas.microsoft.com/office/drawing/2014/main" xmlns="" id="{92A6481C-5904-4BB1-B12D-315206681FDB}"/>
                  </a:ext>
                </a:extLst>
              </p:cNvPr>
              <p:cNvSpPr/>
              <p:nvPr/>
            </p:nvSpPr>
            <p:spPr>
              <a:xfrm>
                <a:off x="2247727" y="3406074"/>
                <a:ext cx="61672" cy="74007"/>
              </a:xfrm>
              <a:custGeom>
                <a:avLst/>
                <a:gdLst>
                  <a:gd name="connsiteX0" fmla="*/ 9541 w 49695"/>
                  <a:gd name="connsiteY0" fmla="*/ 57249 h 59634"/>
                  <a:gd name="connsiteX1" fmla="*/ 9541 w 49695"/>
                  <a:gd name="connsiteY1" fmla="*/ 57249 h 59634"/>
                  <a:gd name="connsiteX2" fmla="*/ 3081 w 49695"/>
                  <a:gd name="connsiteY2" fmla="*/ 28923 h 59634"/>
                  <a:gd name="connsiteX3" fmla="*/ 15008 w 49695"/>
                  <a:gd name="connsiteY3" fmla="*/ 9541 h 59634"/>
                  <a:gd name="connsiteX4" fmla="*/ 43334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6"/>
                      <a:pt x="-2883" y="38365"/>
                      <a:pt x="3081" y="28923"/>
                    </a:cubicBezTo>
                    <a:lnTo>
                      <a:pt x="15008" y="9541"/>
                    </a:lnTo>
                    <a:cubicBezTo>
                      <a:pt x="20971" y="99"/>
                      <a:pt x="33892" y="-2883"/>
                      <a:pt x="43334" y="3081"/>
                    </a:cubicBezTo>
                    <a:cubicBezTo>
                      <a:pt x="52777" y="9044"/>
                      <a:pt x="55758" y="21965"/>
                      <a:pt x="49795" y="31407"/>
                    </a:cubicBezTo>
                    <a:lnTo>
                      <a:pt x="37868" y="50789"/>
                    </a:lnTo>
                    <a:cubicBezTo>
                      <a:pt x="31904" y="60231"/>
                      <a:pt x="18983" y="63212"/>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58" name="Freeform: Shape 357">
                <a:extLst>
                  <a:ext uri="{FF2B5EF4-FFF2-40B4-BE49-F238E27FC236}">
                    <a16:creationId xmlns:a16="http://schemas.microsoft.com/office/drawing/2014/main" xmlns="" id="{F54D8670-C982-4AAB-90E3-421F3B38A2EA}"/>
                  </a:ext>
                </a:extLst>
              </p:cNvPr>
              <p:cNvSpPr/>
              <p:nvPr/>
            </p:nvSpPr>
            <p:spPr>
              <a:xfrm>
                <a:off x="2305698" y="3440611"/>
                <a:ext cx="61672" cy="74007"/>
              </a:xfrm>
              <a:custGeom>
                <a:avLst/>
                <a:gdLst>
                  <a:gd name="connsiteX0" fmla="*/ 9541 w 49695"/>
                  <a:gd name="connsiteY0" fmla="*/ 57249 h 59634"/>
                  <a:gd name="connsiteX1" fmla="*/ 9541 w 49695"/>
                  <a:gd name="connsiteY1" fmla="*/ 57249 h 59634"/>
                  <a:gd name="connsiteX2" fmla="*/ 3081 w 49695"/>
                  <a:gd name="connsiteY2" fmla="*/ 28923 h 59634"/>
                  <a:gd name="connsiteX3" fmla="*/ 15008 w 49695"/>
                  <a:gd name="connsiteY3" fmla="*/ 9541 h 59634"/>
                  <a:gd name="connsiteX4" fmla="*/ 43335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6"/>
                      <a:pt x="-2883" y="38365"/>
                      <a:pt x="3081" y="28923"/>
                    </a:cubicBezTo>
                    <a:lnTo>
                      <a:pt x="15008" y="9541"/>
                    </a:lnTo>
                    <a:cubicBezTo>
                      <a:pt x="20972" y="99"/>
                      <a:pt x="33892" y="-2883"/>
                      <a:pt x="43335" y="3081"/>
                    </a:cubicBezTo>
                    <a:cubicBezTo>
                      <a:pt x="52776" y="9044"/>
                      <a:pt x="55759" y="21965"/>
                      <a:pt x="49795" y="31407"/>
                    </a:cubicBezTo>
                    <a:lnTo>
                      <a:pt x="37868" y="50789"/>
                    </a:lnTo>
                    <a:cubicBezTo>
                      <a:pt x="31904" y="60728"/>
                      <a:pt x="19480" y="63213"/>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59" name="Freeform: Shape 358">
                <a:extLst>
                  <a:ext uri="{FF2B5EF4-FFF2-40B4-BE49-F238E27FC236}">
                    <a16:creationId xmlns:a16="http://schemas.microsoft.com/office/drawing/2014/main" xmlns="" id="{B8535A2B-47B6-47B0-8776-FECB88ABBDD2}"/>
                  </a:ext>
                </a:extLst>
              </p:cNvPr>
              <p:cNvSpPr/>
              <p:nvPr/>
            </p:nvSpPr>
            <p:spPr>
              <a:xfrm>
                <a:off x="2363053" y="3476997"/>
                <a:ext cx="61672" cy="74007"/>
              </a:xfrm>
              <a:custGeom>
                <a:avLst/>
                <a:gdLst>
                  <a:gd name="connsiteX0" fmla="*/ 9541 w 49695"/>
                  <a:gd name="connsiteY0" fmla="*/ 57249 h 59634"/>
                  <a:gd name="connsiteX1" fmla="*/ 9541 w 49695"/>
                  <a:gd name="connsiteY1" fmla="*/ 57249 h 59634"/>
                  <a:gd name="connsiteX2" fmla="*/ 3081 w 49695"/>
                  <a:gd name="connsiteY2" fmla="*/ 28923 h 59634"/>
                  <a:gd name="connsiteX3" fmla="*/ 15008 w 49695"/>
                  <a:gd name="connsiteY3" fmla="*/ 9541 h 59634"/>
                  <a:gd name="connsiteX4" fmla="*/ 43334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6"/>
                      <a:pt x="-2883" y="38365"/>
                      <a:pt x="3081" y="28923"/>
                    </a:cubicBezTo>
                    <a:lnTo>
                      <a:pt x="15008" y="9541"/>
                    </a:lnTo>
                    <a:cubicBezTo>
                      <a:pt x="20971" y="99"/>
                      <a:pt x="33892" y="-2883"/>
                      <a:pt x="43334" y="3081"/>
                    </a:cubicBezTo>
                    <a:cubicBezTo>
                      <a:pt x="52776" y="9044"/>
                      <a:pt x="55758" y="21965"/>
                      <a:pt x="49795" y="31407"/>
                    </a:cubicBezTo>
                    <a:lnTo>
                      <a:pt x="37868" y="50789"/>
                    </a:lnTo>
                    <a:cubicBezTo>
                      <a:pt x="31904" y="60231"/>
                      <a:pt x="19480" y="63212"/>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60" name="Freeform: Shape 359">
                <a:extLst>
                  <a:ext uri="{FF2B5EF4-FFF2-40B4-BE49-F238E27FC236}">
                    <a16:creationId xmlns:a16="http://schemas.microsoft.com/office/drawing/2014/main" xmlns="" id="{D8C34AF5-86BC-402C-968F-445B04CDD36D}"/>
                  </a:ext>
                </a:extLst>
              </p:cNvPr>
              <p:cNvSpPr/>
              <p:nvPr/>
            </p:nvSpPr>
            <p:spPr>
              <a:xfrm>
                <a:off x="2421025" y="3513384"/>
                <a:ext cx="61672" cy="74007"/>
              </a:xfrm>
              <a:custGeom>
                <a:avLst/>
                <a:gdLst>
                  <a:gd name="connsiteX0" fmla="*/ 9541 w 49695"/>
                  <a:gd name="connsiteY0" fmla="*/ 57249 h 59634"/>
                  <a:gd name="connsiteX1" fmla="*/ 9541 w 49695"/>
                  <a:gd name="connsiteY1" fmla="*/ 57249 h 59634"/>
                  <a:gd name="connsiteX2" fmla="*/ 3081 w 49695"/>
                  <a:gd name="connsiteY2" fmla="*/ 28922 h 59634"/>
                  <a:gd name="connsiteX3" fmla="*/ 15008 w 49695"/>
                  <a:gd name="connsiteY3" fmla="*/ 9541 h 59634"/>
                  <a:gd name="connsiteX4" fmla="*/ 43334 w 49695"/>
                  <a:gd name="connsiteY4" fmla="*/ 3081 h 59634"/>
                  <a:gd name="connsiteX5" fmla="*/ 49795 w 49695"/>
                  <a:gd name="connsiteY5" fmla="*/ 31407 h 59634"/>
                  <a:gd name="connsiteX6" fmla="*/ 37868 w 49695"/>
                  <a:gd name="connsiteY6" fmla="*/ 50789 h 59634"/>
                  <a:gd name="connsiteX7" fmla="*/ 9541 w 49695"/>
                  <a:gd name="connsiteY7" fmla="*/ 57249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59634">
                    <a:moveTo>
                      <a:pt x="9541" y="57249"/>
                    </a:moveTo>
                    <a:lnTo>
                      <a:pt x="9541" y="57249"/>
                    </a:lnTo>
                    <a:cubicBezTo>
                      <a:pt x="99" y="51285"/>
                      <a:pt x="-2883" y="38365"/>
                      <a:pt x="3081" y="28922"/>
                    </a:cubicBezTo>
                    <a:lnTo>
                      <a:pt x="15008" y="9541"/>
                    </a:lnTo>
                    <a:cubicBezTo>
                      <a:pt x="20971" y="99"/>
                      <a:pt x="33892" y="-2883"/>
                      <a:pt x="43334" y="3081"/>
                    </a:cubicBezTo>
                    <a:cubicBezTo>
                      <a:pt x="52777" y="9044"/>
                      <a:pt x="55758" y="21965"/>
                      <a:pt x="49795" y="31407"/>
                    </a:cubicBezTo>
                    <a:lnTo>
                      <a:pt x="37868" y="50789"/>
                    </a:lnTo>
                    <a:cubicBezTo>
                      <a:pt x="31904" y="60231"/>
                      <a:pt x="19480" y="63213"/>
                      <a:pt x="9541" y="57249"/>
                    </a:cubicBezTo>
                  </a:path>
                </a:pathLst>
              </a:custGeom>
              <a:solidFill>
                <a:srgbClr val="F3DCB3"/>
              </a:solidFill>
              <a:ln w="4966" cap="flat">
                <a:noFill/>
                <a:prstDash val="solid"/>
                <a:miter/>
              </a:ln>
            </p:spPr>
            <p:txBody>
              <a:bodyPr rtlCol="0" anchor="ctr"/>
              <a:lstStyle/>
              <a:p>
                <a:endParaRPr lang="en-GB" dirty="0">
                  <a:latin typeface="Arial" panose="020B0604020202020204" pitchFamily="34" charset="0"/>
                </a:endParaRPr>
              </a:p>
            </p:txBody>
          </p:sp>
          <p:sp>
            <p:nvSpPr>
              <p:cNvPr id="361" name="Freeform: Shape 360">
                <a:extLst>
                  <a:ext uri="{FF2B5EF4-FFF2-40B4-BE49-F238E27FC236}">
                    <a16:creationId xmlns:a16="http://schemas.microsoft.com/office/drawing/2014/main" xmlns="" id="{4F419C3E-1BE0-44B1-BF26-5B06A8E9E826}"/>
                  </a:ext>
                </a:extLst>
              </p:cNvPr>
              <p:cNvSpPr/>
              <p:nvPr/>
            </p:nvSpPr>
            <p:spPr>
              <a:xfrm>
                <a:off x="2474803" y="3210080"/>
                <a:ext cx="117177" cy="18502"/>
              </a:xfrm>
              <a:custGeom>
                <a:avLst/>
                <a:gdLst>
                  <a:gd name="connsiteX0" fmla="*/ 0 w 94421"/>
                  <a:gd name="connsiteY0" fmla="*/ 19381 h 14908"/>
                  <a:gd name="connsiteX1" fmla="*/ 95913 w 94421"/>
                  <a:gd name="connsiteY1" fmla="*/ 9442 h 14908"/>
                  <a:gd name="connsiteX2" fmla="*/ 90446 w 94421"/>
                  <a:gd name="connsiteY2" fmla="*/ 0 h 14908"/>
                  <a:gd name="connsiteX3" fmla="*/ 0 w 94421"/>
                  <a:gd name="connsiteY3" fmla="*/ 9442 h 14908"/>
                </a:gdLst>
                <a:ahLst/>
                <a:cxnLst>
                  <a:cxn ang="0">
                    <a:pos x="connsiteX0" y="connsiteY0"/>
                  </a:cxn>
                  <a:cxn ang="0">
                    <a:pos x="connsiteX1" y="connsiteY1"/>
                  </a:cxn>
                  <a:cxn ang="0">
                    <a:pos x="connsiteX2" y="connsiteY2"/>
                  </a:cxn>
                  <a:cxn ang="0">
                    <a:pos x="connsiteX3" y="connsiteY3"/>
                  </a:cxn>
                </a:cxnLst>
                <a:rect l="l" t="t" r="r" b="b"/>
                <a:pathLst>
                  <a:path w="94421" h="14908">
                    <a:moveTo>
                      <a:pt x="0" y="19381"/>
                    </a:moveTo>
                    <a:lnTo>
                      <a:pt x="95913" y="9442"/>
                    </a:lnTo>
                    <a:lnTo>
                      <a:pt x="90446" y="0"/>
                    </a:lnTo>
                    <a:lnTo>
                      <a:pt x="0" y="9442"/>
                    </a:lnTo>
                    <a:close/>
                  </a:path>
                </a:pathLst>
              </a:custGeom>
              <a:solidFill>
                <a:srgbClr val="DDB9A2"/>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362" name="Group 361">
              <a:extLst>
                <a:ext uri="{FF2B5EF4-FFF2-40B4-BE49-F238E27FC236}">
                  <a16:creationId xmlns:a16="http://schemas.microsoft.com/office/drawing/2014/main" xmlns="" id="{504CB7BD-7C67-473D-97DA-6BC24A409E51}"/>
                </a:ext>
              </a:extLst>
            </p:cNvPr>
            <p:cNvGrpSpPr/>
            <p:nvPr/>
          </p:nvGrpSpPr>
          <p:grpSpPr>
            <a:xfrm>
              <a:off x="3834331" y="1859370"/>
              <a:ext cx="229903" cy="76474"/>
              <a:chOff x="3483612" y="1706970"/>
              <a:chExt cx="229903" cy="76474"/>
            </a:xfrm>
          </p:grpSpPr>
          <p:sp>
            <p:nvSpPr>
              <p:cNvPr id="363" name="Freeform: Shape 362">
                <a:extLst>
                  <a:ext uri="{FF2B5EF4-FFF2-40B4-BE49-F238E27FC236}">
                    <a16:creationId xmlns:a16="http://schemas.microsoft.com/office/drawing/2014/main" xmlns="" id="{8C062805-D426-45BD-AE43-E2085078824A}"/>
                  </a:ext>
                </a:extLst>
              </p:cNvPr>
              <p:cNvSpPr/>
              <p:nvPr/>
            </p:nvSpPr>
            <p:spPr>
              <a:xfrm>
                <a:off x="3645676" y="1706970"/>
                <a:ext cx="67839" cy="67839"/>
              </a:xfrm>
              <a:custGeom>
                <a:avLst/>
                <a:gdLst>
                  <a:gd name="connsiteX0" fmla="*/ 225 w 54665"/>
                  <a:gd name="connsiteY0" fmla="*/ 25476 h 54665"/>
                  <a:gd name="connsiteX1" fmla="*/ 25569 w 54665"/>
                  <a:gd name="connsiteY1" fmla="*/ 57778 h 54665"/>
                  <a:gd name="connsiteX2" fmla="*/ 57375 w 54665"/>
                  <a:gd name="connsiteY2" fmla="*/ 32433 h 54665"/>
                  <a:gd name="connsiteX3" fmla="*/ 32030 w 54665"/>
                  <a:gd name="connsiteY3" fmla="*/ 131 h 54665"/>
                  <a:gd name="connsiteX4" fmla="*/ 225 w 54665"/>
                  <a:gd name="connsiteY4" fmla="*/ 25476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5" h="54665">
                    <a:moveTo>
                      <a:pt x="225" y="25476"/>
                    </a:moveTo>
                    <a:cubicBezTo>
                      <a:pt x="-1763" y="41378"/>
                      <a:pt x="9667" y="55790"/>
                      <a:pt x="25569" y="57778"/>
                    </a:cubicBezTo>
                    <a:cubicBezTo>
                      <a:pt x="41472" y="59766"/>
                      <a:pt x="55884" y="48336"/>
                      <a:pt x="57375" y="32433"/>
                    </a:cubicBezTo>
                    <a:cubicBezTo>
                      <a:pt x="59363" y="16530"/>
                      <a:pt x="47932" y="2119"/>
                      <a:pt x="32030" y="131"/>
                    </a:cubicBezTo>
                    <a:cubicBezTo>
                      <a:pt x="16624" y="-1360"/>
                      <a:pt x="2213" y="10070"/>
                      <a:pt x="225" y="254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64" name="Freeform: Shape 363">
                <a:extLst>
                  <a:ext uri="{FF2B5EF4-FFF2-40B4-BE49-F238E27FC236}">
                    <a16:creationId xmlns:a16="http://schemas.microsoft.com/office/drawing/2014/main" xmlns="" id="{360D3D23-8623-42B7-A6BE-97B9ABE20F5C}"/>
                  </a:ext>
                </a:extLst>
              </p:cNvPr>
              <p:cNvSpPr/>
              <p:nvPr/>
            </p:nvSpPr>
            <p:spPr>
              <a:xfrm>
                <a:off x="3483612" y="1715605"/>
                <a:ext cx="30836" cy="67839"/>
              </a:xfrm>
              <a:custGeom>
                <a:avLst/>
                <a:gdLst>
                  <a:gd name="connsiteX0" fmla="*/ 117 w 24847"/>
                  <a:gd name="connsiteY0" fmla="*/ 31439 h 54665"/>
                  <a:gd name="connsiteX1" fmla="*/ 17013 w 24847"/>
                  <a:gd name="connsiteY1" fmla="*/ 57281 h 54665"/>
                  <a:gd name="connsiteX2" fmla="*/ 29437 w 24847"/>
                  <a:gd name="connsiteY2" fmla="*/ 25972 h 54665"/>
                  <a:gd name="connsiteX3" fmla="*/ 12540 w 24847"/>
                  <a:gd name="connsiteY3" fmla="*/ 131 h 54665"/>
                  <a:gd name="connsiteX4" fmla="*/ 117 w 24847"/>
                  <a:gd name="connsiteY4" fmla="*/ 31439 h 5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 h="54665">
                    <a:moveTo>
                      <a:pt x="117" y="31439"/>
                    </a:moveTo>
                    <a:cubicBezTo>
                      <a:pt x="1608" y="47342"/>
                      <a:pt x="9062" y="58772"/>
                      <a:pt x="17013" y="57281"/>
                    </a:cubicBezTo>
                    <a:cubicBezTo>
                      <a:pt x="24964" y="55790"/>
                      <a:pt x="30431" y="41875"/>
                      <a:pt x="29437" y="25972"/>
                    </a:cubicBezTo>
                    <a:cubicBezTo>
                      <a:pt x="27946" y="10070"/>
                      <a:pt x="20492" y="-1360"/>
                      <a:pt x="12540" y="131"/>
                    </a:cubicBezTo>
                    <a:cubicBezTo>
                      <a:pt x="4589" y="2118"/>
                      <a:pt x="-877" y="16033"/>
                      <a:pt x="117" y="31439"/>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365" name="Group 364">
              <a:extLst>
                <a:ext uri="{FF2B5EF4-FFF2-40B4-BE49-F238E27FC236}">
                  <a16:creationId xmlns:a16="http://schemas.microsoft.com/office/drawing/2014/main" xmlns="" id="{5AF42BDB-5B94-489B-BD94-B44DAE245ABE}"/>
                </a:ext>
              </a:extLst>
            </p:cNvPr>
            <p:cNvGrpSpPr/>
            <p:nvPr/>
          </p:nvGrpSpPr>
          <p:grpSpPr>
            <a:xfrm>
              <a:off x="1814716" y="1866934"/>
              <a:ext cx="266643" cy="106678"/>
              <a:chOff x="1463997" y="1714534"/>
              <a:chExt cx="266643" cy="106678"/>
            </a:xfrm>
          </p:grpSpPr>
          <p:sp>
            <p:nvSpPr>
              <p:cNvPr id="366" name="Freeform: Shape 365">
                <a:extLst>
                  <a:ext uri="{FF2B5EF4-FFF2-40B4-BE49-F238E27FC236}">
                    <a16:creationId xmlns:a16="http://schemas.microsoft.com/office/drawing/2014/main" xmlns="" id="{47F1A43B-C496-484A-97D4-AEFDC83279D3}"/>
                  </a:ext>
                </a:extLst>
              </p:cNvPr>
              <p:cNvSpPr/>
              <p:nvPr/>
            </p:nvSpPr>
            <p:spPr>
              <a:xfrm>
                <a:off x="1463997" y="1714534"/>
                <a:ext cx="92507" cy="104843"/>
              </a:xfrm>
              <a:custGeom>
                <a:avLst/>
                <a:gdLst>
                  <a:gd name="connsiteX0" fmla="*/ 0 w 74543"/>
                  <a:gd name="connsiteY0" fmla="*/ 42241 h 84482"/>
                  <a:gd name="connsiteX1" fmla="*/ 39260 w 74543"/>
                  <a:gd name="connsiteY1" fmla="*/ 84483 h 84482"/>
                  <a:gd name="connsiteX2" fmla="*/ 78519 w 74543"/>
                  <a:gd name="connsiteY2" fmla="*/ 42241 h 84482"/>
                  <a:gd name="connsiteX3" fmla="*/ 39260 w 74543"/>
                  <a:gd name="connsiteY3" fmla="*/ 0 h 84482"/>
                  <a:gd name="connsiteX4" fmla="*/ 0 w 74543"/>
                  <a:gd name="connsiteY4" fmla="*/ 42241 h 8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3" h="84482">
                    <a:moveTo>
                      <a:pt x="0" y="42241"/>
                    </a:moveTo>
                    <a:cubicBezTo>
                      <a:pt x="0" y="65598"/>
                      <a:pt x="17393" y="84483"/>
                      <a:pt x="39260" y="84483"/>
                    </a:cubicBezTo>
                    <a:cubicBezTo>
                      <a:pt x="61126" y="84483"/>
                      <a:pt x="78519" y="65598"/>
                      <a:pt x="78519" y="42241"/>
                    </a:cubicBezTo>
                    <a:cubicBezTo>
                      <a:pt x="78519" y="18884"/>
                      <a:pt x="61126" y="0"/>
                      <a:pt x="39260" y="0"/>
                    </a:cubicBezTo>
                    <a:cubicBezTo>
                      <a:pt x="17890" y="0"/>
                      <a:pt x="0" y="18884"/>
                      <a:pt x="0" y="42241"/>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sp>
            <p:nvSpPr>
              <p:cNvPr id="367" name="Freeform: Shape 366">
                <a:extLst>
                  <a:ext uri="{FF2B5EF4-FFF2-40B4-BE49-F238E27FC236}">
                    <a16:creationId xmlns:a16="http://schemas.microsoft.com/office/drawing/2014/main" xmlns="" id="{95FE1CA5-05B4-4EC3-9AEE-58BCDAAAF443}"/>
                  </a:ext>
                </a:extLst>
              </p:cNvPr>
              <p:cNvSpPr/>
              <p:nvPr/>
            </p:nvSpPr>
            <p:spPr>
              <a:xfrm>
                <a:off x="1681302" y="1722537"/>
                <a:ext cx="49338" cy="98675"/>
              </a:xfrm>
              <a:custGeom>
                <a:avLst/>
                <a:gdLst>
                  <a:gd name="connsiteX0" fmla="*/ 321 w 39756"/>
                  <a:gd name="connsiteY0" fmla="*/ 38276 h 79513"/>
                  <a:gd name="connsiteX1" fmla="*/ 16720 w 39756"/>
                  <a:gd name="connsiteY1" fmla="*/ 79524 h 79513"/>
                  <a:gd name="connsiteX2" fmla="*/ 39581 w 39756"/>
                  <a:gd name="connsiteY2" fmla="*/ 41258 h 79513"/>
                  <a:gd name="connsiteX3" fmla="*/ 23181 w 39756"/>
                  <a:gd name="connsiteY3" fmla="*/ 11 h 79513"/>
                  <a:gd name="connsiteX4" fmla="*/ 321 w 39756"/>
                  <a:gd name="connsiteY4" fmla="*/ 38276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 h="79513">
                    <a:moveTo>
                      <a:pt x="321" y="38276"/>
                    </a:moveTo>
                    <a:cubicBezTo>
                      <a:pt x="-1667" y="60142"/>
                      <a:pt x="5788" y="79027"/>
                      <a:pt x="16720" y="79524"/>
                    </a:cubicBezTo>
                    <a:cubicBezTo>
                      <a:pt x="27654" y="80021"/>
                      <a:pt x="37593" y="63124"/>
                      <a:pt x="39581" y="41258"/>
                    </a:cubicBezTo>
                    <a:cubicBezTo>
                      <a:pt x="41071" y="19392"/>
                      <a:pt x="34114" y="508"/>
                      <a:pt x="23181" y="11"/>
                    </a:cubicBezTo>
                    <a:cubicBezTo>
                      <a:pt x="12248" y="-486"/>
                      <a:pt x="2309" y="16410"/>
                      <a:pt x="321" y="38276"/>
                    </a:cubicBezTo>
                  </a:path>
                </a:pathLst>
              </a:custGeom>
              <a:solidFill>
                <a:srgbClr val="295566"/>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368" name="Group 367">
              <a:extLst>
                <a:ext uri="{FF2B5EF4-FFF2-40B4-BE49-F238E27FC236}">
                  <a16:creationId xmlns:a16="http://schemas.microsoft.com/office/drawing/2014/main" xmlns="" id="{7AAA0323-6EAB-4D1F-92BC-24B69D2E5272}"/>
                </a:ext>
              </a:extLst>
            </p:cNvPr>
            <p:cNvGrpSpPr/>
            <p:nvPr/>
          </p:nvGrpSpPr>
          <p:grpSpPr>
            <a:xfrm>
              <a:off x="3892313" y="2071068"/>
              <a:ext cx="185016" cy="86341"/>
              <a:chOff x="3739913" y="1918668"/>
              <a:chExt cx="185016" cy="86341"/>
            </a:xfrm>
          </p:grpSpPr>
          <p:sp>
            <p:nvSpPr>
              <p:cNvPr id="369" name="Freeform: Shape 368">
                <a:extLst>
                  <a:ext uri="{FF2B5EF4-FFF2-40B4-BE49-F238E27FC236}">
                    <a16:creationId xmlns:a16="http://schemas.microsoft.com/office/drawing/2014/main" xmlns="" id="{CB508E18-CB29-4BE0-BA18-E8CF4D768555}"/>
                  </a:ext>
                </a:extLst>
              </p:cNvPr>
              <p:cNvSpPr/>
              <p:nvPr/>
            </p:nvSpPr>
            <p:spPr>
              <a:xfrm>
                <a:off x="3739913" y="1918668"/>
                <a:ext cx="185016" cy="86341"/>
              </a:xfrm>
              <a:custGeom>
                <a:avLst/>
                <a:gdLst>
                  <a:gd name="connsiteX0" fmla="*/ 152674 w 149086"/>
                  <a:gd name="connsiteY0" fmla="*/ 14412 h 69573"/>
                  <a:gd name="connsiteX1" fmla="*/ 112918 w 149086"/>
                  <a:gd name="connsiteY1" fmla="*/ 64107 h 69573"/>
                  <a:gd name="connsiteX2" fmla="*/ 77137 w 149086"/>
                  <a:gd name="connsiteY2" fmla="*/ 70568 h 69573"/>
                  <a:gd name="connsiteX3" fmla="*/ 40362 w 149086"/>
                  <a:gd name="connsiteY3" fmla="*/ 64604 h 69573"/>
                  <a:gd name="connsiteX4" fmla="*/ 109 w 149086"/>
                  <a:gd name="connsiteY4" fmla="*/ 14412 h 69573"/>
                  <a:gd name="connsiteX5" fmla="*/ 11539 w 149086"/>
                  <a:gd name="connsiteY5" fmla="*/ 994 h 69573"/>
                  <a:gd name="connsiteX6" fmla="*/ 140250 w 149086"/>
                  <a:gd name="connsiteY6" fmla="*/ 0 h 69573"/>
                  <a:gd name="connsiteX7" fmla="*/ 152674 w 149086"/>
                  <a:gd name="connsiteY7" fmla="*/ 14412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086" h="69573">
                    <a:moveTo>
                      <a:pt x="152674" y="14412"/>
                    </a:moveTo>
                    <a:cubicBezTo>
                      <a:pt x="149693" y="29817"/>
                      <a:pt x="141245" y="53174"/>
                      <a:pt x="112918" y="64107"/>
                    </a:cubicBezTo>
                    <a:cubicBezTo>
                      <a:pt x="103476" y="68083"/>
                      <a:pt x="91549" y="70071"/>
                      <a:pt x="77137" y="70568"/>
                    </a:cubicBezTo>
                    <a:cubicBezTo>
                      <a:pt x="62228" y="70568"/>
                      <a:pt x="50301" y="68580"/>
                      <a:pt x="40362" y="64604"/>
                    </a:cubicBezTo>
                    <a:cubicBezTo>
                      <a:pt x="10545" y="53671"/>
                      <a:pt x="2097" y="29320"/>
                      <a:pt x="109" y="14412"/>
                    </a:cubicBezTo>
                    <a:cubicBezTo>
                      <a:pt x="-885" y="7454"/>
                      <a:pt x="5078" y="994"/>
                      <a:pt x="11539" y="994"/>
                    </a:cubicBezTo>
                    <a:lnTo>
                      <a:pt x="140250" y="0"/>
                    </a:lnTo>
                    <a:cubicBezTo>
                      <a:pt x="148699" y="497"/>
                      <a:pt x="154165" y="6957"/>
                      <a:pt x="152674" y="14412"/>
                    </a:cubicBezTo>
                  </a:path>
                </a:pathLst>
              </a:custGeom>
              <a:solidFill>
                <a:srgbClr val="1B3A49"/>
              </a:solidFill>
              <a:ln w="4966" cap="flat">
                <a:noFill/>
                <a:prstDash val="solid"/>
                <a:miter/>
              </a:ln>
            </p:spPr>
            <p:txBody>
              <a:bodyPr rtlCol="0" anchor="ctr"/>
              <a:lstStyle/>
              <a:p>
                <a:endParaRPr lang="en-GB" dirty="0">
                  <a:latin typeface="Arial" panose="020B0604020202020204" pitchFamily="34" charset="0"/>
                </a:endParaRPr>
              </a:p>
            </p:txBody>
          </p:sp>
          <p:sp>
            <p:nvSpPr>
              <p:cNvPr id="370" name="Freeform: Shape 369">
                <a:extLst>
                  <a:ext uri="{FF2B5EF4-FFF2-40B4-BE49-F238E27FC236}">
                    <a16:creationId xmlns:a16="http://schemas.microsoft.com/office/drawing/2014/main" xmlns="" id="{4F275EF4-34A2-484A-A427-F5DA56E7932A}"/>
                  </a:ext>
                </a:extLst>
              </p:cNvPr>
              <p:cNvSpPr/>
              <p:nvPr/>
            </p:nvSpPr>
            <p:spPr>
              <a:xfrm>
                <a:off x="3770884" y="1919285"/>
                <a:ext cx="117177" cy="18502"/>
              </a:xfrm>
              <a:custGeom>
                <a:avLst/>
                <a:gdLst>
                  <a:gd name="connsiteX0" fmla="*/ 94422 w 94421"/>
                  <a:gd name="connsiteY0" fmla="*/ 1491 h 14908"/>
                  <a:gd name="connsiteX1" fmla="*/ 47211 w 94421"/>
                  <a:gd name="connsiteY1" fmla="*/ 17890 h 14908"/>
                  <a:gd name="connsiteX2" fmla="*/ 0 w 94421"/>
                  <a:gd name="connsiteY2" fmla="*/ 1491 h 14908"/>
                  <a:gd name="connsiteX3" fmla="*/ 0 w 94421"/>
                  <a:gd name="connsiteY3" fmla="*/ 497 h 14908"/>
                  <a:gd name="connsiteX4" fmla="*/ 93925 w 94421"/>
                  <a:gd name="connsiteY4" fmla="*/ 0 h 14908"/>
                  <a:gd name="connsiteX5" fmla="*/ 94422 w 94421"/>
                  <a:gd name="connsiteY5" fmla="*/ 1491 h 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21" h="14908">
                    <a:moveTo>
                      <a:pt x="94422" y="1491"/>
                    </a:moveTo>
                    <a:cubicBezTo>
                      <a:pt x="94422" y="10436"/>
                      <a:pt x="73550" y="17890"/>
                      <a:pt x="47211" y="17890"/>
                    </a:cubicBezTo>
                    <a:cubicBezTo>
                      <a:pt x="20872" y="17890"/>
                      <a:pt x="0" y="10436"/>
                      <a:pt x="0" y="1491"/>
                    </a:cubicBezTo>
                    <a:cubicBezTo>
                      <a:pt x="0" y="1491"/>
                      <a:pt x="0" y="994"/>
                      <a:pt x="0" y="497"/>
                    </a:cubicBezTo>
                    <a:lnTo>
                      <a:pt x="93925" y="0"/>
                    </a:lnTo>
                    <a:cubicBezTo>
                      <a:pt x="94422" y="497"/>
                      <a:pt x="94422" y="994"/>
                      <a:pt x="94422" y="1491"/>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371" name="Freeform: Shape 370">
                <a:extLst>
                  <a:ext uri="{FF2B5EF4-FFF2-40B4-BE49-F238E27FC236}">
                    <a16:creationId xmlns:a16="http://schemas.microsoft.com/office/drawing/2014/main" xmlns="" id="{CC236790-6D70-4B00-BA31-039723192174}"/>
                  </a:ext>
                </a:extLst>
              </p:cNvPr>
              <p:cNvSpPr/>
              <p:nvPr/>
            </p:nvSpPr>
            <p:spPr>
              <a:xfrm>
                <a:off x="3817138" y="1985274"/>
                <a:ext cx="55505" cy="18502"/>
              </a:xfrm>
              <a:custGeom>
                <a:avLst/>
                <a:gdLst>
                  <a:gd name="connsiteX0" fmla="*/ 49199 w 44726"/>
                  <a:gd name="connsiteY0" fmla="*/ 10933 h 14908"/>
                  <a:gd name="connsiteX1" fmla="*/ 14909 w 44726"/>
                  <a:gd name="connsiteY1" fmla="*/ 16896 h 14908"/>
                  <a:gd name="connsiteX2" fmla="*/ 0 w 44726"/>
                  <a:gd name="connsiteY2" fmla="*/ 15903 h 14908"/>
                  <a:gd name="connsiteX3" fmla="*/ 0 w 44726"/>
                  <a:gd name="connsiteY3" fmla="*/ 15406 h 14908"/>
                  <a:gd name="connsiteX4" fmla="*/ 24848 w 44726"/>
                  <a:gd name="connsiteY4" fmla="*/ 0 h 14908"/>
                  <a:gd name="connsiteX5" fmla="*/ 49199 w 44726"/>
                  <a:gd name="connsiteY5" fmla="*/ 10933 h 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6" h="14908">
                    <a:moveTo>
                      <a:pt x="49199" y="10933"/>
                    </a:moveTo>
                    <a:cubicBezTo>
                      <a:pt x="40253" y="14412"/>
                      <a:pt x="28824" y="16400"/>
                      <a:pt x="14909" y="16896"/>
                    </a:cubicBezTo>
                    <a:cubicBezTo>
                      <a:pt x="9442" y="16896"/>
                      <a:pt x="4473" y="16896"/>
                      <a:pt x="0" y="15903"/>
                    </a:cubicBezTo>
                    <a:lnTo>
                      <a:pt x="0" y="15406"/>
                    </a:lnTo>
                    <a:cubicBezTo>
                      <a:pt x="0" y="6957"/>
                      <a:pt x="10933" y="0"/>
                      <a:pt x="24848" y="0"/>
                    </a:cubicBezTo>
                    <a:cubicBezTo>
                      <a:pt x="36278" y="0"/>
                      <a:pt x="45720" y="4473"/>
                      <a:pt x="49199" y="10933"/>
                    </a:cubicBezTo>
                  </a:path>
                </a:pathLst>
              </a:custGeom>
              <a:solidFill>
                <a:srgbClr val="F8888F"/>
              </a:solidFill>
              <a:ln w="4966" cap="flat">
                <a:noFill/>
                <a:prstDash val="solid"/>
                <a:miter/>
              </a:ln>
            </p:spPr>
            <p:txBody>
              <a:bodyPr rtlCol="0" anchor="ctr"/>
              <a:lstStyle/>
              <a:p>
                <a:endParaRPr lang="en-GB" dirty="0">
                  <a:latin typeface="Arial" panose="020B0604020202020204" pitchFamily="34" charset="0"/>
                </a:endParaRPr>
              </a:p>
            </p:txBody>
          </p:sp>
        </p:grpSp>
        <p:grpSp>
          <p:nvGrpSpPr>
            <p:cNvPr id="372" name="Group 371">
              <a:extLst>
                <a:ext uri="{FF2B5EF4-FFF2-40B4-BE49-F238E27FC236}">
                  <a16:creationId xmlns:a16="http://schemas.microsoft.com/office/drawing/2014/main" xmlns="" id="{1CA7041B-FC1C-4E00-BDAF-E8D26426E306}"/>
                </a:ext>
              </a:extLst>
            </p:cNvPr>
            <p:cNvGrpSpPr/>
            <p:nvPr/>
          </p:nvGrpSpPr>
          <p:grpSpPr>
            <a:xfrm>
              <a:off x="1834952" y="2117939"/>
              <a:ext cx="172682" cy="86341"/>
              <a:chOff x="1682552" y="1965539"/>
              <a:chExt cx="172682" cy="86341"/>
            </a:xfrm>
          </p:grpSpPr>
          <p:sp>
            <p:nvSpPr>
              <p:cNvPr id="373" name="Freeform: Shape 372">
                <a:extLst>
                  <a:ext uri="{FF2B5EF4-FFF2-40B4-BE49-F238E27FC236}">
                    <a16:creationId xmlns:a16="http://schemas.microsoft.com/office/drawing/2014/main" xmlns="" id="{788EEDA3-CDB2-4445-B5B8-ED515D2CA72E}"/>
                  </a:ext>
                </a:extLst>
              </p:cNvPr>
              <p:cNvSpPr/>
              <p:nvPr/>
            </p:nvSpPr>
            <p:spPr>
              <a:xfrm>
                <a:off x="1688793" y="1972322"/>
                <a:ext cx="160348" cy="74007"/>
              </a:xfrm>
              <a:custGeom>
                <a:avLst/>
                <a:gdLst>
                  <a:gd name="connsiteX0" fmla="*/ 10967 w 129208"/>
                  <a:gd name="connsiteY0" fmla="*/ 0 h 59634"/>
                  <a:gd name="connsiteX1" fmla="*/ 122782 w 129208"/>
                  <a:gd name="connsiteY1" fmla="*/ 1491 h 59634"/>
                  <a:gd name="connsiteX2" fmla="*/ 132721 w 129208"/>
                  <a:gd name="connsiteY2" fmla="*/ 13915 h 59634"/>
                  <a:gd name="connsiteX3" fmla="*/ 66129 w 129208"/>
                  <a:gd name="connsiteY3" fmla="*/ 61126 h 59634"/>
                  <a:gd name="connsiteX4" fmla="*/ 34 w 129208"/>
                  <a:gd name="connsiteY4" fmla="*/ 11430 h 59634"/>
                  <a:gd name="connsiteX5" fmla="*/ 10967 w 129208"/>
                  <a:gd name="connsiteY5" fmla="*/ 0 h 5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08" h="59634">
                    <a:moveTo>
                      <a:pt x="10967" y="0"/>
                    </a:moveTo>
                    <a:lnTo>
                      <a:pt x="122782" y="1491"/>
                    </a:lnTo>
                    <a:cubicBezTo>
                      <a:pt x="129243" y="1491"/>
                      <a:pt x="134213" y="7454"/>
                      <a:pt x="132721" y="13915"/>
                    </a:cubicBezTo>
                    <a:cubicBezTo>
                      <a:pt x="129243" y="31805"/>
                      <a:pt x="115825" y="61623"/>
                      <a:pt x="66129" y="61126"/>
                    </a:cubicBezTo>
                    <a:cubicBezTo>
                      <a:pt x="13452" y="60629"/>
                      <a:pt x="2519" y="28824"/>
                      <a:pt x="34" y="11430"/>
                    </a:cubicBezTo>
                    <a:cubicBezTo>
                      <a:pt x="-463" y="4970"/>
                      <a:pt x="4507" y="0"/>
                      <a:pt x="10967" y="0"/>
                    </a:cubicBezTo>
                  </a:path>
                </a:pathLst>
              </a:custGeom>
              <a:solidFill>
                <a:srgbClr val="FFFFFF"/>
              </a:solidFill>
              <a:ln w="4966" cap="flat">
                <a:noFill/>
                <a:prstDash val="solid"/>
                <a:miter/>
              </a:ln>
            </p:spPr>
            <p:txBody>
              <a:bodyPr rtlCol="0" anchor="ctr"/>
              <a:lstStyle/>
              <a:p>
                <a:endParaRPr lang="en-GB" dirty="0">
                  <a:latin typeface="Arial" panose="020B0604020202020204" pitchFamily="34" charset="0"/>
                </a:endParaRPr>
              </a:p>
            </p:txBody>
          </p:sp>
          <p:sp>
            <p:nvSpPr>
              <p:cNvPr id="374" name="Freeform: Shape 373">
                <a:extLst>
                  <a:ext uri="{FF2B5EF4-FFF2-40B4-BE49-F238E27FC236}">
                    <a16:creationId xmlns:a16="http://schemas.microsoft.com/office/drawing/2014/main" xmlns="" id="{9BACC5EC-C9DF-4717-AF7C-48F24B4158A9}"/>
                  </a:ext>
                </a:extLst>
              </p:cNvPr>
              <p:cNvSpPr/>
              <p:nvPr/>
            </p:nvSpPr>
            <p:spPr>
              <a:xfrm>
                <a:off x="1682552" y="1965539"/>
                <a:ext cx="172682" cy="86341"/>
              </a:xfrm>
              <a:custGeom>
                <a:avLst/>
                <a:gdLst>
                  <a:gd name="connsiteX0" fmla="*/ 72650 w 139147"/>
                  <a:gd name="connsiteY0" fmla="*/ 72059 h 69573"/>
                  <a:gd name="connsiteX1" fmla="*/ 71159 w 139147"/>
                  <a:gd name="connsiteY1" fmla="*/ 72059 h 69573"/>
                  <a:gd name="connsiteX2" fmla="*/ 94 w 139147"/>
                  <a:gd name="connsiteY2" fmla="*/ 17393 h 69573"/>
                  <a:gd name="connsiteX3" fmla="*/ 4069 w 139147"/>
                  <a:gd name="connsiteY3" fmla="*/ 5467 h 69573"/>
                  <a:gd name="connsiteX4" fmla="*/ 15997 w 139147"/>
                  <a:gd name="connsiteY4" fmla="*/ 0 h 69573"/>
                  <a:gd name="connsiteX5" fmla="*/ 127812 w 139147"/>
                  <a:gd name="connsiteY5" fmla="*/ 1491 h 69573"/>
                  <a:gd name="connsiteX6" fmla="*/ 139739 w 139147"/>
                  <a:gd name="connsiteY6" fmla="*/ 7454 h 69573"/>
                  <a:gd name="connsiteX7" fmla="*/ 142720 w 139147"/>
                  <a:gd name="connsiteY7" fmla="*/ 20375 h 69573"/>
                  <a:gd name="connsiteX8" fmla="*/ 72650 w 139147"/>
                  <a:gd name="connsiteY8" fmla="*/ 72059 h 69573"/>
                  <a:gd name="connsiteX9" fmla="*/ 15500 w 139147"/>
                  <a:gd name="connsiteY9" fmla="*/ 10436 h 69573"/>
                  <a:gd name="connsiteX10" fmla="*/ 11524 w 139147"/>
                  <a:gd name="connsiteY10" fmla="*/ 11927 h 69573"/>
                  <a:gd name="connsiteX11" fmla="*/ 10530 w 139147"/>
                  <a:gd name="connsiteY11" fmla="*/ 15406 h 69573"/>
                  <a:gd name="connsiteX12" fmla="*/ 71159 w 139147"/>
                  <a:gd name="connsiteY12" fmla="*/ 60629 h 69573"/>
                  <a:gd name="connsiteX13" fmla="*/ 72650 w 139147"/>
                  <a:gd name="connsiteY13" fmla="*/ 60629 h 69573"/>
                  <a:gd name="connsiteX14" fmla="*/ 132284 w 139147"/>
                  <a:gd name="connsiteY14" fmla="*/ 17393 h 69573"/>
                  <a:gd name="connsiteX15" fmla="*/ 131291 w 139147"/>
                  <a:gd name="connsiteY15" fmla="*/ 12921 h 69573"/>
                  <a:gd name="connsiteX16" fmla="*/ 127315 w 139147"/>
                  <a:gd name="connsiteY16" fmla="*/ 10933 h 69573"/>
                  <a:gd name="connsiteX17" fmla="*/ 15500 w 139147"/>
                  <a:gd name="connsiteY17" fmla="*/ 10436 h 69573"/>
                  <a:gd name="connsiteX18" fmla="*/ 15500 w 139147"/>
                  <a:gd name="connsiteY18" fmla="*/ 10436 h 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147" h="69573">
                    <a:moveTo>
                      <a:pt x="72650" y="72059"/>
                    </a:moveTo>
                    <a:cubicBezTo>
                      <a:pt x="72153" y="72059"/>
                      <a:pt x="71656" y="72059"/>
                      <a:pt x="71159" y="72059"/>
                    </a:cubicBezTo>
                    <a:cubicBezTo>
                      <a:pt x="13015" y="71562"/>
                      <a:pt x="2082" y="33793"/>
                      <a:pt x="94" y="17393"/>
                    </a:cubicBezTo>
                    <a:cubicBezTo>
                      <a:pt x="-403" y="12921"/>
                      <a:pt x="1088" y="8448"/>
                      <a:pt x="4069" y="5467"/>
                    </a:cubicBezTo>
                    <a:cubicBezTo>
                      <a:pt x="7052" y="1988"/>
                      <a:pt x="12021" y="497"/>
                      <a:pt x="15997" y="0"/>
                    </a:cubicBezTo>
                    <a:lnTo>
                      <a:pt x="127812" y="1491"/>
                    </a:lnTo>
                    <a:cubicBezTo>
                      <a:pt x="132284" y="1491"/>
                      <a:pt x="136757" y="3479"/>
                      <a:pt x="139739" y="7454"/>
                    </a:cubicBezTo>
                    <a:cubicBezTo>
                      <a:pt x="142720" y="10933"/>
                      <a:pt x="143715" y="15903"/>
                      <a:pt x="142720" y="20375"/>
                    </a:cubicBezTo>
                    <a:cubicBezTo>
                      <a:pt x="139739" y="35781"/>
                      <a:pt x="126818" y="72059"/>
                      <a:pt x="72650" y="72059"/>
                    </a:cubicBezTo>
                    <a:moveTo>
                      <a:pt x="15500" y="10436"/>
                    </a:moveTo>
                    <a:cubicBezTo>
                      <a:pt x="14009" y="10436"/>
                      <a:pt x="12518" y="10933"/>
                      <a:pt x="11524" y="11927"/>
                    </a:cubicBezTo>
                    <a:cubicBezTo>
                      <a:pt x="11027" y="12424"/>
                      <a:pt x="10033" y="13915"/>
                      <a:pt x="10530" y="15406"/>
                    </a:cubicBezTo>
                    <a:cubicBezTo>
                      <a:pt x="12518" y="31805"/>
                      <a:pt x="22954" y="60132"/>
                      <a:pt x="71159" y="60629"/>
                    </a:cubicBezTo>
                    <a:cubicBezTo>
                      <a:pt x="71656" y="60629"/>
                      <a:pt x="72153" y="60629"/>
                      <a:pt x="72650" y="60629"/>
                    </a:cubicBezTo>
                    <a:cubicBezTo>
                      <a:pt x="114891" y="60629"/>
                      <a:pt x="128309" y="37272"/>
                      <a:pt x="132284" y="17393"/>
                    </a:cubicBezTo>
                    <a:cubicBezTo>
                      <a:pt x="132781" y="15903"/>
                      <a:pt x="132284" y="14412"/>
                      <a:pt x="131291" y="12921"/>
                    </a:cubicBezTo>
                    <a:cubicBezTo>
                      <a:pt x="130793" y="12424"/>
                      <a:pt x="129303" y="10933"/>
                      <a:pt x="127315" y="10933"/>
                    </a:cubicBezTo>
                    <a:lnTo>
                      <a:pt x="15500" y="10436"/>
                    </a:lnTo>
                    <a:lnTo>
                      <a:pt x="15500" y="10436"/>
                    </a:lnTo>
                    <a:close/>
                  </a:path>
                </a:pathLst>
              </a:custGeom>
              <a:solidFill>
                <a:srgbClr val="F1AAB8"/>
              </a:solidFill>
              <a:ln w="4966" cap="flat">
                <a:noFill/>
                <a:prstDash val="solid"/>
                <a:miter/>
              </a:ln>
            </p:spPr>
            <p:txBody>
              <a:bodyPr rtlCol="0" anchor="ctr"/>
              <a:lstStyle/>
              <a:p>
                <a:endParaRPr lang="en-GB" dirty="0">
                  <a:latin typeface="Arial" panose="020B0604020202020204" pitchFamily="34" charset="0"/>
                </a:endParaRPr>
              </a:p>
            </p:txBody>
          </p:sp>
        </p:grpSp>
      </p:grpSp>
    </p:spTree>
    <p:extLst>
      <p:ext uri="{BB962C8B-B14F-4D97-AF65-F5344CB8AC3E}">
        <p14:creationId xmlns:p14="http://schemas.microsoft.com/office/powerpoint/2010/main" val="41093359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 calcmode="lin" valueType="num">
                                      <p:cBhvr additive="base">
                                        <p:cTn id="10" dur="500" fill="hold"/>
                                        <p:tgtEl>
                                          <p:spTgt spid="207"/>
                                        </p:tgtEl>
                                        <p:attrNameLst>
                                          <p:attrName>ppt_x</p:attrName>
                                        </p:attrNameLst>
                                      </p:cBhvr>
                                      <p:tavLst>
                                        <p:tav tm="0">
                                          <p:val>
                                            <p:strVal val="#ppt_x"/>
                                          </p:val>
                                        </p:tav>
                                        <p:tav tm="100000">
                                          <p:val>
                                            <p:strVal val="#ppt_x"/>
                                          </p:val>
                                        </p:tav>
                                      </p:tavLst>
                                    </p:anim>
                                    <p:anim calcmode="lin" valueType="num">
                                      <p:cBhvr additive="base">
                                        <p:cTn id="11" dur="500" fill="hold"/>
                                        <p:tgtEl>
                                          <p:spTgt spid="20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17"/>
                                        </p:tgtEl>
                                        <p:attrNameLst>
                                          <p:attrName>style.visibility</p:attrName>
                                        </p:attrNameLst>
                                      </p:cBhvr>
                                      <p:to>
                                        <p:strVal val="visible"/>
                                      </p:to>
                                    </p:set>
                                    <p:anim calcmode="lin" valueType="num">
                                      <p:cBhvr additive="base">
                                        <p:cTn id="14" dur="500" fill="hold"/>
                                        <p:tgtEl>
                                          <p:spTgt spid="217"/>
                                        </p:tgtEl>
                                        <p:attrNameLst>
                                          <p:attrName>ppt_x</p:attrName>
                                        </p:attrNameLst>
                                      </p:cBhvr>
                                      <p:tavLst>
                                        <p:tav tm="0">
                                          <p:val>
                                            <p:strVal val="#ppt_x"/>
                                          </p:val>
                                        </p:tav>
                                        <p:tav tm="100000">
                                          <p:val>
                                            <p:strVal val="#ppt_x"/>
                                          </p:val>
                                        </p:tav>
                                      </p:tavLst>
                                    </p:anim>
                                    <p:anim calcmode="lin" valueType="num">
                                      <p:cBhvr additive="base">
                                        <p:cTn id="15" dur="500" fill="hold"/>
                                        <p:tgtEl>
                                          <p:spTgt spid="2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08"/>
                                        </p:tgtEl>
                                        <p:attrNameLst>
                                          <p:attrName>style.visibility</p:attrName>
                                        </p:attrNameLst>
                                      </p:cBhvr>
                                      <p:to>
                                        <p:strVal val="visible"/>
                                      </p:to>
                                    </p:set>
                                    <p:anim calcmode="lin" valueType="num">
                                      <p:cBhvr additive="base">
                                        <p:cTn id="18" dur="500" fill="hold"/>
                                        <p:tgtEl>
                                          <p:spTgt spid="208"/>
                                        </p:tgtEl>
                                        <p:attrNameLst>
                                          <p:attrName>ppt_x</p:attrName>
                                        </p:attrNameLst>
                                      </p:cBhvr>
                                      <p:tavLst>
                                        <p:tav tm="0">
                                          <p:val>
                                            <p:strVal val="#ppt_x"/>
                                          </p:val>
                                        </p:tav>
                                        <p:tav tm="100000">
                                          <p:val>
                                            <p:strVal val="#ppt_x"/>
                                          </p:val>
                                        </p:tav>
                                      </p:tavLst>
                                    </p:anim>
                                    <p:anim calcmode="lin" valueType="num">
                                      <p:cBhvr additive="base">
                                        <p:cTn id="19" dur="500" fill="hold"/>
                                        <p:tgtEl>
                                          <p:spTgt spid="20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2"/>
                                        </p:tgtEl>
                                        <p:attrNameLst>
                                          <p:attrName>style.visibility</p:attrName>
                                        </p:attrNameLst>
                                      </p:cBhvr>
                                      <p:to>
                                        <p:strVal val="visible"/>
                                      </p:to>
                                    </p:set>
                                    <p:anim calcmode="lin" valueType="num">
                                      <p:cBhvr additive="base">
                                        <p:cTn id="22" dur="500" fill="hold"/>
                                        <p:tgtEl>
                                          <p:spTgt spid="202"/>
                                        </p:tgtEl>
                                        <p:attrNameLst>
                                          <p:attrName>ppt_x</p:attrName>
                                        </p:attrNameLst>
                                      </p:cBhvr>
                                      <p:tavLst>
                                        <p:tav tm="0">
                                          <p:val>
                                            <p:strVal val="#ppt_x"/>
                                          </p:val>
                                        </p:tav>
                                        <p:tav tm="100000">
                                          <p:val>
                                            <p:strVal val="#ppt_x"/>
                                          </p:val>
                                        </p:tav>
                                      </p:tavLst>
                                    </p:anim>
                                    <p:anim calcmode="lin" valueType="num">
                                      <p:cBhvr additive="base">
                                        <p:cTn id="23" dur="500" fill="hold"/>
                                        <p:tgtEl>
                                          <p:spTgt spid="20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 presetClass="exit" presetSubtype="0" fill="hold" nodeType="withEffect">
                                  <p:stCondLst>
                                    <p:cond delay="50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ntr" presetSubtype="0" fill="hold" nodeType="withEffect">
                                  <p:stCondLst>
                                    <p:cond delay="500"/>
                                  </p:stCondLst>
                                  <p:childTnLst>
                                    <p:set>
                                      <p:cBhvr>
                                        <p:cTn id="31" dur="1" fill="hold">
                                          <p:stCondLst>
                                            <p:cond delay="0"/>
                                          </p:stCondLst>
                                        </p:cTn>
                                        <p:tgtEl>
                                          <p:spTgt spid="214"/>
                                        </p:tgtEl>
                                        <p:attrNameLst>
                                          <p:attrName>style.visibility</p:attrName>
                                        </p:attrNameLst>
                                      </p:cBhvr>
                                      <p:to>
                                        <p:strVal val="visible"/>
                                      </p:to>
                                    </p:set>
                                  </p:childTnLst>
                                </p:cTn>
                              </p:par>
                            </p:childTnLst>
                          </p:cTn>
                        </p:par>
                        <p:par>
                          <p:cTn id="32" fill="hold">
                            <p:stCondLst>
                              <p:cond delay="500"/>
                            </p:stCondLst>
                            <p:childTnLst>
                              <p:par>
                                <p:cTn id="33" presetID="8" presetClass="emph" presetSubtype="0" autoRev="1" fill="hold" nodeType="afterEffect">
                                  <p:stCondLst>
                                    <p:cond delay="0"/>
                                  </p:stCondLst>
                                  <p:childTnLst>
                                    <p:animRot by="600000">
                                      <p:cBhvr>
                                        <p:cTn id="34" dur="1000" fill="hold"/>
                                        <p:tgtEl>
                                          <p:spTgt spid="214"/>
                                        </p:tgtEl>
                                        <p:attrNameLst>
                                          <p:attrName>r</p:attrName>
                                        </p:attrNameLst>
                                      </p:cBhvr>
                                    </p:animRot>
                                  </p:childTnLst>
                                </p:cTn>
                              </p:par>
                              <p:par>
                                <p:cTn id="35" presetID="6" presetClass="emph" presetSubtype="0" autoRev="1" fill="hold" nodeType="withEffect">
                                  <p:stCondLst>
                                    <p:cond delay="0"/>
                                  </p:stCondLst>
                                  <p:childTnLst>
                                    <p:animScale>
                                      <p:cBhvr>
                                        <p:cTn id="36" dur="1000" fill="hold"/>
                                        <p:tgtEl>
                                          <p:spTgt spid="214"/>
                                        </p:tgtEl>
                                      </p:cBhvr>
                                      <p:by x="91000" y="91000"/>
                                    </p:animScale>
                                  </p:childTnLst>
                                </p:cTn>
                              </p:par>
                              <p:par>
                                <p:cTn id="37" presetID="8" presetClass="emph" presetSubtype="0" autoRev="1" fill="hold" nodeType="withEffect">
                                  <p:stCondLst>
                                    <p:cond delay="2000"/>
                                  </p:stCondLst>
                                  <p:childTnLst>
                                    <p:animRot by="-480000">
                                      <p:cBhvr>
                                        <p:cTn id="38" dur="1000" fill="hold"/>
                                        <p:tgtEl>
                                          <p:spTgt spid="214"/>
                                        </p:tgtEl>
                                        <p:attrNameLst>
                                          <p:attrName>r</p:attrName>
                                        </p:attrNameLst>
                                      </p:cBhvr>
                                    </p:animRot>
                                  </p:childTnLst>
                                </p:cTn>
                              </p:par>
                              <p:par>
                                <p:cTn id="39" presetID="6" presetClass="emph" presetSubtype="0" autoRev="1" fill="hold" nodeType="withEffect">
                                  <p:stCondLst>
                                    <p:cond delay="2000"/>
                                  </p:stCondLst>
                                  <p:childTnLst>
                                    <p:animScale>
                                      <p:cBhvr>
                                        <p:cTn id="40" dur="1000" fill="hold"/>
                                        <p:tgtEl>
                                          <p:spTgt spid="214"/>
                                        </p:tgtEl>
                                      </p:cBhvr>
                                      <p:by x="90000" y="90000"/>
                                    </p:animScale>
                                  </p:childTnLst>
                                </p:cTn>
                              </p:par>
                              <p:par>
                                <p:cTn id="41" presetID="1" presetClass="exit" presetSubtype="0" fill="hold" nodeType="withEffect">
                                  <p:stCondLst>
                                    <p:cond delay="500"/>
                                  </p:stCondLst>
                                  <p:childTnLst>
                                    <p:set>
                                      <p:cBhvr>
                                        <p:cTn id="42" dur="1" fill="hold">
                                          <p:stCondLst>
                                            <p:cond delay="0"/>
                                          </p:stCondLst>
                                        </p:cTn>
                                        <p:tgtEl>
                                          <p:spTgt spid="207"/>
                                        </p:tgtEl>
                                        <p:attrNameLst>
                                          <p:attrName>style.visibility</p:attrName>
                                        </p:attrNameLst>
                                      </p:cBhvr>
                                      <p:to>
                                        <p:strVal val="hidden"/>
                                      </p:to>
                                    </p:set>
                                  </p:childTnLst>
                                </p:cTn>
                              </p:par>
                              <p:par>
                                <p:cTn id="43" presetID="1" presetClass="entr" presetSubtype="0" fill="hold" nodeType="withEffect">
                                  <p:stCondLst>
                                    <p:cond delay="600"/>
                                  </p:stCondLst>
                                  <p:childTnLst>
                                    <p:set>
                                      <p:cBhvr>
                                        <p:cTn id="44" dur="1" fill="hold">
                                          <p:stCondLst>
                                            <p:cond delay="0"/>
                                          </p:stCondLst>
                                        </p:cTn>
                                        <p:tgtEl>
                                          <p:spTgt spid="207"/>
                                        </p:tgtEl>
                                        <p:attrNameLst>
                                          <p:attrName>style.visibility</p:attrName>
                                        </p:attrNameLst>
                                      </p:cBhvr>
                                      <p:to>
                                        <p:strVal val="visible"/>
                                      </p:to>
                                    </p:set>
                                  </p:childTnLst>
                                </p:cTn>
                              </p:par>
                              <p:par>
                                <p:cTn id="45" presetID="1" presetClass="exit" presetSubtype="0" fill="hold" nodeType="withEffect">
                                  <p:stCondLst>
                                    <p:cond delay="2000"/>
                                  </p:stCondLst>
                                  <p:childTnLst>
                                    <p:set>
                                      <p:cBhvr>
                                        <p:cTn id="46" dur="1" fill="hold">
                                          <p:stCondLst>
                                            <p:cond delay="0"/>
                                          </p:stCondLst>
                                        </p:cTn>
                                        <p:tgtEl>
                                          <p:spTgt spid="207"/>
                                        </p:tgtEl>
                                        <p:attrNameLst>
                                          <p:attrName>style.visibility</p:attrName>
                                        </p:attrNameLst>
                                      </p:cBhvr>
                                      <p:to>
                                        <p:strVal val="hidden"/>
                                      </p:to>
                                    </p:set>
                                  </p:childTnLst>
                                </p:cTn>
                              </p:par>
                              <p:par>
                                <p:cTn id="47" presetID="1" presetClass="entr" presetSubtype="0" fill="hold" nodeType="withEffect">
                                  <p:stCondLst>
                                    <p:cond delay="2100"/>
                                  </p:stCondLst>
                                  <p:childTnLst>
                                    <p:set>
                                      <p:cBhvr>
                                        <p:cTn id="48" dur="1" fill="hold">
                                          <p:stCondLst>
                                            <p:cond delay="0"/>
                                          </p:stCondLst>
                                        </p:cTn>
                                        <p:tgtEl>
                                          <p:spTgt spid="207"/>
                                        </p:tgtEl>
                                        <p:attrNameLst>
                                          <p:attrName>style.visibility</p:attrName>
                                        </p:attrNameLst>
                                      </p:cBhvr>
                                      <p:to>
                                        <p:strVal val="visible"/>
                                      </p:to>
                                    </p:set>
                                  </p:childTnLst>
                                </p:cTn>
                              </p:par>
                              <p:par>
                                <p:cTn id="49" presetID="6" presetClass="emph" presetSubtype="0" autoRev="1" fill="hold" nodeType="withEffect">
                                  <p:stCondLst>
                                    <p:cond delay="5000"/>
                                  </p:stCondLst>
                                  <p:childTnLst>
                                    <p:animScale>
                                      <p:cBhvr>
                                        <p:cTn id="50" dur="1000" fill="hold"/>
                                        <p:tgtEl>
                                          <p:spTgt spid="217"/>
                                        </p:tgtEl>
                                      </p:cBhvr>
                                      <p:by x="91000" y="91000"/>
                                    </p:animScale>
                                  </p:childTnLst>
                                </p:cTn>
                              </p:par>
                              <p:par>
                                <p:cTn id="51" presetID="1" presetClass="exit" presetSubtype="0" fill="hold" nodeType="withEffect">
                                  <p:stCondLst>
                                    <p:cond delay="6000"/>
                                  </p:stCondLst>
                                  <p:childTnLst>
                                    <p:set>
                                      <p:cBhvr>
                                        <p:cTn id="52" dur="1" fill="hold">
                                          <p:stCondLst>
                                            <p:cond delay="0"/>
                                          </p:stCondLst>
                                        </p:cTn>
                                        <p:tgtEl>
                                          <p:spTgt spid="207"/>
                                        </p:tgtEl>
                                        <p:attrNameLst>
                                          <p:attrName>style.visibility</p:attrName>
                                        </p:attrNameLst>
                                      </p:cBhvr>
                                      <p:to>
                                        <p:strVal val="hidden"/>
                                      </p:to>
                                    </p:set>
                                  </p:childTnLst>
                                </p:cTn>
                              </p:par>
                              <p:par>
                                <p:cTn id="53" presetID="1" presetClass="entr" presetSubtype="0" fill="hold" nodeType="withEffect">
                                  <p:stCondLst>
                                    <p:cond delay="6100"/>
                                  </p:stCondLst>
                                  <p:childTnLst>
                                    <p:set>
                                      <p:cBhvr>
                                        <p:cTn id="54" dur="1" fill="hold">
                                          <p:stCondLst>
                                            <p:cond delay="0"/>
                                          </p:stCondLst>
                                        </p:cTn>
                                        <p:tgtEl>
                                          <p:spTgt spid="207"/>
                                        </p:tgtEl>
                                        <p:attrNameLst>
                                          <p:attrName>style.visibility</p:attrName>
                                        </p:attrNameLst>
                                      </p:cBhvr>
                                      <p:to>
                                        <p:strVal val="visible"/>
                                      </p:to>
                                    </p:set>
                                  </p:childTnLst>
                                </p:cTn>
                              </p:par>
                              <p:par>
                                <p:cTn id="55" presetID="1" presetClass="exit" presetSubtype="0" fill="hold" nodeType="withEffect">
                                  <p:stCondLst>
                                    <p:cond delay="8500"/>
                                  </p:stCondLst>
                                  <p:childTnLst>
                                    <p:set>
                                      <p:cBhvr>
                                        <p:cTn id="56" dur="1" fill="hold">
                                          <p:stCondLst>
                                            <p:cond delay="0"/>
                                          </p:stCondLst>
                                        </p:cTn>
                                        <p:tgtEl>
                                          <p:spTgt spid="207"/>
                                        </p:tgtEl>
                                        <p:attrNameLst>
                                          <p:attrName>style.visibility</p:attrName>
                                        </p:attrNameLst>
                                      </p:cBhvr>
                                      <p:to>
                                        <p:strVal val="hidden"/>
                                      </p:to>
                                    </p:set>
                                  </p:childTnLst>
                                </p:cTn>
                              </p:par>
                              <p:par>
                                <p:cTn id="57" presetID="1" presetClass="entr" presetSubtype="0" fill="hold" nodeType="withEffect">
                                  <p:stCondLst>
                                    <p:cond delay="8600"/>
                                  </p:stCondLst>
                                  <p:childTnLst>
                                    <p:set>
                                      <p:cBhvr>
                                        <p:cTn id="58" dur="1" fill="hold">
                                          <p:stCondLst>
                                            <p:cond delay="0"/>
                                          </p:stCondLst>
                                        </p:cTn>
                                        <p:tgtEl>
                                          <p:spTgt spid="207"/>
                                        </p:tgtEl>
                                        <p:attrNameLst>
                                          <p:attrName>style.visibility</p:attrName>
                                        </p:attrNameLst>
                                      </p:cBhvr>
                                      <p:to>
                                        <p:strVal val="visible"/>
                                      </p:to>
                                    </p:set>
                                  </p:childTnLst>
                                </p:cTn>
                              </p:par>
                              <p:par>
                                <p:cTn id="59" presetID="6" presetClass="emph" presetSubtype="0" autoRev="1" fill="hold" nodeType="withEffect">
                                  <p:stCondLst>
                                    <p:cond delay="1000"/>
                                  </p:stCondLst>
                                  <p:childTnLst>
                                    <p:animScale>
                                      <p:cBhvr>
                                        <p:cTn id="60" dur="1000" fill="hold"/>
                                        <p:tgtEl>
                                          <p:spTgt spid="217"/>
                                        </p:tgtEl>
                                      </p:cBhvr>
                                      <p:by x="90000" y="90000"/>
                                    </p:animScale>
                                  </p:childTnLst>
                                </p:cTn>
                              </p:par>
                              <p:par>
                                <p:cTn id="61" presetID="1" presetClass="exit" presetSubtype="0" fill="hold" nodeType="withEffect">
                                  <p:stCondLst>
                                    <p:cond delay="1000"/>
                                  </p:stCondLst>
                                  <p:childTnLst>
                                    <p:set>
                                      <p:cBhvr>
                                        <p:cTn id="62" dur="1" fill="hold">
                                          <p:stCondLst>
                                            <p:cond delay="0"/>
                                          </p:stCondLst>
                                        </p:cTn>
                                        <p:tgtEl>
                                          <p:spTgt spid="208"/>
                                        </p:tgtEl>
                                        <p:attrNameLst>
                                          <p:attrName>style.visibility</p:attrName>
                                        </p:attrNameLst>
                                      </p:cBhvr>
                                      <p:to>
                                        <p:strVal val="hidden"/>
                                      </p:to>
                                    </p:set>
                                  </p:childTnLst>
                                </p:cTn>
                              </p:par>
                              <p:par>
                                <p:cTn id="63" presetID="1" presetClass="entr" presetSubtype="0" fill="hold" nodeType="withEffect">
                                  <p:stCondLst>
                                    <p:cond delay="1100"/>
                                  </p:stCondLst>
                                  <p:childTnLst>
                                    <p:set>
                                      <p:cBhvr>
                                        <p:cTn id="64" dur="1" fill="hold">
                                          <p:stCondLst>
                                            <p:cond delay="0"/>
                                          </p:stCondLst>
                                        </p:cTn>
                                        <p:tgtEl>
                                          <p:spTgt spid="208"/>
                                        </p:tgtEl>
                                        <p:attrNameLst>
                                          <p:attrName>style.visibility</p:attrName>
                                        </p:attrNameLst>
                                      </p:cBhvr>
                                      <p:to>
                                        <p:strVal val="visible"/>
                                      </p:to>
                                    </p:set>
                                  </p:childTnLst>
                                </p:cTn>
                              </p:par>
                              <p:par>
                                <p:cTn id="65" presetID="6" presetClass="emph" presetSubtype="0" autoRev="1" fill="hold" nodeType="withEffect">
                                  <p:stCondLst>
                                    <p:cond delay="6000"/>
                                  </p:stCondLst>
                                  <p:childTnLst>
                                    <p:animScale>
                                      <p:cBhvr>
                                        <p:cTn id="66" dur="1000" fill="hold"/>
                                        <p:tgtEl>
                                          <p:spTgt spid="214"/>
                                        </p:tgtEl>
                                      </p:cBhvr>
                                      <p:by x="90000" y="90000"/>
                                    </p:animScale>
                                  </p:childTnLst>
                                </p:cTn>
                              </p:par>
                              <p:par>
                                <p:cTn id="67" presetID="1" presetClass="exit" presetSubtype="0" fill="hold" nodeType="withEffect">
                                  <p:stCondLst>
                                    <p:cond delay="4500"/>
                                  </p:stCondLst>
                                  <p:childTnLst>
                                    <p:set>
                                      <p:cBhvr>
                                        <p:cTn id="68" dur="1" fill="hold">
                                          <p:stCondLst>
                                            <p:cond delay="0"/>
                                          </p:stCondLst>
                                        </p:cTn>
                                        <p:tgtEl>
                                          <p:spTgt spid="208"/>
                                        </p:tgtEl>
                                        <p:attrNameLst>
                                          <p:attrName>style.visibility</p:attrName>
                                        </p:attrNameLst>
                                      </p:cBhvr>
                                      <p:to>
                                        <p:strVal val="hidden"/>
                                      </p:to>
                                    </p:set>
                                  </p:childTnLst>
                                </p:cTn>
                              </p:par>
                              <p:par>
                                <p:cTn id="69" presetID="1" presetClass="entr" presetSubtype="0" fill="hold" nodeType="withEffect">
                                  <p:stCondLst>
                                    <p:cond delay="4600"/>
                                  </p:stCondLst>
                                  <p:childTnLst>
                                    <p:set>
                                      <p:cBhvr>
                                        <p:cTn id="70" dur="1" fill="hold">
                                          <p:stCondLst>
                                            <p:cond delay="0"/>
                                          </p:stCondLst>
                                        </p:cTn>
                                        <p:tgtEl>
                                          <p:spTgt spid="208"/>
                                        </p:tgtEl>
                                        <p:attrNameLst>
                                          <p:attrName>style.visibility</p:attrName>
                                        </p:attrNameLst>
                                      </p:cBhvr>
                                      <p:to>
                                        <p:strVal val="visible"/>
                                      </p:to>
                                    </p:set>
                                  </p:childTnLst>
                                </p:cTn>
                              </p:par>
                              <p:par>
                                <p:cTn id="71" presetID="1" presetClass="exit" presetSubtype="0" fill="hold" nodeType="withEffect">
                                  <p:stCondLst>
                                    <p:cond delay="7600"/>
                                  </p:stCondLst>
                                  <p:childTnLst>
                                    <p:set>
                                      <p:cBhvr>
                                        <p:cTn id="72" dur="1" fill="hold">
                                          <p:stCondLst>
                                            <p:cond delay="0"/>
                                          </p:stCondLst>
                                        </p:cTn>
                                        <p:tgtEl>
                                          <p:spTgt spid="208"/>
                                        </p:tgtEl>
                                        <p:attrNameLst>
                                          <p:attrName>style.visibility</p:attrName>
                                        </p:attrNameLst>
                                      </p:cBhvr>
                                      <p:to>
                                        <p:strVal val="hidden"/>
                                      </p:to>
                                    </p:set>
                                  </p:childTnLst>
                                </p:cTn>
                              </p:par>
                              <p:par>
                                <p:cTn id="73" presetID="1" presetClass="entr" presetSubtype="0" fill="hold" nodeType="withEffect">
                                  <p:stCondLst>
                                    <p:cond delay="7700"/>
                                  </p:stCondLst>
                                  <p:childTnLst>
                                    <p:set>
                                      <p:cBhvr>
                                        <p:cTn id="74" dur="1" fill="hold">
                                          <p:stCondLst>
                                            <p:cond delay="0"/>
                                          </p:stCondLst>
                                        </p:cTn>
                                        <p:tgtEl>
                                          <p:spTgt spid="208"/>
                                        </p:tgtEl>
                                        <p:attrNameLst>
                                          <p:attrName>style.visibility</p:attrName>
                                        </p:attrNameLst>
                                      </p:cBhvr>
                                      <p:to>
                                        <p:strVal val="visible"/>
                                      </p:to>
                                    </p:set>
                                  </p:childTnLst>
                                </p:cTn>
                              </p:par>
                              <p:par>
                                <p:cTn id="75" presetID="1" presetClass="exit" presetSubtype="0" fill="hold" nodeType="withEffect">
                                  <p:stCondLst>
                                    <p:cond delay="10000"/>
                                  </p:stCondLst>
                                  <p:childTnLst>
                                    <p:set>
                                      <p:cBhvr>
                                        <p:cTn id="76" dur="1" fill="hold">
                                          <p:stCondLst>
                                            <p:cond delay="0"/>
                                          </p:stCondLst>
                                        </p:cTn>
                                        <p:tgtEl>
                                          <p:spTgt spid="208"/>
                                        </p:tgtEl>
                                        <p:attrNameLst>
                                          <p:attrName>style.visibility</p:attrName>
                                        </p:attrNameLst>
                                      </p:cBhvr>
                                      <p:to>
                                        <p:strVal val="hidden"/>
                                      </p:to>
                                    </p:set>
                                  </p:childTnLst>
                                </p:cTn>
                              </p:par>
                              <p:par>
                                <p:cTn id="77" presetID="1" presetClass="entr" presetSubtype="0" fill="hold" nodeType="withEffect">
                                  <p:stCondLst>
                                    <p:cond delay="10100"/>
                                  </p:stCondLst>
                                  <p:childTnLst>
                                    <p:set>
                                      <p:cBhvr>
                                        <p:cTn id="78" dur="1" fill="hold">
                                          <p:stCondLst>
                                            <p:cond delay="0"/>
                                          </p:stCondLst>
                                        </p:cTn>
                                        <p:tgtEl>
                                          <p:spTgt spid="208"/>
                                        </p:tgtEl>
                                        <p:attrNameLst>
                                          <p:attrName>style.visibility</p:attrName>
                                        </p:attrNameLst>
                                      </p:cBhvr>
                                      <p:to>
                                        <p:strVal val="visible"/>
                                      </p:to>
                                    </p:set>
                                  </p:childTnLst>
                                </p:cTn>
                              </p:par>
                              <p:par>
                                <p:cTn id="79" presetID="6" presetClass="emph" presetSubtype="0" autoRev="1" fill="hold" nodeType="withEffect">
                                  <p:stCondLst>
                                    <p:cond delay="8000"/>
                                  </p:stCondLst>
                                  <p:childTnLst>
                                    <p:animScale>
                                      <p:cBhvr>
                                        <p:cTn id="80" dur="1000" fill="hold"/>
                                        <p:tgtEl>
                                          <p:spTgt spid="217"/>
                                        </p:tgtEl>
                                      </p:cBhvr>
                                      <p:by x="90000" y="90000"/>
                                    </p:animScale>
                                  </p:childTnLst>
                                </p:cTn>
                              </p:par>
                              <p:par>
                                <p:cTn id="81" presetID="10" presetClass="entr" presetSubtype="0" fill="hold" grpId="0" nodeType="withEffect">
                                  <p:stCondLst>
                                    <p:cond delay="750"/>
                                  </p:stCondLst>
                                  <p:childTnLst>
                                    <p:set>
                                      <p:cBhvr>
                                        <p:cTn id="82" dur="1" fill="hold">
                                          <p:stCondLst>
                                            <p:cond delay="0"/>
                                          </p:stCondLst>
                                        </p:cTn>
                                        <p:tgtEl>
                                          <p:spTgt spid="210"/>
                                        </p:tgtEl>
                                        <p:attrNameLst>
                                          <p:attrName>style.visibility</p:attrName>
                                        </p:attrNameLst>
                                      </p:cBhvr>
                                      <p:to>
                                        <p:strVal val="visible"/>
                                      </p:to>
                                    </p:set>
                                    <p:animEffect transition="in" filter="fade">
                                      <p:cBhvr>
                                        <p:cTn id="83" dur="500"/>
                                        <p:tgtEl>
                                          <p:spTgt spid="210"/>
                                        </p:tgtEl>
                                      </p:cBhvr>
                                    </p:animEffect>
                                  </p:childTnLst>
                                </p:cTn>
                              </p:par>
                              <p:par>
                                <p:cTn id="84" presetID="23" presetClass="entr" presetSubtype="16" fill="hold" grpId="1" nodeType="withEffect">
                                  <p:stCondLst>
                                    <p:cond delay="750"/>
                                  </p:stCondLst>
                                  <p:childTnLst>
                                    <p:set>
                                      <p:cBhvr>
                                        <p:cTn id="85" dur="1" fill="hold">
                                          <p:stCondLst>
                                            <p:cond delay="0"/>
                                          </p:stCondLst>
                                        </p:cTn>
                                        <p:tgtEl>
                                          <p:spTgt spid="210"/>
                                        </p:tgtEl>
                                        <p:attrNameLst>
                                          <p:attrName>style.visibility</p:attrName>
                                        </p:attrNameLst>
                                      </p:cBhvr>
                                      <p:to>
                                        <p:strVal val="visible"/>
                                      </p:to>
                                    </p:set>
                                    <p:anim calcmode="lin" valueType="num">
                                      <p:cBhvr>
                                        <p:cTn id="86" dur="500" fill="hold"/>
                                        <p:tgtEl>
                                          <p:spTgt spid="210"/>
                                        </p:tgtEl>
                                        <p:attrNameLst>
                                          <p:attrName>ppt_w</p:attrName>
                                        </p:attrNameLst>
                                      </p:cBhvr>
                                      <p:tavLst>
                                        <p:tav tm="0">
                                          <p:val>
                                            <p:fltVal val="0"/>
                                          </p:val>
                                        </p:tav>
                                        <p:tav tm="100000">
                                          <p:val>
                                            <p:strVal val="#ppt_w"/>
                                          </p:val>
                                        </p:tav>
                                      </p:tavLst>
                                    </p:anim>
                                    <p:anim calcmode="lin" valueType="num">
                                      <p:cBhvr>
                                        <p:cTn id="87" dur="500" fill="hold"/>
                                        <p:tgtEl>
                                          <p:spTgt spid="210"/>
                                        </p:tgtEl>
                                        <p:attrNameLst>
                                          <p:attrName>ppt_h</p:attrName>
                                        </p:attrNameLst>
                                      </p:cBhvr>
                                      <p:tavLst>
                                        <p:tav tm="0">
                                          <p:val>
                                            <p:fltVal val="0"/>
                                          </p:val>
                                        </p:tav>
                                        <p:tav tm="100000">
                                          <p:val>
                                            <p:strVal val="#ppt_h"/>
                                          </p:val>
                                        </p:tav>
                                      </p:tavLst>
                                    </p:anim>
                                  </p:childTnLst>
                                </p:cTn>
                              </p:par>
                              <p:par>
                                <p:cTn id="88" presetID="10" presetClass="entr" presetSubtype="0" fill="hold" grpId="0" nodeType="withEffect">
                                  <p:stCondLst>
                                    <p:cond delay="1250"/>
                                  </p:stCondLst>
                                  <p:iterate type="lt">
                                    <p:tmPct val="0"/>
                                  </p:iterate>
                                  <p:childTnLst>
                                    <p:set>
                                      <p:cBhvr>
                                        <p:cTn id="89" dur="1" fill="hold">
                                          <p:stCondLst>
                                            <p:cond delay="0"/>
                                          </p:stCondLst>
                                        </p:cTn>
                                        <p:tgtEl>
                                          <p:spTgt spid="3"/>
                                        </p:tgtEl>
                                        <p:attrNameLst>
                                          <p:attrName>style.visibility</p:attrName>
                                        </p:attrNameLst>
                                      </p:cBhvr>
                                      <p:to>
                                        <p:strVal val="visible"/>
                                      </p:to>
                                    </p:set>
                                    <p:animEffect transition="in" filter="fade">
                                      <p:cBhvr>
                                        <p:cTn id="90" dur="500"/>
                                        <p:tgtEl>
                                          <p:spTgt spid="3"/>
                                        </p:tgtEl>
                                      </p:cBhvr>
                                    </p:animEffect>
                                  </p:childTnLst>
                                </p:cTn>
                              </p:par>
                              <p:par>
                                <p:cTn id="91" presetID="6" presetClass="emph" presetSubtype="0" repeatCount="indefinite" autoRev="1" fill="hold" grpId="2" nodeType="withEffect">
                                  <p:stCondLst>
                                    <p:cond delay="0"/>
                                  </p:stCondLst>
                                  <p:childTnLst>
                                    <p:animScale>
                                      <p:cBhvr>
                                        <p:cTn id="92" dur="1500" fill="hold"/>
                                        <p:tgtEl>
                                          <p:spTgt spid="210"/>
                                        </p:tgtEl>
                                      </p:cBhvr>
                                      <p:by x="105000" y="105000"/>
                                    </p:animScale>
                                  </p:childTnLst>
                                </p:cTn>
                              </p:par>
                              <p:par>
                                <p:cTn id="93" presetID="6" presetClass="emph" presetSubtype="0" repeatCount="indefinite" autoRev="1" fill="hold" grpId="1" nodeType="withEffect">
                                  <p:stCondLst>
                                    <p:cond delay="750"/>
                                  </p:stCondLst>
                                  <p:iterate type="lt">
                                    <p:tmPct val="0"/>
                                  </p:iterate>
                                  <p:childTnLst>
                                    <p:animScale>
                                      <p:cBhvr>
                                        <p:cTn id="94" dur="2000" fill="hold"/>
                                        <p:tgtEl>
                                          <p:spTgt spid="3"/>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0" grpId="0" animBg="1"/>
      <p:bldP spid="210" grpId="1" animBg="1"/>
      <p:bldP spid="210" grpId="2" animBg="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extLst>
              <p:ext uri="{D42A27DB-BD31-4B8C-83A1-F6EECF244321}">
                <p14:modId xmlns:p14="http://schemas.microsoft.com/office/powerpoint/2010/main" val="3303607355"/>
              </p:ext>
            </p:extLst>
          </p:nvPr>
        </p:nvGraphicFramePr>
        <p:xfrm>
          <a:off x="6794726" y="1849424"/>
          <a:ext cx="6431720" cy="3929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51F681C6-F88F-48C2-B910-D70C53724FAD}"/>
              </a:ext>
            </a:extLst>
          </p:cNvPr>
          <p:cNvSpPr>
            <a:spLocks noGrp="1"/>
          </p:cNvSpPr>
          <p:nvPr>
            <p:ph type="title"/>
          </p:nvPr>
        </p:nvSpPr>
        <p:spPr>
          <a:xfrm>
            <a:off x="838200" y="166930"/>
            <a:ext cx="10515600" cy="1114494"/>
          </a:xfrm>
        </p:spPr>
        <p:txBody>
          <a:bodyPr>
            <a:normAutofit/>
          </a:bodyPr>
          <a:lstStyle/>
          <a:p>
            <a:r>
              <a:rPr lang="en-GB" sz="3200" b="1" dirty="0">
                <a:solidFill>
                  <a:srgbClr val="00C0B5"/>
                </a:solidFill>
                <a:latin typeface="Arial" panose="020B0604020202020204" pitchFamily="34" charset="0"/>
                <a:cs typeface="Arial" panose="020B0604020202020204" pitchFamily="34" charset="0"/>
              </a:rPr>
              <a:t>Our partnership with Windmill Care Limited</a:t>
            </a:r>
          </a:p>
        </p:txBody>
      </p:sp>
      <p:pic>
        <p:nvPicPr>
          <p:cNvPr id="6" name="Picture 5" descr="cid:image001.jpg@01D306CA.BA65A3A0">
            <a:extLst>
              <a:ext uri="{FF2B5EF4-FFF2-40B4-BE49-F238E27FC236}">
                <a16:creationId xmlns:a16="http://schemas.microsoft.com/office/drawing/2014/main" xmlns="" id="{09BB270C-B909-41E9-B941-6BB2477F70F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024109" y="6061135"/>
            <a:ext cx="2943225" cy="657225"/>
          </a:xfrm>
          <a:prstGeom prst="rect">
            <a:avLst/>
          </a:prstGeom>
          <a:noFill/>
          <a:ln>
            <a:noFill/>
          </a:ln>
        </p:spPr>
      </p:pic>
      <p:sp>
        <p:nvSpPr>
          <p:cNvPr id="10" name="TextBox 9"/>
          <p:cNvSpPr txBox="1"/>
          <p:nvPr/>
        </p:nvSpPr>
        <p:spPr>
          <a:xfrm>
            <a:off x="352610" y="2891205"/>
            <a:ext cx="3175000" cy="1323439"/>
          </a:xfrm>
          <a:prstGeom prst="rect">
            <a:avLst/>
          </a:prstGeom>
          <a:noFill/>
        </p:spPr>
        <p:txBody>
          <a:bodyPr wrap="square" rtlCol="0">
            <a:spAutoFit/>
          </a:bodyPr>
          <a:lstStyle/>
          <a:p>
            <a:pPr algn="ctr"/>
            <a:r>
              <a:rPr lang="en-GB" sz="4000" dirty="0">
                <a:solidFill>
                  <a:srgbClr val="00C0B5"/>
                </a:solidFill>
                <a:latin typeface="Arial Black" panose="020B0A04020102020204" pitchFamily="34" charset="0"/>
              </a:rPr>
              <a:t>1</a:t>
            </a:r>
          </a:p>
          <a:p>
            <a:pPr algn="ctr"/>
            <a:r>
              <a:rPr lang="en-GB" sz="4000" dirty="0">
                <a:solidFill>
                  <a:srgbClr val="00C0B5"/>
                </a:solidFill>
                <a:latin typeface="Arial Black" panose="020B0A04020102020204" pitchFamily="34" charset="0"/>
              </a:rPr>
              <a:t>Assess</a:t>
            </a:r>
          </a:p>
        </p:txBody>
      </p:sp>
      <p:sp>
        <p:nvSpPr>
          <p:cNvPr id="11" name="Oval 10"/>
          <p:cNvSpPr/>
          <p:nvPr/>
        </p:nvSpPr>
        <p:spPr>
          <a:xfrm>
            <a:off x="304799" y="2057399"/>
            <a:ext cx="3270623" cy="3122449"/>
          </a:xfrm>
          <a:prstGeom prst="ellipse">
            <a:avLst/>
          </a:prstGeom>
          <a:noFill/>
          <a:ln w="76200">
            <a:solidFill>
              <a:srgbClr val="00C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464422" y="2891206"/>
            <a:ext cx="3175000" cy="1323439"/>
          </a:xfrm>
          <a:prstGeom prst="rect">
            <a:avLst/>
          </a:prstGeom>
          <a:noFill/>
        </p:spPr>
        <p:txBody>
          <a:bodyPr wrap="square" rtlCol="0">
            <a:spAutoFit/>
          </a:bodyPr>
          <a:lstStyle/>
          <a:p>
            <a:pPr algn="ctr"/>
            <a:r>
              <a:rPr lang="en-GB" sz="4000" dirty="0">
                <a:solidFill>
                  <a:srgbClr val="00C0B5"/>
                </a:solidFill>
                <a:latin typeface="Arial Black" panose="020B0A04020102020204" pitchFamily="34" charset="0"/>
              </a:rPr>
              <a:t>2</a:t>
            </a:r>
          </a:p>
          <a:p>
            <a:pPr algn="ctr"/>
            <a:r>
              <a:rPr lang="en-GB" sz="4000" dirty="0">
                <a:solidFill>
                  <a:srgbClr val="00C0B5"/>
                </a:solidFill>
                <a:latin typeface="Arial Black" panose="020B0A04020102020204" pitchFamily="34" charset="0"/>
              </a:rPr>
              <a:t>Plan</a:t>
            </a:r>
          </a:p>
        </p:txBody>
      </p:sp>
      <p:sp>
        <p:nvSpPr>
          <p:cNvPr id="13" name="Oval 12"/>
          <p:cNvSpPr/>
          <p:nvPr/>
        </p:nvSpPr>
        <p:spPr>
          <a:xfrm>
            <a:off x="4368799" y="2062235"/>
            <a:ext cx="3270623" cy="3122449"/>
          </a:xfrm>
          <a:prstGeom prst="ellipse">
            <a:avLst/>
          </a:prstGeom>
          <a:noFill/>
          <a:ln w="76200">
            <a:solidFill>
              <a:srgbClr val="00C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a:stCxn id="11" idx="6"/>
            <a:endCxn id="13" idx="2"/>
          </p:cNvCxnSpPr>
          <p:nvPr/>
        </p:nvCxnSpPr>
        <p:spPr>
          <a:xfrm>
            <a:off x="3575422" y="3618624"/>
            <a:ext cx="793377" cy="4836"/>
          </a:xfrm>
          <a:prstGeom prst="straightConnector1">
            <a:avLst/>
          </a:prstGeom>
          <a:ln w="101600">
            <a:solidFill>
              <a:srgbClr val="00C0B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60339" y="3645878"/>
            <a:ext cx="793377" cy="4836"/>
          </a:xfrm>
          <a:prstGeom prst="straightConnector1">
            <a:avLst/>
          </a:prstGeom>
          <a:ln w="101600">
            <a:solidFill>
              <a:srgbClr val="00C0B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26822" y="2891206"/>
            <a:ext cx="3175000" cy="1323439"/>
          </a:xfrm>
          <a:prstGeom prst="rect">
            <a:avLst/>
          </a:prstGeom>
          <a:noFill/>
        </p:spPr>
        <p:txBody>
          <a:bodyPr wrap="square" rtlCol="0">
            <a:spAutoFit/>
          </a:bodyPr>
          <a:lstStyle/>
          <a:p>
            <a:pPr algn="ctr"/>
            <a:r>
              <a:rPr lang="en-GB" sz="4000" dirty="0">
                <a:solidFill>
                  <a:srgbClr val="00C0B5"/>
                </a:solidFill>
                <a:latin typeface="Arial Black" panose="020B0A04020102020204" pitchFamily="34" charset="0"/>
              </a:rPr>
              <a:t>3</a:t>
            </a:r>
          </a:p>
          <a:p>
            <a:pPr algn="ctr"/>
            <a:r>
              <a:rPr lang="en-GB" sz="4000" dirty="0">
                <a:solidFill>
                  <a:srgbClr val="00C0B5"/>
                </a:solidFill>
                <a:latin typeface="Arial Black" panose="020B0A04020102020204" pitchFamily="34" charset="0"/>
              </a:rPr>
              <a:t>Manage</a:t>
            </a:r>
          </a:p>
        </p:txBody>
      </p:sp>
      <p:graphicFrame>
        <p:nvGraphicFramePr>
          <p:cNvPr id="32" name="Diagram 31"/>
          <p:cNvGraphicFramePr/>
          <p:nvPr>
            <p:extLst>
              <p:ext uri="{D42A27DB-BD31-4B8C-83A1-F6EECF244321}">
                <p14:modId xmlns:p14="http://schemas.microsoft.com/office/powerpoint/2010/main" val="108556251"/>
              </p:ext>
            </p:extLst>
          </p:nvPr>
        </p:nvGraphicFramePr>
        <p:xfrm>
          <a:off x="6794726" y="1865623"/>
          <a:ext cx="6431720" cy="39298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18565" y="2926725"/>
            <a:ext cx="664465" cy="1383795"/>
          </a:xfrm>
          <a:prstGeom prst="rect">
            <a:avLst/>
          </a:prstGeom>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37275" y="2938271"/>
            <a:ext cx="917450" cy="981458"/>
          </a:xfrm>
          <a:prstGeom prst="rect">
            <a:avLst/>
          </a:prstGeom>
        </p:spPr>
      </p:pic>
      <p:pic>
        <p:nvPicPr>
          <p:cNvPr id="36" name="Picture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63952" y="3018205"/>
            <a:ext cx="1002794" cy="1091186"/>
          </a:xfrm>
          <a:prstGeom prst="rect">
            <a:avLst/>
          </a:prstGeom>
        </p:spPr>
      </p:pic>
    </p:spTree>
    <p:extLst>
      <p:ext uri="{BB962C8B-B14F-4D97-AF65-F5344CB8AC3E}">
        <p14:creationId xmlns:p14="http://schemas.microsoft.com/office/powerpoint/2010/main" val="34532720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subTnLst>
                                    <p:set>
                                      <p:cBhvr override="childStyle">
                                        <p:cTn dur="1" fill="hold" display="0" masterRel="sameClick" afterEffect="1">
                                          <p:stCondLst>
                                            <p:cond evt="end" delay="0">
                                              <p:tn val="8"/>
                                            </p:cond>
                                          </p:stCondLst>
                                        </p:cTn>
                                        <p:tgtEl>
                                          <p:spTgt spid="34"/>
                                        </p:tgtEl>
                                        <p:attrNameLst>
                                          <p:attrName>style.visibility</p:attrName>
                                        </p:attrNameLst>
                                      </p:cBhvr>
                                      <p:to>
                                        <p:strVal val="hidden"/>
                                      </p:to>
                                    </p:set>
                                  </p:sub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4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childTnLst>
                                  <p:subTnLst>
                                    <p:set>
                                      <p:cBhvr override="childStyle">
                                        <p:cTn dur="1" fill="hold" display="0" masterRel="sameClick" afterEffect="1">
                                          <p:stCondLst>
                                            <p:cond evt="end" delay="0">
                                              <p:tn val="23"/>
                                            </p:cond>
                                          </p:stCondLst>
                                        </p:cTn>
                                        <p:tgtEl>
                                          <p:spTgt spid="35"/>
                                        </p:tgtEl>
                                        <p:attrNameLst>
                                          <p:attrName>style.visibility</p:attrName>
                                        </p:attrNameLst>
                                      </p:cBhvr>
                                      <p:to>
                                        <p:strVal val="hidden"/>
                                      </p:to>
                                    </p:set>
                                  </p:subTnLst>
                                </p:cTn>
                              </p:par>
                            </p:childTnLst>
                          </p:cTn>
                        </p:par>
                        <p:par>
                          <p:cTn id="26" fill="hold">
                            <p:stCondLst>
                              <p:cond delay="7000"/>
                            </p:stCondLst>
                            <p:childTnLst>
                              <p:par>
                                <p:cTn id="27" presetID="10" presetClass="entr" presetSubtype="0" fill="hold" grpId="0" nodeType="after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par>
                          <p:cTn id="30" fill="hold">
                            <p:stCondLst>
                              <p:cond delay="9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95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10000"/>
                            </p:stCondLst>
                            <p:childTnLst>
                              <p:par>
                                <p:cTn id="39" presetID="1"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9"/>
                                            </p:cond>
                                          </p:stCondLst>
                                        </p:cTn>
                                        <p:tgtEl>
                                          <p:spTgt spid="36"/>
                                        </p:tgtEl>
                                        <p:attrNameLst>
                                          <p:attrName>style.visibility</p:attrName>
                                        </p:attrNameLst>
                                      </p:cBhvr>
                                      <p:to>
                                        <p:strVal val="hidden"/>
                                      </p:to>
                                    </p:set>
                                  </p:subTnLst>
                                </p:cTn>
                              </p:par>
                            </p:childTnLst>
                          </p:cTn>
                        </p:par>
                        <p:par>
                          <p:cTn id="41" fill="hold">
                            <p:stCondLst>
                              <p:cond delay="100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par>
                          <p:cTn id="45" fill="hold">
                            <p:stCondLst>
                              <p:cond delay="1100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32"/>
                                        </p:tgtEl>
                                        <p:attrNameLst>
                                          <p:attrName>style.visibility</p:attrName>
                                        </p:attrNameLst>
                                      </p:cBhvr>
                                      <p:to>
                                        <p:strVal val="hidden"/>
                                      </p:to>
                                    </p:set>
                                  </p:subTnLst>
                                </p:cTn>
                              </p:par>
                            </p:childTnLst>
                          </p:cTn>
                        </p:par>
                        <p:par>
                          <p:cTn id="48" fill="hold">
                            <p:stCondLst>
                              <p:cond delay="11000"/>
                            </p:stCondLst>
                            <p:childTnLst>
                              <p:par>
                                <p:cTn id="49" presetID="8" presetClass="emph" presetSubtype="0" repeatCount="indefinite" fill="hold" grpId="1" nodeType="afterEffect">
                                  <p:stCondLst>
                                    <p:cond delay="500"/>
                                  </p:stCondLst>
                                  <p:endCondLst>
                                    <p:cond evt="onNext" delay="0">
                                      <p:tgtEl>
                                        <p:sldTgt/>
                                      </p:tgtEl>
                                    </p:cond>
                                  </p:endCondLst>
                                  <p:childTnLst>
                                    <p:animRot by="21600000">
                                      <p:cBhvr>
                                        <p:cTn id="50"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4" grpId="1">
        <p:bldAsOne/>
      </p:bldGraphic>
      <p:bldP spid="10" grpId="0"/>
      <p:bldP spid="11" grpId="0" animBg="1"/>
      <p:bldP spid="12" grpId="0"/>
      <p:bldP spid="13" grpId="0" animBg="1"/>
      <p:bldP spid="14" grpId="0"/>
      <p:bldGraphic spid="3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d:image001.jpg@01D306CA.BA65A3A0">
            <a:extLst>
              <a:ext uri="{FF2B5EF4-FFF2-40B4-BE49-F238E27FC236}">
                <a16:creationId xmlns:a16="http://schemas.microsoft.com/office/drawing/2014/main" xmlns="" id="{09BB270C-B909-41E9-B941-6BB2477F70F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24109" y="6176963"/>
            <a:ext cx="2943225" cy="657225"/>
          </a:xfrm>
          <a:prstGeom prst="rect">
            <a:avLst/>
          </a:prstGeom>
          <a:noFill/>
          <a:ln>
            <a:noFill/>
          </a:ln>
        </p:spPr>
      </p:pic>
      <p:pic>
        <p:nvPicPr>
          <p:cNvPr id="3" name="Picture 2"/>
          <p:cNvPicPr>
            <a:picLocks noChangeAspect="1"/>
          </p:cNvPicPr>
          <p:nvPr/>
        </p:nvPicPr>
        <p:blipFill rotWithShape="1">
          <a:blip r:embed="rId4"/>
          <a:srcRect l="10462" t="17102" r="28542" b="22579"/>
          <a:stretch/>
        </p:blipFill>
        <p:spPr>
          <a:xfrm>
            <a:off x="0" y="50800"/>
            <a:ext cx="12200732" cy="6783388"/>
          </a:xfrm>
          <a:prstGeom prst="rect">
            <a:avLst/>
          </a:prstGeom>
        </p:spPr>
      </p:pic>
    </p:spTree>
    <p:extLst>
      <p:ext uri="{BB962C8B-B14F-4D97-AF65-F5344CB8AC3E}">
        <p14:creationId xmlns:p14="http://schemas.microsoft.com/office/powerpoint/2010/main" val="126556457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5F87F0F-F55A-4FB1-AFD3-EBBC8785DDF0}"/>
              </a:ext>
            </a:extLst>
          </p:cNvPr>
          <p:cNvSpPr/>
          <p:nvPr/>
        </p:nvSpPr>
        <p:spPr>
          <a:xfrm>
            <a:off x="0" y="0"/>
            <a:ext cx="12192000" cy="6858000"/>
          </a:xfrm>
          <a:prstGeom prst="rect">
            <a:avLst/>
          </a:prstGeom>
          <a:solidFill>
            <a:srgbClr val="00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9" name="Rectangle 8">
            <a:extLst>
              <a:ext uri="{FF2B5EF4-FFF2-40B4-BE49-F238E27FC236}">
                <a16:creationId xmlns:a16="http://schemas.microsoft.com/office/drawing/2014/main" xmlns="" id="{238A4B71-4D93-496B-8FE6-7CF9AD0A374A}"/>
              </a:ext>
            </a:extLst>
          </p:cNvPr>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 name="TextBox 2">
            <a:extLst>
              <a:ext uri="{FF2B5EF4-FFF2-40B4-BE49-F238E27FC236}">
                <a16:creationId xmlns:a16="http://schemas.microsoft.com/office/drawing/2014/main" xmlns="" id="{2F8637C4-2007-4461-8166-EEEA6CE0D684}"/>
              </a:ext>
            </a:extLst>
          </p:cNvPr>
          <p:cNvSpPr txBox="1"/>
          <p:nvPr/>
        </p:nvSpPr>
        <p:spPr>
          <a:xfrm>
            <a:off x="415632" y="2155145"/>
            <a:ext cx="5375568" cy="2246769"/>
          </a:xfrm>
          <a:prstGeom prst="rect">
            <a:avLst/>
          </a:prstGeom>
          <a:noFill/>
        </p:spPr>
        <p:txBody>
          <a:bodyPr wrap="square" rtlCol="0">
            <a:spAutoFit/>
          </a:bodyPr>
          <a:lstStyle/>
          <a:p>
            <a:pPr>
              <a:buClr>
                <a:srgbClr val="00C0B5"/>
              </a:buClr>
            </a:pPr>
            <a:r>
              <a:rPr lang="en-GB" sz="2800" dirty="0">
                <a:solidFill>
                  <a:schemeClr val="bg1"/>
                </a:solidFill>
                <a:latin typeface="Arial" panose="020B0604020202020204" pitchFamily="34" charset="0"/>
                <a:cs typeface="Arial" panose="020B0604020202020204" pitchFamily="34" charset="0"/>
              </a:rPr>
              <a:t>Continued partnership that drives positive results</a:t>
            </a:r>
          </a:p>
          <a:p>
            <a:pPr>
              <a:buClr>
                <a:srgbClr val="00C0B5"/>
              </a:buClr>
            </a:pPr>
            <a:endParaRPr lang="en-GB" sz="2800" dirty="0">
              <a:solidFill>
                <a:schemeClr val="bg1"/>
              </a:solidFill>
              <a:latin typeface="Arial" panose="020B0604020202020204" pitchFamily="34" charset="0"/>
              <a:cs typeface="Arial" panose="020B0604020202020204" pitchFamily="34" charset="0"/>
            </a:endParaRPr>
          </a:p>
          <a:p>
            <a:pPr>
              <a:buClr>
                <a:srgbClr val="00C0B5"/>
              </a:buClr>
            </a:pPr>
            <a:r>
              <a:rPr lang="en-GB" sz="2800" dirty="0">
                <a:solidFill>
                  <a:schemeClr val="bg1"/>
                </a:solidFill>
                <a:latin typeface="Arial" panose="020B0604020202020204" pitchFamily="34" charset="0"/>
                <a:cs typeface="Arial" panose="020B0604020202020204" pitchFamily="34" charset="0"/>
              </a:rPr>
              <a:t>Group buying to achieve competitive prices </a:t>
            </a:r>
          </a:p>
        </p:txBody>
      </p:sp>
      <p:grpSp>
        <p:nvGrpSpPr>
          <p:cNvPr id="11" name="Graphic 86">
            <a:extLst>
              <a:ext uri="{FF2B5EF4-FFF2-40B4-BE49-F238E27FC236}">
                <a16:creationId xmlns:a16="http://schemas.microsoft.com/office/drawing/2014/main" xmlns="" id="{FFB36C17-726C-42ED-87EE-F7D2407CB93F}"/>
              </a:ext>
            </a:extLst>
          </p:cNvPr>
          <p:cNvGrpSpPr/>
          <p:nvPr/>
        </p:nvGrpSpPr>
        <p:grpSpPr>
          <a:xfrm>
            <a:off x="-5068094" y="1421727"/>
            <a:ext cx="4151813" cy="4151813"/>
            <a:chOff x="7659345" y="1172199"/>
            <a:chExt cx="1440000" cy="1440000"/>
          </a:xfrm>
          <a:solidFill>
            <a:schemeClr val="bg1"/>
          </a:solidFill>
        </p:grpSpPr>
        <p:sp>
          <p:nvSpPr>
            <p:cNvPr id="12" name="Freeform: Shape 11">
              <a:extLst>
                <a:ext uri="{FF2B5EF4-FFF2-40B4-BE49-F238E27FC236}">
                  <a16:creationId xmlns:a16="http://schemas.microsoft.com/office/drawing/2014/main" xmlns="" id="{5BF6681F-A6F7-4874-BFF1-7FEFB43167B9}"/>
                </a:ext>
              </a:extLst>
            </p:cNvPr>
            <p:cNvSpPr/>
            <p:nvPr/>
          </p:nvSpPr>
          <p:spPr>
            <a:xfrm>
              <a:off x="7659345" y="1172199"/>
              <a:ext cx="1428571" cy="1428571"/>
            </a:xfrm>
            <a:custGeom>
              <a:avLst/>
              <a:gdLst>
                <a:gd name="connsiteX0" fmla="*/ 717714 w 1428571"/>
                <a:gd name="connsiteY0" fmla="*/ 1434286 h 1428571"/>
                <a:gd name="connsiteX1" fmla="*/ 0 w 1428571"/>
                <a:gd name="connsiteY1" fmla="*/ 717714 h 1428571"/>
                <a:gd name="connsiteX2" fmla="*/ 717714 w 1428571"/>
                <a:gd name="connsiteY2" fmla="*/ 0 h 1428571"/>
                <a:gd name="connsiteX3" fmla="*/ 1435429 w 1428571"/>
                <a:gd name="connsiteY3" fmla="*/ 717714 h 1428571"/>
                <a:gd name="connsiteX4" fmla="*/ 717714 w 1428571"/>
                <a:gd name="connsiteY4" fmla="*/ 1434286 h 1428571"/>
                <a:gd name="connsiteX5" fmla="*/ 717714 w 1428571"/>
                <a:gd name="connsiteY5" fmla="*/ 34286 h 1428571"/>
                <a:gd name="connsiteX6" fmla="*/ 34286 w 1428571"/>
                <a:gd name="connsiteY6" fmla="*/ 717714 h 1428571"/>
                <a:gd name="connsiteX7" fmla="*/ 717714 w 1428571"/>
                <a:gd name="connsiteY7" fmla="*/ 1401143 h 1428571"/>
                <a:gd name="connsiteX8" fmla="*/ 1401143 w 1428571"/>
                <a:gd name="connsiteY8" fmla="*/ 717714 h 1428571"/>
                <a:gd name="connsiteX9" fmla="*/ 717714 w 1428571"/>
                <a:gd name="connsiteY9" fmla="*/ 34286 h 142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571" h="1428571">
                  <a:moveTo>
                    <a:pt x="717714" y="1434286"/>
                  </a:moveTo>
                  <a:cubicBezTo>
                    <a:pt x="322286" y="1434286"/>
                    <a:pt x="0" y="1113143"/>
                    <a:pt x="0" y="717714"/>
                  </a:cubicBezTo>
                  <a:cubicBezTo>
                    <a:pt x="0" y="322286"/>
                    <a:pt x="322286" y="0"/>
                    <a:pt x="717714" y="0"/>
                  </a:cubicBezTo>
                  <a:cubicBezTo>
                    <a:pt x="1113143" y="0"/>
                    <a:pt x="1435429" y="322286"/>
                    <a:pt x="1435429" y="717714"/>
                  </a:cubicBezTo>
                  <a:cubicBezTo>
                    <a:pt x="1434286" y="1113143"/>
                    <a:pt x="1113143" y="1434286"/>
                    <a:pt x="717714" y="1434286"/>
                  </a:cubicBezTo>
                  <a:close/>
                  <a:moveTo>
                    <a:pt x="717714" y="34286"/>
                  </a:moveTo>
                  <a:cubicBezTo>
                    <a:pt x="340571" y="34286"/>
                    <a:pt x="34286" y="340571"/>
                    <a:pt x="34286" y="717714"/>
                  </a:cubicBezTo>
                  <a:cubicBezTo>
                    <a:pt x="34286" y="1094857"/>
                    <a:pt x="340571" y="1401143"/>
                    <a:pt x="717714" y="1401143"/>
                  </a:cubicBezTo>
                  <a:cubicBezTo>
                    <a:pt x="1094857" y="1401143"/>
                    <a:pt x="1401143" y="1094857"/>
                    <a:pt x="1401143" y="717714"/>
                  </a:cubicBezTo>
                  <a:cubicBezTo>
                    <a:pt x="1400000" y="340571"/>
                    <a:pt x="1093714" y="34286"/>
                    <a:pt x="717714" y="34286"/>
                  </a:cubicBezTo>
                  <a:close/>
                </a:path>
              </a:pathLst>
            </a:custGeom>
            <a:grpFill/>
            <a:ln w="11415" cap="flat">
              <a:solidFill>
                <a:schemeClr val="bg1"/>
              </a:solidFill>
              <a:prstDash val="solid"/>
              <a:miter/>
            </a:ln>
          </p:spPr>
          <p:txBody>
            <a:bodyPr rtlCol="0" anchor="ctr"/>
            <a:lstStyle/>
            <a:p>
              <a:endParaRPr lang="en-GB" dirty="0">
                <a:latin typeface="Arial" panose="020B0604020202020204" pitchFamily="34" charset="0"/>
              </a:endParaRPr>
            </a:p>
          </p:txBody>
        </p:sp>
        <p:sp>
          <p:nvSpPr>
            <p:cNvPr id="13" name="Freeform: Shape 12">
              <a:extLst>
                <a:ext uri="{FF2B5EF4-FFF2-40B4-BE49-F238E27FC236}">
                  <a16:creationId xmlns:a16="http://schemas.microsoft.com/office/drawing/2014/main" xmlns="" id="{31A998FC-D429-4209-A66E-7263DF9BB562}"/>
                </a:ext>
              </a:extLst>
            </p:cNvPr>
            <p:cNvSpPr/>
            <p:nvPr/>
          </p:nvSpPr>
          <p:spPr>
            <a:xfrm>
              <a:off x="8078774" y="1268753"/>
              <a:ext cx="582857" cy="1234286"/>
            </a:xfrm>
            <a:custGeom>
              <a:avLst/>
              <a:gdLst>
                <a:gd name="connsiteX0" fmla="*/ 187429 w 582857"/>
                <a:gd name="connsiteY0" fmla="*/ 1241731 h 1234285"/>
                <a:gd name="connsiteX1" fmla="*/ 181714 w 582857"/>
                <a:gd name="connsiteY1" fmla="*/ 1240588 h 1234285"/>
                <a:gd name="connsiteX2" fmla="*/ 170286 w 582857"/>
                <a:gd name="connsiteY2" fmla="*/ 1221160 h 1234285"/>
                <a:gd name="connsiteX3" fmla="*/ 285714 w 582857"/>
                <a:gd name="connsiteY3" fmla="*/ 680588 h 1234285"/>
                <a:gd name="connsiteX4" fmla="*/ 21714 w 582857"/>
                <a:gd name="connsiteY4" fmla="*/ 738874 h 1234285"/>
                <a:gd name="connsiteX5" fmla="*/ 4571 w 582857"/>
                <a:gd name="connsiteY5" fmla="*/ 733160 h 1234285"/>
                <a:gd name="connsiteX6" fmla="*/ 1143 w 582857"/>
                <a:gd name="connsiteY6" fmla="*/ 716017 h 1234285"/>
                <a:gd name="connsiteX7" fmla="*/ 265143 w 582857"/>
                <a:gd name="connsiteY7" fmla="*/ 10874 h 1234285"/>
                <a:gd name="connsiteX8" fmla="*/ 284571 w 582857"/>
                <a:gd name="connsiteY8" fmla="*/ 588 h 1234285"/>
                <a:gd name="connsiteX9" fmla="*/ 298286 w 582857"/>
                <a:gd name="connsiteY9" fmla="*/ 18874 h 1234285"/>
                <a:gd name="connsiteX10" fmla="*/ 267429 w 582857"/>
                <a:gd name="connsiteY10" fmla="*/ 476017 h 1234285"/>
                <a:gd name="connsiteX11" fmla="*/ 574857 w 582857"/>
                <a:gd name="connsiteY11" fmla="*/ 433731 h 1234285"/>
                <a:gd name="connsiteX12" fmla="*/ 590857 w 582857"/>
                <a:gd name="connsiteY12" fmla="*/ 440588 h 1234285"/>
                <a:gd name="connsiteX13" fmla="*/ 592000 w 582857"/>
                <a:gd name="connsiteY13" fmla="*/ 457731 h 1234285"/>
                <a:gd name="connsiteX14" fmla="*/ 201143 w 582857"/>
                <a:gd name="connsiteY14" fmla="*/ 1232588 h 1234285"/>
                <a:gd name="connsiteX15" fmla="*/ 187429 w 582857"/>
                <a:gd name="connsiteY15" fmla="*/ 1241731 h 1234285"/>
                <a:gd name="connsiteX16" fmla="*/ 307429 w 582857"/>
                <a:gd name="connsiteY16" fmla="*/ 640588 h 1234285"/>
                <a:gd name="connsiteX17" fmla="*/ 320000 w 582857"/>
                <a:gd name="connsiteY17" fmla="*/ 645160 h 1234285"/>
                <a:gd name="connsiteX18" fmla="*/ 324571 w 582857"/>
                <a:gd name="connsiteY18" fmla="*/ 661160 h 1234285"/>
                <a:gd name="connsiteX19" fmla="*/ 232000 w 582857"/>
                <a:gd name="connsiteY19" fmla="*/ 1098874 h 1234285"/>
                <a:gd name="connsiteX20" fmla="*/ 548571 w 582857"/>
                <a:gd name="connsiteY20" fmla="*/ 471446 h 1234285"/>
                <a:gd name="connsiteX21" fmla="*/ 252571 w 582857"/>
                <a:gd name="connsiteY21" fmla="*/ 512588 h 1234285"/>
                <a:gd name="connsiteX22" fmla="*/ 238857 w 582857"/>
                <a:gd name="connsiteY22" fmla="*/ 508017 h 1234285"/>
                <a:gd name="connsiteX23" fmla="*/ 233143 w 582857"/>
                <a:gd name="connsiteY23" fmla="*/ 494303 h 1234285"/>
                <a:gd name="connsiteX24" fmla="*/ 258286 w 582857"/>
                <a:gd name="connsiteY24" fmla="*/ 133160 h 1234285"/>
                <a:gd name="connsiteX25" fmla="*/ 44571 w 582857"/>
                <a:gd name="connsiteY25" fmla="*/ 698874 h 1234285"/>
                <a:gd name="connsiteX26" fmla="*/ 304000 w 582857"/>
                <a:gd name="connsiteY26" fmla="*/ 641731 h 1234285"/>
                <a:gd name="connsiteX27" fmla="*/ 307429 w 582857"/>
                <a:gd name="connsiteY27" fmla="*/ 640588 h 123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2857" h="1234285">
                  <a:moveTo>
                    <a:pt x="187429" y="1241731"/>
                  </a:moveTo>
                  <a:cubicBezTo>
                    <a:pt x="185143" y="1241731"/>
                    <a:pt x="184000" y="1241731"/>
                    <a:pt x="181714" y="1240588"/>
                  </a:cubicBezTo>
                  <a:cubicBezTo>
                    <a:pt x="173714" y="1237160"/>
                    <a:pt x="169143" y="1229160"/>
                    <a:pt x="170286" y="1221160"/>
                  </a:cubicBezTo>
                  <a:lnTo>
                    <a:pt x="285714" y="680588"/>
                  </a:lnTo>
                  <a:lnTo>
                    <a:pt x="21714" y="738874"/>
                  </a:lnTo>
                  <a:cubicBezTo>
                    <a:pt x="16000" y="740017"/>
                    <a:pt x="9143" y="737731"/>
                    <a:pt x="4571" y="733160"/>
                  </a:cubicBezTo>
                  <a:cubicBezTo>
                    <a:pt x="0" y="728588"/>
                    <a:pt x="-1143" y="721731"/>
                    <a:pt x="1143" y="716017"/>
                  </a:cubicBezTo>
                  <a:lnTo>
                    <a:pt x="265143" y="10874"/>
                  </a:lnTo>
                  <a:cubicBezTo>
                    <a:pt x="268571" y="2874"/>
                    <a:pt x="276571" y="-1697"/>
                    <a:pt x="284571" y="588"/>
                  </a:cubicBezTo>
                  <a:cubicBezTo>
                    <a:pt x="292571" y="2874"/>
                    <a:pt x="298286" y="9731"/>
                    <a:pt x="298286" y="18874"/>
                  </a:cubicBezTo>
                  <a:lnTo>
                    <a:pt x="267429" y="476017"/>
                  </a:lnTo>
                  <a:lnTo>
                    <a:pt x="574857" y="433731"/>
                  </a:lnTo>
                  <a:cubicBezTo>
                    <a:pt x="581714" y="432588"/>
                    <a:pt x="587429" y="436017"/>
                    <a:pt x="590857" y="440588"/>
                  </a:cubicBezTo>
                  <a:cubicBezTo>
                    <a:pt x="594286" y="446303"/>
                    <a:pt x="595429" y="452017"/>
                    <a:pt x="592000" y="457731"/>
                  </a:cubicBezTo>
                  <a:lnTo>
                    <a:pt x="201143" y="1232588"/>
                  </a:lnTo>
                  <a:cubicBezTo>
                    <a:pt x="200000" y="1238303"/>
                    <a:pt x="193143" y="1241731"/>
                    <a:pt x="187429" y="1241731"/>
                  </a:cubicBezTo>
                  <a:close/>
                  <a:moveTo>
                    <a:pt x="307429" y="640588"/>
                  </a:moveTo>
                  <a:cubicBezTo>
                    <a:pt x="312000" y="640588"/>
                    <a:pt x="316571" y="642874"/>
                    <a:pt x="320000" y="645160"/>
                  </a:cubicBezTo>
                  <a:cubicBezTo>
                    <a:pt x="324571" y="649731"/>
                    <a:pt x="325714" y="655446"/>
                    <a:pt x="324571" y="661160"/>
                  </a:cubicBezTo>
                  <a:lnTo>
                    <a:pt x="232000" y="1098874"/>
                  </a:lnTo>
                  <a:lnTo>
                    <a:pt x="548571" y="471446"/>
                  </a:lnTo>
                  <a:lnTo>
                    <a:pt x="252571" y="512588"/>
                  </a:lnTo>
                  <a:cubicBezTo>
                    <a:pt x="248000" y="513731"/>
                    <a:pt x="242286" y="511446"/>
                    <a:pt x="238857" y="508017"/>
                  </a:cubicBezTo>
                  <a:cubicBezTo>
                    <a:pt x="235429" y="504588"/>
                    <a:pt x="233143" y="500017"/>
                    <a:pt x="233143" y="494303"/>
                  </a:cubicBezTo>
                  <a:lnTo>
                    <a:pt x="258286" y="133160"/>
                  </a:lnTo>
                  <a:lnTo>
                    <a:pt x="44571" y="698874"/>
                  </a:lnTo>
                  <a:lnTo>
                    <a:pt x="304000" y="641731"/>
                  </a:lnTo>
                  <a:cubicBezTo>
                    <a:pt x="305143" y="641731"/>
                    <a:pt x="306286" y="640588"/>
                    <a:pt x="307429" y="640588"/>
                  </a:cubicBezTo>
                  <a:close/>
                </a:path>
              </a:pathLst>
            </a:custGeom>
            <a:grpFill/>
            <a:ln w="11415" cap="flat">
              <a:solidFill>
                <a:schemeClr val="bg1"/>
              </a:solidFill>
              <a:prstDash val="solid"/>
              <a:miter/>
            </a:ln>
          </p:spPr>
          <p:txBody>
            <a:bodyPr rtlCol="0" anchor="ctr"/>
            <a:lstStyle/>
            <a:p>
              <a:endParaRPr lang="en-GB" dirty="0">
                <a:latin typeface="Arial" panose="020B0604020202020204" pitchFamily="34" charset="0"/>
              </a:endParaRPr>
            </a:p>
          </p:txBody>
        </p:sp>
      </p:grpSp>
      <p:grpSp>
        <p:nvGrpSpPr>
          <p:cNvPr id="16" name="Graphic 13">
            <a:extLst>
              <a:ext uri="{FF2B5EF4-FFF2-40B4-BE49-F238E27FC236}">
                <a16:creationId xmlns:a16="http://schemas.microsoft.com/office/drawing/2014/main" xmlns="" id="{088D7742-1049-49AA-B55C-70EC3480F574}"/>
              </a:ext>
            </a:extLst>
          </p:cNvPr>
          <p:cNvGrpSpPr/>
          <p:nvPr/>
        </p:nvGrpSpPr>
        <p:grpSpPr>
          <a:xfrm>
            <a:off x="9563100" y="6019242"/>
            <a:ext cx="2209800" cy="490842"/>
            <a:chOff x="8240107" y="3905250"/>
            <a:chExt cx="3066068" cy="681037"/>
          </a:xfrm>
        </p:grpSpPr>
        <p:sp>
          <p:nvSpPr>
            <p:cNvPr id="17" name="Freeform: Shape 16">
              <a:extLst>
                <a:ext uri="{FF2B5EF4-FFF2-40B4-BE49-F238E27FC236}">
                  <a16:creationId xmlns:a16="http://schemas.microsoft.com/office/drawing/2014/main" xmlns="" id="{16D535D8-4FDC-4582-BCF5-9F38DAE33EB6}"/>
                </a:ext>
              </a:extLst>
            </p:cNvPr>
            <p:cNvSpPr/>
            <p:nvPr/>
          </p:nvSpPr>
          <p:spPr>
            <a:xfrm>
              <a:off x="9418609" y="4455685"/>
              <a:ext cx="86881" cy="92487"/>
            </a:xfrm>
            <a:custGeom>
              <a:avLst/>
              <a:gdLst>
                <a:gd name="connsiteX0" fmla="*/ 70626 w 86881"/>
                <a:gd name="connsiteY0" fmla="*/ 39517 h 92486"/>
                <a:gd name="connsiteX1" fmla="*/ 63339 w 86881"/>
                <a:gd name="connsiteY1" fmla="*/ 21020 h 92486"/>
                <a:gd name="connsiteX2" fmla="*/ 45403 w 86881"/>
                <a:gd name="connsiteY2" fmla="*/ 14293 h 92486"/>
                <a:gd name="connsiteX3" fmla="*/ 35033 w 86881"/>
                <a:gd name="connsiteY3" fmla="*/ 16255 h 92486"/>
                <a:gd name="connsiteX4" fmla="*/ 26625 w 86881"/>
                <a:gd name="connsiteY4" fmla="*/ 21580 h 92486"/>
                <a:gd name="connsiteX5" fmla="*/ 20459 w 86881"/>
                <a:gd name="connsiteY5" fmla="*/ 29708 h 92486"/>
                <a:gd name="connsiteX6" fmla="*/ 17096 w 86881"/>
                <a:gd name="connsiteY6" fmla="*/ 39797 h 92486"/>
                <a:gd name="connsiteX7" fmla="*/ 70626 w 86881"/>
                <a:gd name="connsiteY7" fmla="*/ 39797 h 92486"/>
                <a:gd name="connsiteX8" fmla="*/ 20179 w 86881"/>
                <a:gd name="connsiteY8" fmla="*/ 63339 h 92486"/>
                <a:gd name="connsiteX9" fmla="*/ 26345 w 86881"/>
                <a:gd name="connsiteY9" fmla="*/ 72027 h 92486"/>
                <a:gd name="connsiteX10" fmla="*/ 35593 w 86881"/>
                <a:gd name="connsiteY10" fmla="*/ 77633 h 92486"/>
                <a:gd name="connsiteX11" fmla="*/ 47364 w 86881"/>
                <a:gd name="connsiteY11" fmla="*/ 79594 h 92486"/>
                <a:gd name="connsiteX12" fmla="*/ 57734 w 86881"/>
                <a:gd name="connsiteY12" fmla="*/ 78473 h 92486"/>
                <a:gd name="connsiteX13" fmla="*/ 65581 w 86881"/>
                <a:gd name="connsiteY13" fmla="*/ 75110 h 92486"/>
                <a:gd name="connsiteX14" fmla="*/ 71467 w 86881"/>
                <a:gd name="connsiteY14" fmla="*/ 70346 h 92486"/>
                <a:gd name="connsiteX15" fmla="*/ 75671 w 86881"/>
                <a:gd name="connsiteY15" fmla="*/ 64741 h 92486"/>
                <a:gd name="connsiteX16" fmla="*/ 77352 w 86881"/>
                <a:gd name="connsiteY16" fmla="*/ 65021 h 92486"/>
                <a:gd name="connsiteX17" fmla="*/ 80715 w 86881"/>
                <a:gd name="connsiteY17" fmla="*/ 66422 h 92486"/>
                <a:gd name="connsiteX18" fmla="*/ 84079 w 86881"/>
                <a:gd name="connsiteY18" fmla="*/ 69225 h 92486"/>
                <a:gd name="connsiteX19" fmla="*/ 85480 w 86881"/>
                <a:gd name="connsiteY19" fmla="*/ 73989 h 92486"/>
                <a:gd name="connsiteX20" fmla="*/ 82958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20179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626" y="39517"/>
                  </a:moveTo>
                  <a:cubicBezTo>
                    <a:pt x="70066" y="31670"/>
                    <a:pt x="67543" y="25504"/>
                    <a:pt x="63339" y="21020"/>
                  </a:cubicBezTo>
                  <a:cubicBezTo>
                    <a:pt x="58855" y="16535"/>
                    <a:pt x="52970" y="14293"/>
                    <a:pt x="45403" y="14293"/>
                  </a:cubicBezTo>
                  <a:cubicBezTo>
                    <a:pt x="41759" y="14293"/>
                    <a:pt x="38396" y="14854"/>
                    <a:pt x="35033" y="16255"/>
                  </a:cubicBezTo>
                  <a:cubicBezTo>
                    <a:pt x="31950" y="17376"/>
                    <a:pt x="29147" y="19338"/>
                    <a:pt x="26625" y="21580"/>
                  </a:cubicBezTo>
                  <a:cubicBezTo>
                    <a:pt x="24103" y="23822"/>
                    <a:pt x="22141" y="26625"/>
                    <a:pt x="20459" y="29708"/>
                  </a:cubicBezTo>
                  <a:cubicBezTo>
                    <a:pt x="18778" y="32791"/>
                    <a:pt x="17656" y="36154"/>
                    <a:pt x="17096" y="39797"/>
                  </a:cubicBezTo>
                  <a:lnTo>
                    <a:pt x="70626" y="39797"/>
                  </a:lnTo>
                  <a:close/>
                  <a:moveTo>
                    <a:pt x="20179" y="63339"/>
                  </a:moveTo>
                  <a:cubicBezTo>
                    <a:pt x="21860" y="66702"/>
                    <a:pt x="23822" y="69505"/>
                    <a:pt x="26345" y="72027"/>
                  </a:cubicBezTo>
                  <a:cubicBezTo>
                    <a:pt x="28867" y="74550"/>
                    <a:pt x="31950" y="76231"/>
                    <a:pt x="35593" y="77633"/>
                  </a:cubicBezTo>
                  <a:cubicBezTo>
                    <a:pt x="39237" y="79034"/>
                    <a:pt x="43160" y="79594"/>
                    <a:pt x="47364" y="79594"/>
                  </a:cubicBezTo>
                  <a:cubicBezTo>
                    <a:pt x="51288" y="79594"/>
                    <a:pt x="54931" y="79314"/>
                    <a:pt x="57734" y="78473"/>
                  </a:cubicBezTo>
                  <a:cubicBezTo>
                    <a:pt x="60817" y="77633"/>
                    <a:pt x="63339" y="76512"/>
                    <a:pt x="65581" y="75110"/>
                  </a:cubicBezTo>
                  <a:cubicBezTo>
                    <a:pt x="67823" y="73709"/>
                    <a:pt x="69785" y="72308"/>
                    <a:pt x="71467" y="70346"/>
                  </a:cubicBezTo>
                  <a:cubicBezTo>
                    <a:pt x="73148" y="68664"/>
                    <a:pt x="74550" y="66702"/>
                    <a:pt x="75671" y="64741"/>
                  </a:cubicBezTo>
                  <a:cubicBezTo>
                    <a:pt x="75671" y="64741"/>
                    <a:pt x="76231" y="64741"/>
                    <a:pt x="77352" y="65021"/>
                  </a:cubicBezTo>
                  <a:cubicBezTo>
                    <a:pt x="78473" y="65301"/>
                    <a:pt x="79314" y="65581"/>
                    <a:pt x="80715" y="66422"/>
                  </a:cubicBezTo>
                  <a:cubicBezTo>
                    <a:pt x="81837" y="66983"/>
                    <a:pt x="82958" y="68104"/>
                    <a:pt x="84079" y="69225"/>
                  </a:cubicBezTo>
                  <a:cubicBezTo>
                    <a:pt x="85200" y="70346"/>
                    <a:pt x="85480" y="72027"/>
                    <a:pt x="85480" y="73989"/>
                  </a:cubicBezTo>
                  <a:cubicBezTo>
                    <a:pt x="85480" y="75951"/>
                    <a:pt x="84639" y="78193"/>
                    <a:pt x="82958" y="80435"/>
                  </a:cubicBezTo>
                  <a:cubicBezTo>
                    <a:pt x="81276" y="82677"/>
                    <a:pt x="78754" y="84919"/>
                    <a:pt x="75391" y="86881"/>
                  </a:cubicBezTo>
                  <a:cubicBezTo>
                    <a:pt x="72027" y="88843"/>
                    <a:pt x="68104" y="90525"/>
                    <a:pt x="63339" y="91926"/>
                  </a:cubicBezTo>
                  <a:cubicBezTo>
                    <a:pt x="58575" y="93327"/>
                    <a:pt x="53250" y="93888"/>
                    <a:pt x="47084" y="93888"/>
                  </a:cubicBezTo>
                  <a:cubicBezTo>
                    <a:pt x="40077" y="93888"/>
                    <a:pt x="33631" y="92767"/>
                    <a:pt x="27746" y="90525"/>
                  </a:cubicBezTo>
                  <a:cubicBezTo>
                    <a:pt x="21860"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0" y="5886"/>
                    <a:pt x="27466" y="3643"/>
                  </a:cubicBezTo>
                  <a:cubicBezTo>
                    <a:pt x="33071" y="1121"/>
                    <a:pt x="38956" y="0"/>
                    <a:pt x="45683" y="0"/>
                  </a:cubicBezTo>
                  <a:cubicBezTo>
                    <a:pt x="52129" y="0"/>
                    <a:pt x="58014" y="1121"/>
                    <a:pt x="63339" y="3363"/>
                  </a:cubicBezTo>
                  <a:cubicBezTo>
                    <a:pt x="68664" y="5605"/>
                    <a:pt x="73148"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656" y="56052"/>
                    <a:pt x="18778" y="59976"/>
                    <a:pt x="20179" y="633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18" name="Freeform: Shape 17">
              <a:extLst>
                <a:ext uri="{FF2B5EF4-FFF2-40B4-BE49-F238E27FC236}">
                  <a16:creationId xmlns:a16="http://schemas.microsoft.com/office/drawing/2014/main" xmlns="" id="{4321E96E-7DF2-432F-9B56-40F356296B9D}"/>
                </a:ext>
              </a:extLst>
            </p:cNvPr>
            <p:cNvSpPr/>
            <p:nvPr/>
          </p:nvSpPr>
          <p:spPr>
            <a:xfrm>
              <a:off x="9540804" y="4455685"/>
              <a:ext cx="81276" cy="89684"/>
            </a:xfrm>
            <a:custGeom>
              <a:avLst/>
              <a:gdLst>
                <a:gd name="connsiteX0" fmla="*/ 18217 w 81276"/>
                <a:gd name="connsiteY0" fmla="*/ 15975 h 89683"/>
                <a:gd name="connsiteX1" fmla="*/ 30268 w 81276"/>
                <a:gd name="connsiteY1" fmla="*/ 4484 h 89683"/>
                <a:gd name="connsiteX2" fmla="*/ 47925 w 81276"/>
                <a:gd name="connsiteY2" fmla="*/ 0 h 89683"/>
                <a:gd name="connsiteX3" fmla="*/ 63339 w 81276"/>
                <a:gd name="connsiteY3" fmla="*/ 2803 h 89683"/>
                <a:gd name="connsiteX4" fmla="*/ 73989 w 81276"/>
                <a:gd name="connsiteY4" fmla="*/ 10650 h 89683"/>
                <a:gd name="connsiteX5" fmla="*/ 80155 w 81276"/>
                <a:gd name="connsiteY5" fmla="*/ 22701 h 89683"/>
                <a:gd name="connsiteX6" fmla="*/ 82117 w 81276"/>
                <a:gd name="connsiteY6" fmla="*/ 38116 h 89683"/>
                <a:gd name="connsiteX7" fmla="*/ 82117 w 81276"/>
                <a:gd name="connsiteY7" fmla="*/ 83238 h 89683"/>
                <a:gd name="connsiteX8" fmla="*/ 79875 w 81276"/>
                <a:gd name="connsiteY8" fmla="*/ 89964 h 89683"/>
                <a:gd name="connsiteX9" fmla="*/ 73989 w 81276"/>
                <a:gd name="connsiteY9" fmla="*/ 91926 h 89683"/>
                <a:gd name="connsiteX10" fmla="*/ 72027 w 81276"/>
                <a:gd name="connsiteY10" fmla="*/ 91926 h 89683"/>
                <a:gd name="connsiteX11" fmla="*/ 66142 w 81276"/>
                <a:gd name="connsiteY11" fmla="*/ 89964 h 89683"/>
                <a:gd name="connsiteX12" fmla="*/ 63900 w 81276"/>
                <a:gd name="connsiteY12" fmla="*/ 83238 h 89683"/>
                <a:gd name="connsiteX13" fmla="*/ 63900 w 81276"/>
                <a:gd name="connsiteY13" fmla="*/ 40358 h 89683"/>
                <a:gd name="connsiteX14" fmla="*/ 58575 w 81276"/>
                <a:gd name="connsiteY14" fmla="*/ 22701 h 89683"/>
                <a:gd name="connsiteX15" fmla="*/ 43441 w 81276"/>
                <a:gd name="connsiteY15" fmla="*/ 16255 h 89683"/>
                <a:gd name="connsiteX16" fmla="*/ 28026 w 81276"/>
                <a:gd name="connsiteY16" fmla="*/ 20459 h 89683"/>
                <a:gd name="connsiteX17" fmla="*/ 18217 w 81276"/>
                <a:gd name="connsiteY17" fmla="*/ 31670 h 89683"/>
                <a:gd name="connsiteX18" fmla="*/ 18217 w 81276"/>
                <a:gd name="connsiteY18" fmla="*/ 83238 h 89683"/>
                <a:gd name="connsiteX19" fmla="*/ 15975 w 81276"/>
                <a:gd name="connsiteY19" fmla="*/ 89964 h 89683"/>
                <a:gd name="connsiteX20" fmla="*/ 10089 w 81276"/>
                <a:gd name="connsiteY20" fmla="*/ 91926 h 89683"/>
                <a:gd name="connsiteX21" fmla="*/ 8128 w 81276"/>
                <a:gd name="connsiteY21" fmla="*/ 91926 h 89683"/>
                <a:gd name="connsiteX22" fmla="*/ 2242 w 81276"/>
                <a:gd name="connsiteY22" fmla="*/ 89964 h 89683"/>
                <a:gd name="connsiteX23" fmla="*/ 0 w 81276"/>
                <a:gd name="connsiteY23" fmla="*/ 83238 h 89683"/>
                <a:gd name="connsiteX24" fmla="*/ 0 w 81276"/>
                <a:gd name="connsiteY24" fmla="*/ 3083 h 89683"/>
                <a:gd name="connsiteX25" fmla="*/ 1962 w 81276"/>
                <a:gd name="connsiteY25" fmla="*/ 1962 h 89683"/>
                <a:gd name="connsiteX26" fmla="*/ 6726 w 81276"/>
                <a:gd name="connsiteY26" fmla="*/ 1121 h 89683"/>
                <a:gd name="connsiteX27" fmla="*/ 14293 w 81276"/>
                <a:gd name="connsiteY27" fmla="*/ 3924 h 89683"/>
                <a:gd name="connsiteX28" fmla="*/ 18217 w 81276"/>
                <a:gd name="connsiteY28" fmla="*/ 15975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276" h="89683">
                  <a:moveTo>
                    <a:pt x="18217" y="15975"/>
                  </a:moveTo>
                  <a:cubicBezTo>
                    <a:pt x="21300" y="11210"/>
                    <a:pt x="25224" y="7567"/>
                    <a:pt x="30268" y="4484"/>
                  </a:cubicBezTo>
                  <a:cubicBezTo>
                    <a:pt x="35313" y="1682"/>
                    <a:pt x="41198" y="0"/>
                    <a:pt x="47925" y="0"/>
                  </a:cubicBezTo>
                  <a:cubicBezTo>
                    <a:pt x="53810" y="0"/>
                    <a:pt x="58855" y="841"/>
                    <a:pt x="63339" y="2803"/>
                  </a:cubicBezTo>
                  <a:cubicBezTo>
                    <a:pt x="67543" y="4764"/>
                    <a:pt x="71187" y="7287"/>
                    <a:pt x="73989" y="10650"/>
                  </a:cubicBezTo>
                  <a:cubicBezTo>
                    <a:pt x="76792" y="14013"/>
                    <a:pt x="79034" y="17937"/>
                    <a:pt x="80155" y="22701"/>
                  </a:cubicBezTo>
                  <a:cubicBezTo>
                    <a:pt x="81556" y="27466"/>
                    <a:pt x="82117" y="32510"/>
                    <a:pt x="82117" y="38116"/>
                  </a:cubicBezTo>
                  <a:lnTo>
                    <a:pt x="82117" y="83238"/>
                  </a:lnTo>
                  <a:cubicBezTo>
                    <a:pt x="82117" y="86601"/>
                    <a:pt x="81276" y="88843"/>
                    <a:pt x="79875" y="89964"/>
                  </a:cubicBezTo>
                  <a:cubicBezTo>
                    <a:pt x="78193" y="91085"/>
                    <a:pt x="76512" y="91926"/>
                    <a:pt x="73989" y="91926"/>
                  </a:cubicBezTo>
                  <a:lnTo>
                    <a:pt x="72027" y="91926"/>
                  </a:lnTo>
                  <a:cubicBezTo>
                    <a:pt x="69505" y="91926"/>
                    <a:pt x="67543" y="91365"/>
                    <a:pt x="66142" y="89964"/>
                  </a:cubicBezTo>
                  <a:cubicBezTo>
                    <a:pt x="64741" y="88843"/>
                    <a:pt x="63900" y="86321"/>
                    <a:pt x="63900" y="83238"/>
                  </a:cubicBezTo>
                  <a:lnTo>
                    <a:pt x="63900" y="40358"/>
                  </a:lnTo>
                  <a:cubicBezTo>
                    <a:pt x="63900" y="32791"/>
                    <a:pt x="62218" y="26905"/>
                    <a:pt x="58575" y="22701"/>
                  </a:cubicBezTo>
                  <a:cubicBezTo>
                    <a:pt x="54931" y="18497"/>
                    <a:pt x="49887" y="16255"/>
                    <a:pt x="43441" y="16255"/>
                  </a:cubicBezTo>
                  <a:cubicBezTo>
                    <a:pt x="37555" y="16255"/>
                    <a:pt x="32510" y="17657"/>
                    <a:pt x="28026" y="20459"/>
                  </a:cubicBezTo>
                  <a:cubicBezTo>
                    <a:pt x="23822" y="23262"/>
                    <a:pt x="20459" y="27185"/>
                    <a:pt x="18217" y="31670"/>
                  </a:cubicBezTo>
                  <a:lnTo>
                    <a:pt x="18217" y="83238"/>
                  </a:lnTo>
                  <a:cubicBezTo>
                    <a:pt x="18217" y="86601"/>
                    <a:pt x="17376" y="88843"/>
                    <a:pt x="15975" y="89964"/>
                  </a:cubicBezTo>
                  <a:cubicBezTo>
                    <a:pt x="14293" y="91085"/>
                    <a:pt x="12332" y="91926"/>
                    <a:pt x="10089" y="91926"/>
                  </a:cubicBezTo>
                  <a:lnTo>
                    <a:pt x="8128" y="91926"/>
                  </a:lnTo>
                  <a:cubicBezTo>
                    <a:pt x="5605" y="91926"/>
                    <a:pt x="3643" y="91365"/>
                    <a:pt x="2242" y="89964"/>
                  </a:cubicBezTo>
                  <a:cubicBezTo>
                    <a:pt x="841" y="88843"/>
                    <a:pt x="0" y="86321"/>
                    <a:pt x="0" y="83238"/>
                  </a:cubicBezTo>
                  <a:lnTo>
                    <a:pt x="0" y="3083"/>
                  </a:lnTo>
                  <a:cubicBezTo>
                    <a:pt x="0" y="2803"/>
                    <a:pt x="560" y="2522"/>
                    <a:pt x="1962" y="1962"/>
                  </a:cubicBezTo>
                  <a:cubicBezTo>
                    <a:pt x="3363" y="1401"/>
                    <a:pt x="4764" y="1121"/>
                    <a:pt x="6726" y="1121"/>
                  </a:cubicBezTo>
                  <a:cubicBezTo>
                    <a:pt x="9529" y="1121"/>
                    <a:pt x="12051" y="1962"/>
                    <a:pt x="14293" y="3924"/>
                  </a:cubicBezTo>
                  <a:cubicBezTo>
                    <a:pt x="16816" y="6446"/>
                    <a:pt x="17937" y="10370"/>
                    <a:pt x="18217" y="15975"/>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19" name="Freeform: Shape 18">
              <a:extLst>
                <a:ext uri="{FF2B5EF4-FFF2-40B4-BE49-F238E27FC236}">
                  <a16:creationId xmlns:a16="http://schemas.microsoft.com/office/drawing/2014/main" xmlns="" id="{49CE282B-571F-401E-968D-3A51853E14D1}"/>
                </a:ext>
              </a:extLst>
            </p:cNvPr>
            <p:cNvSpPr/>
            <p:nvPr/>
          </p:nvSpPr>
          <p:spPr>
            <a:xfrm>
              <a:off x="9656552" y="4455685"/>
              <a:ext cx="86881" cy="92487"/>
            </a:xfrm>
            <a:custGeom>
              <a:avLst/>
              <a:gdLst>
                <a:gd name="connsiteX0" fmla="*/ 70346 w 86881"/>
                <a:gd name="connsiteY0" fmla="*/ 39517 h 92486"/>
                <a:gd name="connsiteX1" fmla="*/ 63059 w 86881"/>
                <a:gd name="connsiteY1" fmla="*/ 21020 h 92486"/>
                <a:gd name="connsiteX2" fmla="*/ 45122 w 86881"/>
                <a:gd name="connsiteY2" fmla="*/ 14293 h 92486"/>
                <a:gd name="connsiteX3" fmla="*/ 34752 w 86881"/>
                <a:gd name="connsiteY3" fmla="*/ 16255 h 92486"/>
                <a:gd name="connsiteX4" fmla="*/ 26345 w 86881"/>
                <a:gd name="connsiteY4" fmla="*/ 21580 h 92486"/>
                <a:gd name="connsiteX5" fmla="*/ 20179 w 86881"/>
                <a:gd name="connsiteY5" fmla="*/ 29708 h 92486"/>
                <a:gd name="connsiteX6" fmla="*/ 16816 w 86881"/>
                <a:gd name="connsiteY6" fmla="*/ 39797 h 92486"/>
                <a:gd name="connsiteX7" fmla="*/ 70346 w 86881"/>
                <a:gd name="connsiteY7" fmla="*/ 39797 h 92486"/>
                <a:gd name="connsiteX8" fmla="*/ 19899 w 86881"/>
                <a:gd name="connsiteY8" fmla="*/ 63339 h 92486"/>
                <a:gd name="connsiteX9" fmla="*/ 26345 w 86881"/>
                <a:gd name="connsiteY9" fmla="*/ 72027 h 92486"/>
                <a:gd name="connsiteX10" fmla="*/ 35593 w 86881"/>
                <a:gd name="connsiteY10" fmla="*/ 77633 h 92486"/>
                <a:gd name="connsiteX11" fmla="*/ 47364 w 86881"/>
                <a:gd name="connsiteY11" fmla="*/ 79594 h 92486"/>
                <a:gd name="connsiteX12" fmla="*/ 57734 w 86881"/>
                <a:gd name="connsiteY12" fmla="*/ 78473 h 92486"/>
                <a:gd name="connsiteX13" fmla="*/ 65581 w 86881"/>
                <a:gd name="connsiteY13" fmla="*/ 75110 h 92486"/>
                <a:gd name="connsiteX14" fmla="*/ 71467 w 86881"/>
                <a:gd name="connsiteY14" fmla="*/ 70346 h 92486"/>
                <a:gd name="connsiteX15" fmla="*/ 75671 w 86881"/>
                <a:gd name="connsiteY15" fmla="*/ 64741 h 92486"/>
                <a:gd name="connsiteX16" fmla="*/ 77352 w 86881"/>
                <a:gd name="connsiteY16" fmla="*/ 65021 h 92486"/>
                <a:gd name="connsiteX17" fmla="*/ 80716 w 86881"/>
                <a:gd name="connsiteY17" fmla="*/ 66422 h 92486"/>
                <a:gd name="connsiteX18" fmla="*/ 84079 w 86881"/>
                <a:gd name="connsiteY18" fmla="*/ 69225 h 92486"/>
                <a:gd name="connsiteX19" fmla="*/ 85480 w 86881"/>
                <a:gd name="connsiteY19" fmla="*/ 73989 h 92486"/>
                <a:gd name="connsiteX20" fmla="*/ 82958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19899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346" y="39517"/>
                  </a:moveTo>
                  <a:cubicBezTo>
                    <a:pt x="69785" y="31670"/>
                    <a:pt x="67263" y="25504"/>
                    <a:pt x="63059" y="21020"/>
                  </a:cubicBezTo>
                  <a:cubicBezTo>
                    <a:pt x="58575" y="16535"/>
                    <a:pt x="52689" y="14293"/>
                    <a:pt x="45122" y="14293"/>
                  </a:cubicBezTo>
                  <a:cubicBezTo>
                    <a:pt x="41479" y="14293"/>
                    <a:pt x="38116" y="14854"/>
                    <a:pt x="34752" y="16255"/>
                  </a:cubicBezTo>
                  <a:cubicBezTo>
                    <a:pt x="31670" y="17376"/>
                    <a:pt x="28867" y="19338"/>
                    <a:pt x="26345" y="21580"/>
                  </a:cubicBezTo>
                  <a:cubicBezTo>
                    <a:pt x="23822" y="23822"/>
                    <a:pt x="21861" y="26625"/>
                    <a:pt x="20179" y="29708"/>
                  </a:cubicBezTo>
                  <a:cubicBezTo>
                    <a:pt x="18497" y="32791"/>
                    <a:pt x="17376" y="36154"/>
                    <a:pt x="16816" y="39797"/>
                  </a:cubicBezTo>
                  <a:lnTo>
                    <a:pt x="70346" y="39797"/>
                  </a:lnTo>
                  <a:close/>
                  <a:moveTo>
                    <a:pt x="19899" y="63339"/>
                  </a:moveTo>
                  <a:cubicBezTo>
                    <a:pt x="21580" y="66702"/>
                    <a:pt x="23542" y="69505"/>
                    <a:pt x="26345" y="72027"/>
                  </a:cubicBezTo>
                  <a:cubicBezTo>
                    <a:pt x="28867" y="74550"/>
                    <a:pt x="31950" y="76231"/>
                    <a:pt x="35593" y="77633"/>
                  </a:cubicBezTo>
                  <a:cubicBezTo>
                    <a:pt x="39237" y="79034"/>
                    <a:pt x="43160" y="79594"/>
                    <a:pt x="47364" y="79594"/>
                  </a:cubicBezTo>
                  <a:cubicBezTo>
                    <a:pt x="51288" y="79594"/>
                    <a:pt x="54651" y="79314"/>
                    <a:pt x="57734" y="78473"/>
                  </a:cubicBezTo>
                  <a:cubicBezTo>
                    <a:pt x="60817" y="77633"/>
                    <a:pt x="63339" y="76512"/>
                    <a:pt x="65581" y="75110"/>
                  </a:cubicBezTo>
                  <a:cubicBezTo>
                    <a:pt x="67823" y="73709"/>
                    <a:pt x="69785" y="72308"/>
                    <a:pt x="71467" y="70346"/>
                  </a:cubicBezTo>
                  <a:cubicBezTo>
                    <a:pt x="73148" y="68664"/>
                    <a:pt x="74550" y="66702"/>
                    <a:pt x="75671" y="64741"/>
                  </a:cubicBezTo>
                  <a:cubicBezTo>
                    <a:pt x="75671" y="64741"/>
                    <a:pt x="76231" y="64741"/>
                    <a:pt x="77352" y="65021"/>
                  </a:cubicBezTo>
                  <a:cubicBezTo>
                    <a:pt x="78473" y="65301"/>
                    <a:pt x="79314" y="65581"/>
                    <a:pt x="80716" y="66422"/>
                  </a:cubicBezTo>
                  <a:cubicBezTo>
                    <a:pt x="81837" y="66983"/>
                    <a:pt x="82958" y="68104"/>
                    <a:pt x="84079" y="69225"/>
                  </a:cubicBezTo>
                  <a:cubicBezTo>
                    <a:pt x="85200" y="70346"/>
                    <a:pt x="85480" y="72027"/>
                    <a:pt x="85480" y="73989"/>
                  </a:cubicBezTo>
                  <a:cubicBezTo>
                    <a:pt x="85480" y="75951"/>
                    <a:pt x="84639" y="78193"/>
                    <a:pt x="82958" y="80435"/>
                  </a:cubicBezTo>
                  <a:cubicBezTo>
                    <a:pt x="81276" y="82677"/>
                    <a:pt x="78754" y="84919"/>
                    <a:pt x="75391" y="86881"/>
                  </a:cubicBezTo>
                  <a:cubicBezTo>
                    <a:pt x="72027" y="88843"/>
                    <a:pt x="68104" y="90525"/>
                    <a:pt x="63339" y="91926"/>
                  </a:cubicBezTo>
                  <a:cubicBezTo>
                    <a:pt x="58575" y="93327"/>
                    <a:pt x="53250" y="93888"/>
                    <a:pt x="47084" y="93888"/>
                  </a:cubicBezTo>
                  <a:cubicBezTo>
                    <a:pt x="40078" y="93888"/>
                    <a:pt x="33632" y="92767"/>
                    <a:pt x="27746" y="90525"/>
                  </a:cubicBezTo>
                  <a:cubicBezTo>
                    <a:pt x="21861"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1" y="5886"/>
                    <a:pt x="27466" y="3643"/>
                  </a:cubicBezTo>
                  <a:cubicBezTo>
                    <a:pt x="33071" y="1401"/>
                    <a:pt x="38956" y="0"/>
                    <a:pt x="45683" y="0"/>
                  </a:cubicBezTo>
                  <a:cubicBezTo>
                    <a:pt x="52129" y="0"/>
                    <a:pt x="58014" y="1121"/>
                    <a:pt x="63339" y="3363"/>
                  </a:cubicBezTo>
                  <a:cubicBezTo>
                    <a:pt x="68664" y="5605"/>
                    <a:pt x="73148"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376" y="56052"/>
                    <a:pt x="18217" y="59976"/>
                    <a:pt x="19899" y="633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0" name="Freeform: Shape 19">
              <a:extLst>
                <a:ext uri="{FF2B5EF4-FFF2-40B4-BE49-F238E27FC236}">
                  <a16:creationId xmlns:a16="http://schemas.microsoft.com/office/drawing/2014/main" xmlns="" id="{01A3ABCB-3F37-49A0-85D3-3A9A0C57880C}"/>
                </a:ext>
              </a:extLst>
            </p:cNvPr>
            <p:cNvSpPr/>
            <p:nvPr/>
          </p:nvSpPr>
          <p:spPr>
            <a:xfrm>
              <a:off x="9778746" y="4455965"/>
              <a:ext cx="53250" cy="89684"/>
            </a:xfrm>
            <a:custGeom>
              <a:avLst/>
              <a:gdLst>
                <a:gd name="connsiteX0" fmla="*/ 17937 w 53249"/>
                <a:gd name="connsiteY0" fmla="*/ 16816 h 89683"/>
                <a:gd name="connsiteX1" fmla="*/ 40638 w 53249"/>
                <a:gd name="connsiteY1" fmla="*/ 0 h 89683"/>
                <a:gd name="connsiteX2" fmla="*/ 51568 w 53249"/>
                <a:gd name="connsiteY2" fmla="*/ 3083 h 89683"/>
                <a:gd name="connsiteX3" fmla="*/ 55492 w 53249"/>
                <a:gd name="connsiteY3" fmla="*/ 11771 h 89683"/>
                <a:gd name="connsiteX4" fmla="*/ 54651 w 53249"/>
                <a:gd name="connsiteY4" fmla="*/ 16255 h 89683"/>
                <a:gd name="connsiteX5" fmla="*/ 52689 w 53249"/>
                <a:gd name="connsiteY5" fmla="*/ 19338 h 89683"/>
                <a:gd name="connsiteX6" fmla="*/ 50727 w 53249"/>
                <a:gd name="connsiteY6" fmla="*/ 21020 h 89683"/>
                <a:gd name="connsiteX7" fmla="*/ 49606 w 53249"/>
                <a:gd name="connsiteY7" fmla="*/ 21300 h 89683"/>
                <a:gd name="connsiteX8" fmla="*/ 44842 w 53249"/>
                <a:gd name="connsiteY8" fmla="*/ 18497 h 89683"/>
                <a:gd name="connsiteX9" fmla="*/ 38396 w 53249"/>
                <a:gd name="connsiteY9" fmla="*/ 17376 h 89683"/>
                <a:gd name="connsiteX10" fmla="*/ 29147 w 53249"/>
                <a:gd name="connsiteY10" fmla="*/ 19899 h 89683"/>
                <a:gd name="connsiteX11" fmla="*/ 22982 w 53249"/>
                <a:gd name="connsiteY11" fmla="*/ 26905 h 89683"/>
                <a:gd name="connsiteX12" fmla="*/ 19338 w 53249"/>
                <a:gd name="connsiteY12" fmla="*/ 37835 h 89683"/>
                <a:gd name="connsiteX13" fmla="*/ 18217 w 53249"/>
                <a:gd name="connsiteY13" fmla="*/ 51848 h 89683"/>
                <a:gd name="connsiteX14" fmla="*/ 18217 w 53249"/>
                <a:gd name="connsiteY14" fmla="*/ 83238 h 89683"/>
                <a:gd name="connsiteX15" fmla="*/ 15975 w 53249"/>
                <a:gd name="connsiteY15" fmla="*/ 89964 h 89683"/>
                <a:gd name="connsiteX16" fmla="*/ 10089 w 53249"/>
                <a:gd name="connsiteY16" fmla="*/ 91926 h 89683"/>
                <a:gd name="connsiteX17" fmla="*/ 8128 w 53249"/>
                <a:gd name="connsiteY17" fmla="*/ 91926 h 89683"/>
                <a:gd name="connsiteX18" fmla="*/ 2242 w 53249"/>
                <a:gd name="connsiteY18" fmla="*/ 89964 h 89683"/>
                <a:gd name="connsiteX19" fmla="*/ 0 w 53249"/>
                <a:gd name="connsiteY19" fmla="*/ 83238 h 89683"/>
                <a:gd name="connsiteX20" fmla="*/ 0 w 53249"/>
                <a:gd name="connsiteY20" fmla="*/ 3083 h 89683"/>
                <a:gd name="connsiteX21" fmla="*/ 1962 w 53249"/>
                <a:gd name="connsiteY21" fmla="*/ 1962 h 89683"/>
                <a:gd name="connsiteX22" fmla="*/ 6726 w 53249"/>
                <a:gd name="connsiteY22" fmla="*/ 1121 h 89683"/>
                <a:gd name="connsiteX23" fmla="*/ 10930 w 53249"/>
                <a:gd name="connsiteY23" fmla="*/ 1682 h 89683"/>
                <a:gd name="connsiteX24" fmla="*/ 14574 w 53249"/>
                <a:gd name="connsiteY24" fmla="*/ 4204 h 89683"/>
                <a:gd name="connsiteX25" fmla="*/ 17376 w 53249"/>
                <a:gd name="connsiteY25" fmla="*/ 8968 h 89683"/>
                <a:gd name="connsiteX26" fmla="*/ 17937 w 53249"/>
                <a:gd name="connsiteY26" fmla="*/ 16816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49" h="89683">
                  <a:moveTo>
                    <a:pt x="17937" y="16816"/>
                  </a:moveTo>
                  <a:cubicBezTo>
                    <a:pt x="21860" y="5605"/>
                    <a:pt x="29428" y="0"/>
                    <a:pt x="40638" y="0"/>
                  </a:cubicBezTo>
                  <a:cubicBezTo>
                    <a:pt x="45403" y="0"/>
                    <a:pt x="49046" y="1121"/>
                    <a:pt x="51568" y="3083"/>
                  </a:cubicBezTo>
                  <a:cubicBezTo>
                    <a:pt x="54091" y="5045"/>
                    <a:pt x="55492" y="8128"/>
                    <a:pt x="55492" y="11771"/>
                  </a:cubicBezTo>
                  <a:cubicBezTo>
                    <a:pt x="55492" y="13453"/>
                    <a:pt x="55212" y="14854"/>
                    <a:pt x="54651" y="16255"/>
                  </a:cubicBezTo>
                  <a:cubicBezTo>
                    <a:pt x="54091" y="17376"/>
                    <a:pt x="53530" y="18497"/>
                    <a:pt x="52689" y="19338"/>
                  </a:cubicBezTo>
                  <a:cubicBezTo>
                    <a:pt x="52129" y="20179"/>
                    <a:pt x="51288" y="20739"/>
                    <a:pt x="50727" y="21020"/>
                  </a:cubicBezTo>
                  <a:cubicBezTo>
                    <a:pt x="50167" y="21300"/>
                    <a:pt x="49887" y="21300"/>
                    <a:pt x="49606" y="21300"/>
                  </a:cubicBezTo>
                  <a:cubicBezTo>
                    <a:pt x="48205" y="20179"/>
                    <a:pt x="46523" y="19338"/>
                    <a:pt x="44842" y="18497"/>
                  </a:cubicBezTo>
                  <a:cubicBezTo>
                    <a:pt x="42880" y="17657"/>
                    <a:pt x="40918" y="17376"/>
                    <a:pt x="38396" y="17376"/>
                  </a:cubicBezTo>
                  <a:cubicBezTo>
                    <a:pt x="34753" y="17376"/>
                    <a:pt x="31670" y="18217"/>
                    <a:pt x="29147" y="19899"/>
                  </a:cubicBezTo>
                  <a:cubicBezTo>
                    <a:pt x="26625" y="21580"/>
                    <a:pt x="24383" y="23822"/>
                    <a:pt x="22982" y="26905"/>
                  </a:cubicBezTo>
                  <a:cubicBezTo>
                    <a:pt x="21300" y="29988"/>
                    <a:pt x="20179" y="33631"/>
                    <a:pt x="19338" y="37835"/>
                  </a:cubicBezTo>
                  <a:cubicBezTo>
                    <a:pt x="18497" y="42039"/>
                    <a:pt x="18217" y="46804"/>
                    <a:pt x="18217" y="51848"/>
                  </a:cubicBezTo>
                  <a:lnTo>
                    <a:pt x="18217" y="83238"/>
                  </a:lnTo>
                  <a:cubicBezTo>
                    <a:pt x="18217" y="86601"/>
                    <a:pt x="17376" y="88843"/>
                    <a:pt x="15975" y="89964"/>
                  </a:cubicBezTo>
                  <a:cubicBezTo>
                    <a:pt x="14293" y="91085"/>
                    <a:pt x="12612" y="91926"/>
                    <a:pt x="10089"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8128" y="1121"/>
                    <a:pt x="9529" y="1401"/>
                    <a:pt x="10930" y="1682"/>
                  </a:cubicBezTo>
                  <a:cubicBezTo>
                    <a:pt x="12332" y="2242"/>
                    <a:pt x="13453" y="2803"/>
                    <a:pt x="14574" y="4204"/>
                  </a:cubicBezTo>
                  <a:cubicBezTo>
                    <a:pt x="15695" y="5325"/>
                    <a:pt x="16536" y="7007"/>
                    <a:pt x="17376" y="8968"/>
                  </a:cubicBezTo>
                  <a:cubicBezTo>
                    <a:pt x="17656" y="11210"/>
                    <a:pt x="17937" y="13733"/>
                    <a:pt x="17937" y="1681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1" name="Freeform: Shape 20">
              <a:extLst>
                <a:ext uri="{FF2B5EF4-FFF2-40B4-BE49-F238E27FC236}">
                  <a16:creationId xmlns:a16="http://schemas.microsoft.com/office/drawing/2014/main" xmlns="" id="{F20E5A0E-D725-423F-A877-CF304907654E}"/>
                </a:ext>
              </a:extLst>
            </p:cNvPr>
            <p:cNvSpPr/>
            <p:nvPr/>
          </p:nvSpPr>
          <p:spPr>
            <a:xfrm>
              <a:off x="9850774" y="4445876"/>
              <a:ext cx="89684" cy="140131"/>
            </a:xfrm>
            <a:custGeom>
              <a:avLst/>
              <a:gdLst>
                <a:gd name="connsiteX0" fmla="*/ 44842 w 89683"/>
                <a:gd name="connsiteY0" fmla="*/ 63620 h 140131"/>
                <a:gd name="connsiteX1" fmla="*/ 59976 w 89683"/>
                <a:gd name="connsiteY1" fmla="*/ 58014 h 140131"/>
                <a:gd name="connsiteX2" fmla="*/ 65862 w 89683"/>
                <a:gd name="connsiteY2" fmla="*/ 43441 h 140131"/>
                <a:gd name="connsiteX3" fmla="*/ 59976 w 89683"/>
                <a:gd name="connsiteY3" fmla="*/ 28867 h 140131"/>
                <a:gd name="connsiteX4" fmla="*/ 44562 w 89683"/>
                <a:gd name="connsiteY4" fmla="*/ 23262 h 140131"/>
                <a:gd name="connsiteX5" fmla="*/ 29708 w 89683"/>
                <a:gd name="connsiteY5" fmla="*/ 28867 h 140131"/>
                <a:gd name="connsiteX6" fmla="*/ 23822 w 89683"/>
                <a:gd name="connsiteY6" fmla="*/ 43441 h 140131"/>
                <a:gd name="connsiteX7" fmla="*/ 29708 w 89683"/>
                <a:gd name="connsiteY7" fmla="*/ 58014 h 140131"/>
                <a:gd name="connsiteX8" fmla="*/ 44842 w 89683"/>
                <a:gd name="connsiteY8" fmla="*/ 63620 h 140131"/>
                <a:gd name="connsiteX9" fmla="*/ 45403 w 89683"/>
                <a:gd name="connsiteY9" fmla="*/ 99773 h 140131"/>
                <a:gd name="connsiteX10" fmla="*/ 34752 w 89683"/>
                <a:gd name="connsiteY10" fmla="*/ 101455 h 140131"/>
                <a:gd name="connsiteX11" fmla="*/ 25784 w 89683"/>
                <a:gd name="connsiteY11" fmla="*/ 104538 h 140131"/>
                <a:gd name="connsiteX12" fmla="*/ 19618 w 89683"/>
                <a:gd name="connsiteY12" fmla="*/ 109302 h 140131"/>
                <a:gd name="connsiteX13" fmla="*/ 17376 w 89683"/>
                <a:gd name="connsiteY13" fmla="*/ 115468 h 140131"/>
                <a:gd name="connsiteX14" fmla="*/ 44001 w 89683"/>
                <a:gd name="connsiteY14" fmla="*/ 127800 h 140131"/>
                <a:gd name="connsiteX15" fmla="*/ 65021 w 89683"/>
                <a:gd name="connsiteY15" fmla="*/ 124156 h 140131"/>
                <a:gd name="connsiteX16" fmla="*/ 72588 w 89683"/>
                <a:gd name="connsiteY16" fmla="*/ 113786 h 140131"/>
                <a:gd name="connsiteX17" fmla="*/ 70066 w 89683"/>
                <a:gd name="connsiteY17" fmla="*/ 108181 h 140131"/>
                <a:gd name="connsiteX18" fmla="*/ 63900 w 89683"/>
                <a:gd name="connsiteY18" fmla="*/ 104538 h 140131"/>
                <a:gd name="connsiteX19" fmla="*/ 55212 w 89683"/>
                <a:gd name="connsiteY19" fmla="*/ 102015 h 140131"/>
                <a:gd name="connsiteX20" fmla="*/ 45403 w 89683"/>
                <a:gd name="connsiteY20" fmla="*/ 99773 h 140131"/>
                <a:gd name="connsiteX21" fmla="*/ 70626 w 89683"/>
                <a:gd name="connsiteY21" fmla="*/ 7007 h 140131"/>
                <a:gd name="connsiteX22" fmla="*/ 75390 w 89683"/>
                <a:gd name="connsiteY22" fmla="*/ 1682 h 140131"/>
                <a:gd name="connsiteX23" fmla="*/ 81276 w 89683"/>
                <a:gd name="connsiteY23" fmla="*/ 0 h 140131"/>
                <a:gd name="connsiteX24" fmla="*/ 85760 w 89683"/>
                <a:gd name="connsiteY24" fmla="*/ 1121 h 140131"/>
                <a:gd name="connsiteX25" fmla="*/ 88843 w 89683"/>
                <a:gd name="connsiteY25" fmla="*/ 3643 h 140131"/>
                <a:gd name="connsiteX26" fmla="*/ 90525 w 89683"/>
                <a:gd name="connsiteY26" fmla="*/ 6166 h 140131"/>
                <a:gd name="connsiteX27" fmla="*/ 90805 w 89683"/>
                <a:gd name="connsiteY27" fmla="*/ 7567 h 140131"/>
                <a:gd name="connsiteX28" fmla="*/ 75671 w 89683"/>
                <a:gd name="connsiteY28" fmla="*/ 23262 h 140131"/>
                <a:gd name="connsiteX29" fmla="*/ 81276 w 89683"/>
                <a:gd name="connsiteY29" fmla="*/ 32510 h 140131"/>
                <a:gd name="connsiteX30" fmla="*/ 83238 w 89683"/>
                <a:gd name="connsiteY30" fmla="*/ 43160 h 140131"/>
                <a:gd name="connsiteX31" fmla="*/ 80435 w 89683"/>
                <a:gd name="connsiteY31" fmla="*/ 56052 h 140131"/>
                <a:gd name="connsiteX32" fmla="*/ 72588 w 89683"/>
                <a:gd name="connsiteY32" fmla="*/ 66422 h 140131"/>
                <a:gd name="connsiteX33" fmla="*/ 60537 w 89683"/>
                <a:gd name="connsiteY33" fmla="*/ 73148 h 140131"/>
                <a:gd name="connsiteX34" fmla="*/ 44842 w 89683"/>
                <a:gd name="connsiteY34" fmla="*/ 75671 h 140131"/>
                <a:gd name="connsiteX35" fmla="*/ 43160 w 89683"/>
                <a:gd name="connsiteY35" fmla="*/ 75671 h 140131"/>
                <a:gd name="connsiteX36" fmla="*/ 41479 w 89683"/>
                <a:gd name="connsiteY36" fmla="*/ 75391 h 140131"/>
                <a:gd name="connsiteX37" fmla="*/ 40638 w 89683"/>
                <a:gd name="connsiteY37" fmla="*/ 78754 h 140131"/>
                <a:gd name="connsiteX38" fmla="*/ 42320 w 89683"/>
                <a:gd name="connsiteY38" fmla="*/ 82397 h 140131"/>
                <a:gd name="connsiteX39" fmla="*/ 47084 w 89683"/>
                <a:gd name="connsiteY39" fmla="*/ 84639 h 140131"/>
                <a:gd name="connsiteX40" fmla="*/ 54651 w 89683"/>
                <a:gd name="connsiteY40" fmla="*/ 86601 h 140131"/>
                <a:gd name="connsiteX41" fmla="*/ 65021 w 89683"/>
                <a:gd name="connsiteY41" fmla="*/ 89123 h 140131"/>
                <a:gd name="connsiteX42" fmla="*/ 74550 w 89683"/>
                <a:gd name="connsiteY42" fmla="*/ 92206 h 140131"/>
                <a:gd name="connsiteX43" fmla="*/ 82677 w 89683"/>
                <a:gd name="connsiteY43" fmla="*/ 96971 h 140131"/>
                <a:gd name="connsiteX44" fmla="*/ 88563 w 89683"/>
                <a:gd name="connsiteY44" fmla="*/ 103697 h 140131"/>
                <a:gd name="connsiteX45" fmla="*/ 90805 w 89683"/>
                <a:gd name="connsiteY45" fmla="*/ 113226 h 140131"/>
                <a:gd name="connsiteX46" fmla="*/ 78473 w 89683"/>
                <a:gd name="connsiteY46" fmla="*/ 133125 h 140131"/>
                <a:gd name="connsiteX47" fmla="*/ 44001 w 89683"/>
                <a:gd name="connsiteY47" fmla="*/ 140411 h 140131"/>
                <a:gd name="connsiteX48" fmla="*/ 10650 w 89683"/>
                <a:gd name="connsiteY48" fmla="*/ 134526 h 140131"/>
                <a:gd name="connsiteX49" fmla="*/ 0 w 89683"/>
                <a:gd name="connsiteY49" fmla="*/ 116029 h 140131"/>
                <a:gd name="connsiteX50" fmla="*/ 2242 w 89683"/>
                <a:gd name="connsiteY50" fmla="*/ 107060 h 140131"/>
                <a:gd name="connsiteX51" fmla="*/ 8408 w 89683"/>
                <a:gd name="connsiteY51" fmla="*/ 100054 h 140131"/>
                <a:gd name="connsiteX52" fmla="*/ 17376 w 89683"/>
                <a:gd name="connsiteY52" fmla="*/ 94729 h 140131"/>
                <a:gd name="connsiteX53" fmla="*/ 28587 w 89683"/>
                <a:gd name="connsiteY53" fmla="*/ 91365 h 140131"/>
                <a:gd name="connsiteX54" fmla="*/ 25784 w 89683"/>
                <a:gd name="connsiteY54" fmla="*/ 87722 h 140131"/>
                <a:gd name="connsiteX55" fmla="*/ 24663 w 89683"/>
                <a:gd name="connsiteY55" fmla="*/ 82958 h 140131"/>
                <a:gd name="connsiteX56" fmla="*/ 26064 w 89683"/>
                <a:gd name="connsiteY56" fmla="*/ 77633 h 140131"/>
                <a:gd name="connsiteX57" fmla="*/ 29708 w 89683"/>
                <a:gd name="connsiteY57" fmla="*/ 73148 h 140131"/>
                <a:gd name="connsiteX58" fmla="*/ 12612 w 89683"/>
                <a:gd name="connsiteY58" fmla="*/ 61938 h 140131"/>
                <a:gd name="connsiteX59" fmla="*/ 6446 w 89683"/>
                <a:gd name="connsiteY59" fmla="*/ 43721 h 140131"/>
                <a:gd name="connsiteX60" fmla="*/ 9249 w 89683"/>
                <a:gd name="connsiteY60" fmla="*/ 30549 h 140131"/>
                <a:gd name="connsiteX61" fmla="*/ 17096 w 89683"/>
                <a:gd name="connsiteY61" fmla="*/ 19899 h 140131"/>
                <a:gd name="connsiteX62" fmla="*/ 29147 w 89683"/>
                <a:gd name="connsiteY62" fmla="*/ 12612 h 140131"/>
                <a:gd name="connsiteX63" fmla="*/ 44562 w 89683"/>
                <a:gd name="connsiteY63" fmla="*/ 10089 h 140131"/>
                <a:gd name="connsiteX64" fmla="*/ 55772 w 89683"/>
                <a:gd name="connsiteY64" fmla="*/ 11491 h 140131"/>
                <a:gd name="connsiteX65" fmla="*/ 65862 w 89683"/>
                <a:gd name="connsiteY65" fmla="*/ 15414 h 140131"/>
                <a:gd name="connsiteX66" fmla="*/ 70626 w 89683"/>
                <a:gd name="connsiteY66" fmla="*/ 7007 h 14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9683" h="140131">
                  <a:moveTo>
                    <a:pt x="44842" y="63620"/>
                  </a:moveTo>
                  <a:cubicBezTo>
                    <a:pt x="51008" y="63620"/>
                    <a:pt x="56052" y="61658"/>
                    <a:pt x="59976" y="58014"/>
                  </a:cubicBezTo>
                  <a:cubicBezTo>
                    <a:pt x="63900" y="54371"/>
                    <a:pt x="65862" y="49326"/>
                    <a:pt x="65862" y="43441"/>
                  </a:cubicBezTo>
                  <a:cubicBezTo>
                    <a:pt x="65862" y="37555"/>
                    <a:pt x="63900" y="32791"/>
                    <a:pt x="59976" y="28867"/>
                  </a:cubicBezTo>
                  <a:cubicBezTo>
                    <a:pt x="56052" y="25224"/>
                    <a:pt x="51008" y="23262"/>
                    <a:pt x="44562" y="23262"/>
                  </a:cubicBezTo>
                  <a:cubicBezTo>
                    <a:pt x="38396" y="23262"/>
                    <a:pt x="33631" y="25224"/>
                    <a:pt x="29708" y="28867"/>
                  </a:cubicBezTo>
                  <a:cubicBezTo>
                    <a:pt x="25784" y="32510"/>
                    <a:pt x="23822" y="37555"/>
                    <a:pt x="23822" y="43441"/>
                  </a:cubicBezTo>
                  <a:cubicBezTo>
                    <a:pt x="23822" y="49326"/>
                    <a:pt x="25784" y="54371"/>
                    <a:pt x="29708" y="58014"/>
                  </a:cubicBezTo>
                  <a:cubicBezTo>
                    <a:pt x="33631" y="61938"/>
                    <a:pt x="38676" y="63620"/>
                    <a:pt x="44842" y="63620"/>
                  </a:cubicBezTo>
                  <a:moveTo>
                    <a:pt x="45403" y="99773"/>
                  </a:moveTo>
                  <a:cubicBezTo>
                    <a:pt x="41759" y="100054"/>
                    <a:pt x="38116" y="100614"/>
                    <a:pt x="34752" y="101455"/>
                  </a:cubicBezTo>
                  <a:cubicBezTo>
                    <a:pt x="31389" y="102296"/>
                    <a:pt x="28306" y="103417"/>
                    <a:pt x="25784" y="104538"/>
                  </a:cubicBezTo>
                  <a:cubicBezTo>
                    <a:pt x="23262" y="105939"/>
                    <a:pt x="21300" y="107340"/>
                    <a:pt x="19618" y="109302"/>
                  </a:cubicBezTo>
                  <a:cubicBezTo>
                    <a:pt x="18217" y="111264"/>
                    <a:pt x="17376" y="113226"/>
                    <a:pt x="17376" y="115468"/>
                  </a:cubicBezTo>
                  <a:cubicBezTo>
                    <a:pt x="17376" y="123876"/>
                    <a:pt x="26345" y="127800"/>
                    <a:pt x="44001" y="127800"/>
                  </a:cubicBezTo>
                  <a:cubicBezTo>
                    <a:pt x="52969" y="127800"/>
                    <a:pt x="59976" y="126679"/>
                    <a:pt x="65021" y="124156"/>
                  </a:cubicBezTo>
                  <a:cubicBezTo>
                    <a:pt x="70066" y="121634"/>
                    <a:pt x="72588" y="118271"/>
                    <a:pt x="72588" y="113786"/>
                  </a:cubicBezTo>
                  <a:cubicBezTo>
                    <a:pt x="72588" y="111544"/>
                    <a:pt x="71747" y="109583"/>
                    <a:pt x="70066" y="108181"/>
                  </a:cubicBezTo>
                  <a:cubicBezTo>
                    <a:pt x="68384" y="106780"/>
                    <a:pt x="66422" y="105379"/>
                    <a:pt x="63900" y="104538"/>
                  </a:cubicBezTo>
                  <a:cubicBezTo>
                    <a:pt x="61377" y="103417"/>
                    <a:pt x="58294" y="102576"/>
                    <a:pt x="55212" y="102015"/>
                  </a:cubicBezTo>
                  <a:cubicBezTo>
                    <a:pt x="51849" y="101175"/>
                    <a:pt x="48766" y="100614"/>
                    <a:pt x="45403" y="99773"/>
                  </a:cubicBezTo>
                  <a:moveTo>
                    <a:pt x="70626" y="7007"/>
                  </a:moveTo>
                  <a:cubicBezTo>
                    <a:pt x="72027" y="4484"/>
                    <a:pt x="73709" y="2803"/>
                    <a:pt x="75390" y="1682"/>
                  </a:cubicBezTo>
                  <a:cubicBezTo>
                    <a:pt x="77072" y="561"/>
                    <a:pt x="79034" y="0"/>
                    <a:pt x="81276" y="0"/>
                  </a:cubicBezTo>
                  <a:cubicBezTo>
                    <a:pt x="82958" y="0"/>
                    <a:pt x="84359" y="280"/>
                    <a:pt x="85760" y="1121"/>
                  </a:cubicBezTo>
                  <a:cubicBezTo>
                    <a:pt x="86881" y="1962"/>
                    <a:pt x="88002" y="2803"/>
                    <a:pt x="88843" y="3643"/>
                  </a:cubicBezTo>
                  <a:cubicBezTo>
                    <a:pt x="89684" y="4484"/>
                    <a:pt x="90244" y="5325"/>
                    <a:pt x="90525" y="6166"/>
                  </a:cubicBezTo>
                  <a:cubicBezTo>
                    <a:pt x="90805" y="7007"/>
                    <a:pt x="90805" y="7567"/>
                    <a:pt x="90805" y="7567"/>
                  </a:cubicBezTo>
                  <a:lnTo>
                    <a:pt x="75671" y="23262"/>
                  </a:lnTo>
                  <a:cubicBezTo>
                    <a:pt x="78193" y="26064"/>
                    <a:pt x="80155" y="29147"/>
                    <a:pt x="81276" y="32510"/>
                  </a:cubicBezTo>
                  <a:cubicBezTo>
                    <a:pt x="82677" y="35874"/>
                    <a:pt x="83238" y="39517"/>
                    <a:pt x="83238" y="43160"/>
                  </a:cubicBezTo>
                  <a:cubicBezTo>
                    <a:pt x="83238" y="47925"/>
                    <a:pt x="82397" y="52129"/>
                    <a:pt x="80435" y="56052"/>
                  </a:cubicBezTo>
                  <a:cubicBezTo>
                    <a:pt x="78473" y="59976"/>
                    <a:pt x="75951" y="63339"/>
                    <a:pt x="72588" y="66422"/>
                  </a:cubicBezTo>
                  <a:cubicBezTo>
                    <a:pt x="69225" y="69225"/>
                    <a:pt x="65021" y="71467"/>
                    <a:pt x="60537" y="73148"/>
                  </a:cubicBezTo>
                  <a:cubicBezTo>
                    <a:pt x="55772" y="74830"/>
                    <a:pt x="50727" y="75671"/>
                    <a:pt x="44842" y="75671"/>
                  </a:cubicBezTo>
                  <a:lnTo>
                    <a:pt x="43160" y="75671"/>
                  </a:lnTo>
                  <a:cubicBezTo>
                    <a:pt x="42600" y="75671"/>
                    <a:pt x="42039" y="75671"/>
                    <a:pt x="41479" y="75391"/>
                  </a:cubicBezTo>
                  <a:cubicBezTo>
                    <a:pt x="40918" y="76231"/>
                    <a:pt x="40638" y="77352"/>
                    <a:pt x="40638" y="78754"/>
                  </a:cubicBezTo>
                  <a:cubicBezTo>
                    <a:pt x="40638" y="80155"/>
                    <a:pt x="41199" y="81276"/>
                    <a:pt x="42320" y="82397"/>
                  </a:cubicBezTo>
                  <a:cubicBezTo>
                    <a:pt x="43441" y="83238"/>
                    <a:pt x="44842" y="84079"/>
                    <a:pt x="47084" y="84639"/>
                  </a:cubicBezTo>
                  <a:cubicBezTo>
                    <a:pt x="49046" y="85200"/>
                    <a:pt x="51568" y="86041"/>
                    <a:pt x="54651" y="86601"/>
                  </a:cubicBezTo>
                  <a:cubicBezTo>
                    <a:pt x="57734" y="87162"/>
                    <a:pt x="61097" y="88002"/>
                    <a:pt x="65021" y="89123"/>
                  </a:cubicBezTo>
                  <a:cubicBezTo>
                    <a:pt x="68104" y="89964"/>
                    <a:pt x="71467" y="91085"/>
                    <a:pt x="74550" y="92206"/>
                  </a:cubicBezTo>
                  <a:cubicBezTo>
                    <a:pt x="77633" y="93327"/>
                    <a:pt x="80435" y="95009"/>
                    <a:pt x="82677" y="96971"/>
                  </a:cubicBezTo>
                  <a:cubicBezTo>
                    <a:pt x="85200" y="98933"/>
                    <a:pt x="87161" y="101175"/>
                    <a:pt x="88563" y="103697"/>
                  </a:cubicBezTo>
                  <a:cubicBezTo>
                    <a:pt x="90244" y="106219"/>
                    <a:pt x="90805" y="109583"/>
                    <a:pt x="90805" y="113226"/>
                  </a:cubicBezTo>
                  <a:cubicBezTo>
                    <a:pt x="90805" y="121634"/>
                    <a:pt x="86601" y="128360"/>
                    <a:pt x="78473" y="133125"/>
                  </a:cubicBezTo>
                  <a:cubicBezTo>
                    <a:pt x="70346" y="137889"/>
                    <a:pt x="58855" y="140411"/>
                    <a:pt x="44001" y="140411"/>
                  </a:cubicBezTo>
                  <a:cubicBezTo>
                    <a:pt x="28867" y="140411"/>
                    <a:pt x="17937" y="138450"/>
                    <a:pt x="10650" y="134526"/>
                  </a:cubicBezTo>
                  <a:cubicBezTo>
                    <a:pt x="3643" y="130602"/>
                    <a:pt x="0" y="124436"/>
                    <a:pt x="0" y="116029"/>
                  </a:cubicBezTo>
                  <a:cubicBezTo>
                    <a:pt x="0" y="112946"/>
                    <a:pt x="841" y="109863"/>
                    <a:pt x="2242" y="107060"/>
                  </a:cubicBezTo>
                  <a:cubicBezTo>
                    <a:pt x="3643" y="104258"/>
                    <a:pt x="5605" y="102015"/>
                    <a:pt x="8408" y="100054"/>
                  </a:cubicBezTo>
                  <a:cubicBezTo>
                    <a:pt x="10930" y="98092"/>
                    <a:pt x="14013" y="96410"/>
                    <a:pt x="17376" y="94729"/>
                  </a:cubicBezTo>
                  <a:cubicBezTo>
                    <a:pt x="20739" y="93327"/>
                    <a:pt x="24663" y="92206"/>
                    <a:pt x="28587" y="91365"/>
                  </a:cubicBezTo>
                  <a:cubicBezTo>
                    <a:pt x="27466" y="90244"/>
                    <a:pt x="26625" y="89123"/>
                    <a:pt x="25784" y="87722"/>
                  </a:cubicBezTo>
                  <a:cubicBezTo>
                    <a:pt x="25224" y="86321"/>
                    <a:pt x="24663" y="84639"/>
                    <a:pt x="24663" y="82958"/>
                  </a:cubicBezTo>
                  <a:cubicBezTo>
                    <a:pt x="24663" y="80996"/>
                    <a:pt x="25224" y="79314"/>
                    <a:pt x="26064" y="77633"/>
                  </a:cubicBezTo>
                  <a:cubicBezTo>
                    <a:pt x="26905" y="75951"/>
                    <a:pt x="28306" y="74550"/>
                    <a:pt x="29708" y="73148"/>
                  </a:cubicBezTo>
                  <a:cubicBezTo>
                    <a:pt x="22421" y="70906"/>
                    <a:pt x="16816" y="66983"/>
                    <a:pt x="12612" y="61938"/>
                  </a:cubicBezTo>
                  <a:cubicBezTo>
                    <a:pt x="8408" y="56613"/>
                    <a:pt x="6446" y="50727"/>
                    <a:pt x="6446" y="43721"/>
                  </a:cubicBezTo>
                  <a:cubicBezTo>
                    <a:pt x="6446" y="38956"/>
                    <a:pt x="7287" y="34753"/>
                    <a:pt x="9249" y="30549"/>
                  </a:cubicBezTo>
                  <a:cubicBezTo>
                    <a:pt x="11210" y="26345"/>
                    <a:pt x="13733" y="22982"/>
                    <a:pt x="17096" y="19899"/>
                  </a:cubicBezTo>
                  <a:cubicBezTo>
                    <a:pt x="20459" y="16816"/>
                    <a:pt x="24383" y="14293"/>
                    <a:pt x="29147" y="12612"/>
                  </a:cubicBezTo>
                  <a:cubicBezTo>
                    <a:pt x="33912" y="10930"/>
                    <a:pt x="38956" y="10089"/>
                    <a:pt x="44562" y="10089"/>
                  </a:cubicBezTo>
                  <a:cubicBezTo>
                    <a:pt x="48485" y="10089"/>
                    <a:pt x="52409" y="10650"/>
                    <a:pt x="55772" y="11491"/>
                  </a:cubicBezTo>
                  <a:cubicBezTo>
                    <a:pt x="59416" y="12332"/>
                    <a:pt x="62779" y="13733"/>
                    <a:pt x="65862" y="15414"/>
                  </a:cubicBezTo>
                  <a:lnTo>
                    <a:pt x="70626" y="7007"/>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2" name="Freeform: Shape 21">
              <a:extLst>
                <a:ext uri="{FF2B5EF4-FFF2-40B4-BE49-F238E27FC236}">
                  <a16:creationId xmlns:a16="http://schemas.microsoft.com/office/drawing/2014/main" xmlns="" id="{998176E5-A7B6-4729-A91D-C3C21F24EFD1}"/>
                </a:ext>
              </a:extLst>
            </p:cNvPr>
            <p:cNvSpPr/>
            <p:nvPr/>
          </p:nvSpPr>
          <p:spPr>
            <a:xfrm>
              <a:off x="9960864" y="4457366"/>
              <a:ext cx="86881" cy="126118"/>
            </a:xfrm>
            <a:custGeom>
              <a:avLst/>
              <a:gdLst>
                <a:gd name="connsiteX0" fmla="*/ 34525 w 86881"/>
                <a:gd name="connsiteY0" fmla="*/ 126118 h 126117"/>
                <a:gd name="connsiteX1" fmla="*/ 30881 w 86881"/>
                <a:gd name="connsiteY1" fmla="*/ 125557 h 126117"/>
                <a:gd name="connsiteX2" fmla="*/ 27518 w 86881"/>
                <a:gd name="connsiteY2" fmla="*/ 124156 h 126117"/>
                <a:gd name="connsiteX3" fmla="*/ 25276 w 86881"/>
                <a:gd name="connsiteY3" fmla="*/ 122475 h 126117"/>
                <a:gd name="connsiteX4" fmla="*/ 24716 w 86881"/>
                <a:gd name="connsiteY4" fmla="*/ 121354 h 126117"/>
                <a:gd name="connsiteX5" fmla="*/ 39569 w 86881"/>
                <a:gd name="connsiteY5" fmla="*/ 85200 h 126117"/>
                <a:gd name="connsiteX6" fmla="*/ 34525 w 86881"/>
                <a:gd name="connsiteY6" fmla="*/ 83798 h 126117"/>
                <a:gd name="connsiteX7" fmla="*/ 31722 w 86881"/>
                <a:gd name="connsiteY7" fmla="*/ 79875 h 126117"/>
                <a:gd name="connsiteX8" fmla="*/ 53 w 86881"/>
                <a:gd name="connsiteY8" fmla="*/ 5325 h 126117"/>
                <a:gd name="connsiteX9" fmla="*/ 2575 w 86881"/>
                <a:gd name="connsiteY9" fmla="*/ 2242 h 126117"/>
                <a:gd name="connsiteX10" fmla="*/ 9862 w 86881"/>
                <a:gd name="connsiteY10" fmla="*/ 0 h 126117"/>
                <a:gd name="connsiteX11" fmla="*/ 16588 w 86881"/>
                <a:gd name="connsiteY11" fmla="*/ 2242 h 126117"/>
                <a:gd name="connsiteX12" fmla="*/ 21633 w 86881"/>
                <a:gd name="connsiteY12" fmla="*/ 10370 h 126117"/>
                <a:gd name="connsiteX13" fmla="*/ 45735 w 86881"/>
                <a:gd name="connsiteY13" fmla="*/ 72027 h 126117"/>
                <a:gd name="connsiteX14" fmla="*/ 67035 w 86881"/>
                <a:gd name="connsiteY14" fmla="*/ 10930 h 126117"/>
                <a:gd name="connsiteX15" fmla="*/ 72080 w 86881"/>
                <a:gd name="connsiteY15" fmla="*/ 2522 h 126117"/>
                <a:gd name="connsiteX16" fmla="*/ 78526 w 86881"/>
                <a:gd name="connsiteY16" fmla="*/ 280 h 126117"/>
                <a:gd name="connsiteX17" fmla="*/ 82169 w 86881"/>
                <a:gd name="connsiteY17" fmla="*/ 841 h 126117"/>
                <a:gd name="connsiteX18" fmla="*/ 85252 w 86881"/>
                <a:gd name="connsiteY18" fmla="*/ 2242 h 126117"/>
                <a:gd name="connsiteX19" fmla="*/ 87494 w 86881"/>
                <a:gd name="connsiteY19" fmla="*/ 3924 h 126117"/>
                <a:gd name="connsiteX20" fmla="*/ 88055 w 86881"/>
                <a:gd name="connsiteY20" fmla="*/ 5045 h 126117"/>
                <a:gd name="connsiteX21" fmla="*/ 46016 w 86881"/>
                <a:gd name="connsiteY21" fmla="*/ 116029 h 126117"/>
                <a:gd name="connsiteX22" fmla="*/ 40691 w 86881"/>
                <a:gd name="connsiteY22" fmla="*/ 124156 h 126117"/>
                <a:gd name="connsiteX23" fmla="*/ 34525 w 86881"/>
                <a:gd name="connsiteY23" fmla="*/ 126118 h 1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881" h="126117">
                  <a:moveTo>
                    <a:pt x="34525" y="126118"/>
                  </a:moveTo>
                  <a:cubicBezTo>
                    <a:pt x="33404" y="126118"/>
                    <a:pt x="32002" y="125838"/>
                    <a:pt x="30881" y="125557"/>
                  </a:cubicBezTo>
                  <a:cubicBezTo>
                    <a:pt x="29760" y="124997"/>
                    <a:pt x="28639" y="124717"/>
                    <a:pt x="27518" y="124156"/>
                  </a:cubicBezTo>
                  <a:cubicBezTo>
                    <a:pt x="26677" y="123596"/>
                    <a:pt x="25837" y="123035"/>
                    <a:pt x="25276" y="122475"/>
                  </a:cubicBezTo>
                  <a:cubicBezTo>
                    <a:pt x="24716" y="121914"/>
                    <a:pt x="24716" y="121634"/>
                    <a:pt x="24716" y="121354"/>
                  </a:cubicBezTo>
                  <a:lnTo>
                    <a:pt x="39569" y="85200"/>
                  </a:lnTo>
                  <a:cubicBezTo>
                    <a:pt x="37327" y="84919"/>
                    <a:pt x="35926" y="84359"/>
                    <a:pt x="34525" y="83798"/>
                  </a:cubicBezTo>
                  <a:cubicBezTo>
                    <a:pt x="33404" y="83238"/>
                    <a:pt x="32283" y="81837"/>
                    <a:pt x="31722" y="79875"/>
                  </a:cubicBezTo>
                  <a:lnTo>
                    <a:pt x="53" y="5325"/>
                  </a:lnTo>
                  <a:cubicBezTo>
                    <a:pt x="-228" y="4764"/>
                    <a:pt x="613" y="3643"/>
                    <a:pt x="2575" y="2242"/>
                  </a:cubicBezTo>
                  <a:cubicBezTo>
                    <a:pt x="4537" y="841"/>
                    <a:pt x="6779" y="0"/>
                    <a:pt x="9862" y="0"/>
                  </a:cubicBezTo>
                  <a:cubicBezTo>
                    <a:pt x="12384" y="0"/>
                    <a:pt x="14626" y="841"/>
                    <a:pt x="16588" y="2242"/>
                  </a:cubicBezTo>
                  <a:cubicBezTo>
                    <a:pt x="18550" y="3643"/>
                    <a:pt x="20231" y="6446"/>
                    <a:pt x="21633" y="10370"/>
                  </a:cubicBezTo>
                  <a:lnTo>
                    <a:pt x="45735" y="72027"/>
                  </a:lnTo>
                  <a:lnTo>
                    <a:pt x="67035" y="10930"/>
                  </a:lnTo>
                  <a:cubicBezTo>
                    <a:pt x="68437" y="6726"/>
                    <a:pt x="70118" y="3924"/>
                    <a:pt x="72080" y="2522"/>
                  </a:cubicBezTo>
                  <a:cubicBezTo>
                    <a:pt x="74042" y="841"/>
                    <a:pt x="76284" y="280"/>
                    <a:pt x="78526" y="280"/>
                  </a:cubicBezTo>
                  <a:cubicBezTo>
                    <a:pt x="79647" y="280"/>
                    <a:pt x="81048" y="561"/>
                    <a:pt x="82169" y="841"/>
                  </a:cubicBezTo>
                  <a:cubicBezTo>
                    <a:pt x="83290" y="1401"/>
                    <a:pt x="84411" y="1682"/>
                    <a:pt x="85252" y="2242"/>
                  </a:cubicBezTo>
                  <a:cubicBezTo>
                    <a:pt x="86093" y="2803"/>
                    <a:pt x="86934" y="3363"/>
                    <a:pt x="87494" y="3924"/>
                  </a:cubicBezTo>
                  <a:cubicBezTo>
                    <a:pt x="88055" y="4484"/>
                    <a:pt x="88335" y="4764"/>
                    <a:pt x="88055" y="5045"/>
                  </a:cubicBezTo>
                  <a:lnTo>
                    <a:pt x="46016" y="116029"/>
                  </a:lnTo>
                  <a:cubicBezTo>
                    <a:pt x="44614" y="119952"/>
                    <a:pt x="42652" y="122755"/>
                    <a:pt x="40691" y="124156"/>
                  </a:cubicBezTo>
                  <a:cubicBezTo>
                    <a:pt x="38729" y="125277"/>
                    <a:pt x="36487" y="126118"/>
                    <a:pt x="34525" y="126118"/>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3" name="Freeform: Shape 22">
              <a:extLst>
                <a:ext uri="{FF2B5EF4-FFF2-40B4-BE49-F238E27FC236}">
                  <a16:creationId xmlns:a16="http://schemas.microsoft.com/office/drawing/2014/main" xmlns="" id="{416992A0-D6EF-41E0-A68B-059397C578B0}"/>
                </a:ext>
              </a:extLst>
            </p:cNvPr>
            <p:cNvSpPr/>
            <p:nvPr/>
          </p:nvSpPr>
          <p:spPr>
            <a:xfrm>
              <a:off x="10117303" y="4418690"/>
              <a:ext cx="64460" cy="128921"/>
            </a:xfrm>
            <a:custGeom>
              <a:avLst/>
              <a:gdLst>
                <a:gd name="connsiteX0" fmla="*/ 8128 w 64460"/>
                <a:gd name="connsiteY0" fmla="*/ 54651 h 128920"/>
                <a:gd name="connsiteX1" fmla="*/ 1962 w 64460"/>
                <a:gd name="connsiteY1" fmla="*/ 52970 h 128920"/>
                <a:gd name="connsiteX2" fmla="*/ 0 w 64460"/>
                <a:gd name="connsiteY2" fmla="*/ 47645 h 128920"/>
                <a:gd name="connsiteX3" fmla="*/ 0 w 64460"/>
                <a:gd name="connsiteY3" fmla="*/ 46243 h 128920"/>
                <a:gd name="connsiteX4" fmla="*/ 1962 w 64460"/>
                <a:gd name="connsiteY4" fmla="*/ 41199 h 128920"/>
                <a:gd name="connsiteX5" fmla="*/ 8128 w 64460"/>
                <a:gd name="connsiteY5" fmla="*/ 39517 h 128920"/>
                <a:gd name="connsiteX6" fmla="*/ 18497 w 64460"/>
                <a:gd name="connsiteY6" fmla="*/ 39517 h 128920"/>
                <a:gd name="connsiteX7" fmla="*/ 18497 w 64460"/>
                <a:gd name="connsiteY7" fmla="*/ 32791 h 128920"/>
                <a:gd name="connsiteX8" fmla="*/ 26064 w 64460"/>
                <a:gd name="connsiteY8" fmla="*/ 7847 h 128920"/>
                <a:gd name="connsiteX9" fmla="*/ 46804 w 64460"/>
                <a:gd name="connsiteY9" fmla="*/ 0 h 128920"/>
                <a:gd name="connsiteX10" fmla="*/ 61938 w 64460"/>
                <a:gd name="connsiteY10" fmla="*/ 3643 h 128920"/>
                <a:gd name="connsiteX11" fmla="*/ 66702 w 64460"/>
                <a:gd name="connsiteY11" fmla="*/ 12051 h 128920"/>
                <a:gd name="connsiteX12" fmla="*/ 66142 w 64460"/>
                <a:gd name="connsiteY12" fmla="*/ 15414 h 128920"/>
                <a:gd name="connsiteX13" fmla="*/ 64741 w 64460"/>
                <a:gd name="connsiteY13" fmla="*/ 17937 h 128920"/>
                <a:gd name="connsiteX14" fmla="*/ 63339 w 64460"/>
                <a:gd name="connsiteY14" fmla="*/ 19618 h 128920"/>
                <a:gd name="connsiteX15" fmla="*/ 62498 w 64460"/>
                <a:gd name="connsiteY15" fmla="*/ 19899 h 128920"/>
                <a:gd name="connsiteX16" fmla="*/ 56893 w 64460"/>
                <a:gd name="connsiteY16" fmla="*/ 16255 h 128920"/>
                <a:gd name="connsiteX17" fmla="*/ 49046 w 64460"/>
                <a:gd name="connsiteY17" fmla="*/ 14574 h 128920"/>
                <a:gd name="connsiteX18" fmla="*/ 39237 w 64460"/>
                <a:gd name="connsiteY18" fmla="*/ 19058 h 128920"/>
                <a:gd name="connsiteX19" fmla="*/ 36154 w 64460"/>
                <a:gd name="connsiteY19" fmla="*/ 32791 h 128920"/>
                <a:gd name="connsiteX20" fmla="*/ 36154 w 64460"/>
                <a:gd name="connsiteY20" fmla="*/ 39237 h 128920"/>
                <a:gd name="connsiteX21" fmla="*/ 51288 w 64460"/>
                <a:gd name="connsiteY21" fmla="*/ 39237 h 128920"/>
                <a:gd name="connsiteX22" fmla="*/ 57454 w 64460"/>
                <a:gd name="connsiteY22" fmla="*/ 40918 h 128920"/>
                <a:gd name="connsiteX23" fmla="*/ 59416 w 64460"/>
                <a:gd name="connsiteY23" fmla="*/ 45963 h 128920"/>
                <a:gd name="connsiteX24" fmla="*/ 59416 w 64460"/>
                <a:gd name="connsiteY24" fmla="*/ 47364 h 128920"/>
                <a:gd name="connsiteX25" fmla="*/ 57454 w 64460"/>
                <a:gd name="connsiteY25" fmla="*/ 52409 h 128920"/>
                <a:gd name="connsiteX26" fmla="*/ 51288 w 64460"/>
                <a:gd name="connsiteY26" fmla="*/ 54091 h 128920"/>
                <a:gd name="connsiteX27" fmla="*/ 36714 w 64460"/>
                <a:gd name="connsiteY27" fmla="*/ 54091 h 128920"/>
                <a:gd name="connsiteX28" fmla="*/ 36714 w 64460"/>
                <a:gd name="connsiteY28" fmla="*/ 120232 h 128920"/>
                <a:gd name="connsiteX29" fmla="*/ 34472 w 64460"/>
                <a:gd name="connsiteY29" fmla="*/ 126959 h 128920"/>
                <a:gd name="connsiteX30" fmla="*/ 28587 w 64460"/>
                <a:gd name="connsiteY30" fmla="*/ 128921 h 128920"/>
                <a:gd name="connsiteX31" fmla="*/ 26625 w 64460"/>
                <a:gd name="connsiteY31" fmla="*/ 128921 h 128920"/>
                <a:gd name="connsiteX32" fmla="*/ 20739 w 64460"/>
                <a:gd name="connsiteY32" fmla="*/ 126959 h 128920"/>
                <a:gd name="connsiteX33" fmla="*/ 18497 w 64460"/>
                <a:gd name="connsiteY33" fmla="*/ 120232 h 128920"/>
                <a:gd name="connsiteX34" fmla="*/ 18497 w 64460"/>
                <a:gd name="connsiteY34" fmla="*/ 54091 h 128920"/>
                <a:gd name="connsiteX35" fmla="*/ 8128 w 64460"/>
                <a:gd name="connsiteY35" fmla="*/ 54091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460" h="128920">
                  <a:moveTo>
                    <a:pt x="8128" y="54651"/>
                  </a:moveTo>
                  <a:cubicBezTo>
                    <a:pt x="5045" y="54651"/>
                    <a:pt x="3083" y="54091"/>
                    <a:pt x="1962" y="52970"/>
                  </a:cubicBezTo>
                  <a:cubicBezTo>
                    <a:pt x="841" y="51848"/>
                    <a:pt x="0" y="50167"/>
                    <a:pt x="0" y="47645"/>
                  </a:cubicBezTo>
                  <a:lnTo>
                    <a:pt x="0" y="46243"/>
                  </a:lnTo>
                  <a:cubicBezTo>
                    <a:pt x="0" y="44001"/>
                    <a:pt x="561" y="42320"/>
                    <a:pt x="1962" y="41199"/>
                  </a:cubicBezTo>
                  <a:cubicBezTo>
                    <a:pt x="3083" y="40077"/>
                    <a:pt x="5325" y="39517"/>
                    <a:pt x="8128" y="39517"/>
                  </a:cubicBezTo>
                  <a:lnTo>
                    <a:pt x="18497" y="39517"/>
                  </a:lnTo>
                  <a:lnTo>
                    <a:pt x="18497" y="32791"/>
                  </a:lnTo>
                  <a:cubicBezTo>
                    <a:pt x="18497" y="21580"/>
                    <a:pt x="21020" y="13172"/>
                    <a:pt x="26064" y="7847"/>
                  </a:cubicBezTo>
                  <a:cubicBezTo>
                    <a:pt x="31109" y="2522"/>
                    <a:pt x="38116" y="0"/>
                    <a:pt x="46804" y="0"/>
                  </a:cubicBezTo>
                  <a:cubicBezTo>
                    <a:pt x="53810" y="0"/>
                    <a:pt x="58855" y="1121"/>
                    <a:pt x="61938" y="3643"/>
                  </a:cubicBezTo>
                  <a:cubicBezTo>
                    <a:pt x="65301" y="6166"/>
                    <a:pt x="66702" y="8968"/>
                    <a:pt x="66702" y="12051"/>
                  </a:cubicBezTo>
                  <a:cubicBezTo>
                    <a:pt x="66702" y="13172"/>
                    <a:pt x="66422" y="14293"/>
                    <a:pt x="66142" y="15414"/>
                  </a:cubicBezTo>
                  <a:cubicBezTo>
                    <a:pt x="65581" y="16535"/>
                    <a:pt x="65301" y="17376"/>
                    <a:pt x="64741" y="17937"/>
                  </a:cubicBezTo>
                  <a:cubicBezTo>
                    <a:pt x="64180" y="18497"/>
                    <a:pt x="63620" y="19058"/>
                    <a:pt x="63339" y="19618"/>
                  </a:cubicBezTo>
                  <a:cubicBezTo>
                    <a:pt x="62779" y="19899"/>
                    <a:pt x="62498" y="20179"/>
                    <a:pt x="62498" y="19899"/>
                  </a:cubicBezTo>
                  <a:cubicBezTo>
                    <a:pt x="61097" y="18497"/>
                    <a:pt x="59135" y="17376"/>
                    <a:pt x="56893" y="16255"/>
                  </a:cubicBezTo>
                  <a:cubicBezTo>
                    <a:pt x="54651" y="15134"/>
                    <a:pt x="51849" y="14574"/>
                    <a:pt x="49046" y="14574"/>
                  </a:cubicBezTo>
                  <a:cubicBezTo>
                    <a:pt x="44562" y="14574"/>
                    <a:pt x="41479" y="15975"/>
                    <a:pt x="39237" y="19058"/>
                  </a:cubicBezTo>
                  <a:cubicBezTo>
                    <a:pt x="37275" y="21860"/>
                    <a:pt x="36154" y="26625"/>
                    <a:pt x="36154" y="32791"/>
                  </a:cubicBezTo>
                  <a:lnTo>
                    <a:pt x="36154" y="39237"/>
                  </a:lnTo>
                  <a:lnTo>
                    <a:pt x="51288" y="39237"/>
                  </a:lnTo>
                  <a:cubicBezTo>
                    <a:pt x="54371" y="39237"/>
                    <a:pt x="56333" y="39797"/>
                    <a:pt x="57454" y="40918"/>
                  </a:cubicBezTo>
                  <a:cubicBezTo>
                    <a:pt x="58575" y="42039"/>
                    <a:pt x="59416" y="43721"/>
                    <a:pt x="59416" y="45963"/>
                  </a:cubicBezTo>
                  <a:lnTo>
                    <a:pt x="59416" y="47364"/>
                  </a:lnTo>
                  <a:cubicBezTo>
                    <a:pt x="59416" y="49606"/>
                    <a:pt x="58855" y="51288"/>
                    <a:pt x="57454" y="52409"/>
                  </a:cubicBezTo>
                  <a:cubicBezTo>
                    <a:pt x="56333" y="53530"/>
                    <a:pt x="54091" y="54091"/>
                    <a:pt x="51288" y="54091"/>
                  </a:cubicBezTo>
                  <a:lnTo>
                    <a:pt x="36714" y="54091"/>
                  </a:lnTo>
                  <a:lnTo>
                    <a:pt x="36714" y="120232"/>
                  </a:lnTo>
                  <a:cubicBezTo>
                    <a:pt x="36714" y="123596"/>
                    <a:pt x="35874" y="125838"/>
                    <a:pt x="34472" y="126959"/>
                  </a:cubicBezTo>
                  <a:cubicBezTo>
                    <a:pt x="33071" y="128080"/>
                    <a:pt x="31109" y="128921"/>
                    <a:pt x="28587" y="128921"/>
                  </a:cubicBezTo>
                  <a:lnTo>
                    <a:pt x="26625" y="128921"/>
                  </a:lnTo>
                  <a:cubicBezTo>
                    <a:pt x="24103" y="128921"/>
                    <a:pt x="22141" y="128360"/>
                    <a:pt x="20739" y="126959"/>
                  </a:cubicBezTo>
                  <a:cubicBezTo>
                    <a:pt x="19058" y="125838"/>
                    <a:pt x="18497" y="123315"/>
                    <a:pt x="18497" y="120232"/>
                  </a:cubicBezTo>
                  <a:lnTo>
                    <a:pt x="18497" y="54091"/>
                  </a:lnTo>
                  <a:lnTo>
                    <a:pt x="8128" y="54091"/>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4" name="Freeform: Shape 23">
              <a:extLst>
                <a:ext uri="{FF2B5EF4-FFF2-40B4-BE49-F238E27FC236}">
                  <a16:creationId xmlns:a16="http://schemas.microsoft.com/office/drawing/2014/main" xmlns="" id="{50BEB60F-1A62-48EE-AD66-52B02B320C6E}"/>
                </a:ext>
              </a:extLst>
            </p:cNvPr>
            <p:cNvSpPr/>
            <p:nvPr/>
          </p:nvSpPr>
          <p:spPr>
            <a:xfrm>
              <a:off x="10200261" y="4456245"/>
              <a:ext cx="92487" cy="92487"/>
            </a:xfrm>
            <a:custGeom>
              <a:avLst/>
              <a:gdLst>
                <a:gd name="connsiteX0" fmla="*/ 46804 w 92486"/>
                <a:gd name="connsiteY0" fmla="*/ 78473 h 92486"/>
                <a:gd name="connsiteX1" fmla="*/ 58575 w 92486"/>
                <a:gd name="connsiteY1" fmla="*/ 75951 h 92486"/>
                <a:gd name="connsiteX2" fmla="*/ 67823 w 92486"/>
                <a:gd name="connsiteY2" fmla="*/ 69225 h 92486"/>
                <a:gd name="connsiteX3" fmla="*/ 73989 w 92486"/>
                <a:gd name="connsiteY3" fmla="*/ 59135 h 92486"/>
                <a:gd name="connsiteX4" fmla="*/ 76231 w 92486"/>
                <a:gd name="connsiteY4" fmla="*/ 46523 h 92486"/>
                <a:gd name="connsiteX5" fmla="*/ 73989 w 92486"/>
                <a:gd name="connsiteY5" fmla="*/ 33631 h 92486"/>
                <a:gd name="connsiteX6" fmla="*/ 67823 w 92486"/>
                <a:gd name="connsiteY6" fmla="*/ 23542 h 92486"/>
                <a:gd name="connsiteX7" fmla="*/ 58575 w 92486"/>
                <a:gd name="connsiteY7" fmla="*/ 16816 h 92486"/>
                <a:gd name="connsiteX8" fmla="*/ 46523 w 92486"/>
                <a:gd name="connsiteY8" fmla="*/ 14293 h 92486"/>
                <a:gd name="connsiteX9" fmla="*/ 34752 w 92486"/>
                <a:gd name="connsiteY9" fmla="*/ 16816 h 92486"/>
                <a:gd name="connsiteX10" fmla="*/ 25224 w 92486"/>
                <a:gd name="connsiteY10" fmla="*/ 23262 h 92486"/>
                <a:gd name="connsiteX11" fmla="*/ 18777 w 92486"/>
                <a:gd name="connsiteY11" fmla="*/ 33351 h 92486"/>
                <a:gd name="connsiteX12" fmla="*/ 16535 w 92486"/>
                <a:gd name="connsiteY12" fmla="*/ 45963 h 92486"/>
                <a:gd name="connsiteX13" fmla="*/ 18777 w 92486"/>
                <a:gd name="connsiteY13" fmla="*/ 58575 h 92486"/>
                <a:gd name="connsiteX14" fmla="*/ 25224 w 92486"/>
                <a:gd name="connsiteY14" fmla="*/ 68664 h 92486"/>
                <a:gd name="connsiteX15" fmla="*/ 34752 w 92486"/>
                <a:gd name="connsiteY15" fmla="*/ 75391 h 92486"/>
                <a:gd name="connsiteX16" fmla="*/ 46804 w 92486"/>
                <a:gd name="connsiteY16" fmla="*/ 78473 h 92486"/>
                <a:gd name="connsiteX17" fmla="*/ 46804 w 92486"/>
                <a:gd name="connsiteY17" fmla="*/ 93608 h 92486"/>
                <a:gd name="connsiteX18" fmla="*/ 27746 w 92486"/>
                <a:gd name="connsiteY18" fmla="*/ 90244 h 92486"/>
                <a:gd name="connsiteX19" fmla="*/ 12892 w 92486"/>
                <a:gd name="connsiteY19" fmla="*/ 80435 h 92486"/>
                <a:gd name="connsiteX20" fmla="*/ 3363 w 92486"/>
                <a:gd name="connsiteY20" fmla="*/ 65581 h 92486"/>
                <a:gd name="connsiteX21" fmla="*/ 0 w 92486"/>
                <a:gd name="connsiteY21" fmla="*/ 46523 h 92486"/>
                <a:gd name="connsiteX22" fmla="*/ 3363 w 92486"/>
                <a:gd name="connsiteY22" fmla="*/ 27746 h 92486"/>
                <a:gd name="connsiteX23" fmla="*/ 12892 w 92486"/>
                <a:gd name="connsiteY23" fmla="*/ 12892 h 92486"/>
                <a:gd name="connsiteX24" fmla="*/ 27746 w 92486"/>
                <a:gd name="connsiteY24" fmla="*/ 3363 h 92486"/>
                <a:gd name="connsiteX25" fmla="*/ 46804 w 92486"/>
                <a:gd name="connsiteY25" fmla="*/ 0 h 92486"/>
                <a:gd name="connsiteX26" fmla="*/ 65581 w 92486"/>
                <a:gd name="connsiteY26" fmla="*/ 3643 h 92486"/>
                <a:gd name="connsiteX27" fmla="*/ 80435 w 92486"/>
                <a:gd name="connsiteY27" fmla="*/ 13453 h 92486"/>
                <a:gd name="connsiteX28" fmla="*/ 89964 w 92486"/>
                <a:gd name="connsiteY28" fmla="*/ 28306 h 92486"/>
                <a:gd name="connsiteX29" fmla="*/ 93327 w 92486"/>
                <a:gd name="connsiteY29" fmla="*/ 47364 h 92486"/>
                <a:gd name="connsiteX30" fmla="*/ 89964 w 92486"/>
                <a:gd name="connsiteY30" fmla="*/ 66142 h 92486"/>
                <a:gd name="connsiteX31" fmla="*/ 80435 w 92486"/>
                <a:gd name="connsiteY31" fmla="*/ 80996 h 92486"/>
                <a:gd name="connsiteX32" fmla="*/ 65581 w 92486"/>
                <a:gd name="connsiteY32" fmla="*/ 90525 h 92486"/>
                <a:gd name="connsiteX33" fmla="*/ 46804 w 92486"/>
                <a:gd name="connsiteY33" fmla="*/ 93608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486" h="92486">
                  <a:moveTo>
                    <a:pt x="46804" y="78473"/>
                  </a:moveTo>
                  <a:cubicBezTo>
                    <a:pt x="51008" y="78473"/>
                    <a:pt x="55212" y="77633"/>
                    <a:pt x="58575" y="75951"/>
                  </a:cubicBezTo>
                  <a:cubicBezTo>
                    <a:pt x="62218" y="74269"/>
                    <a:pt x="65301" y="72027"/>
                    <a:pt x="67823" y="69225"/>
                  </a:cubicBezTo>
                  <a:cubicBezTo>
                    <a:pt x="70346" y="66422"/>
                    <a:pt x="72588" y="63059"/>
                    <a:pt x="73989" y="59135"/>
                  </a:cubicBezTo>
                  <a:cubicBezTo>
                    <a:pt x="75390" y="55212"/>
                    <a:pt x="76231" y="51008"/>
                    <a:pt x="76231" y="46523"/>
                  </a:cubicBezTo>
                  <a:cubicBezTo>
                    <a:pt x="76231" y="41759"/>
                    <a:pt x="75390" y="37555"/>
                    <a:pt x="73989" y="33631"/>
                  </a:cubicBezTo>
                  <a:cubicBezTo>
                    <a:pt x="72588" y="29708"/>
                    <a:pt x="70346" y="26345"/>
                    <a:pt x="67823" y="23542"/>
                  </a:cubicBezTo>
                  <a:cubicBezTo>
                    <a:pt x="65301" y="20739"/>
                    <a:pt x="62218" y="18497"/>
                    <a:pt x="58575" y="16816"/>
                  </a:cubicBezTo>
                  <a:cubicBezTo>
                    <a:pt x="54931" y="15134"/>
                    <a:pt x="51008" y="14293"/>
                    <a:pt x="46523" y="14293"/>
                  </a:cubicBezTo>
                  <a:cubicBezTo>
                    <a:pt x="42320" y="14293"/>
                    <a:pt x="38396" y="15134"/>
                    <a:pt x="34752" y="16816"/>
                  </a:cubicBezTo>
                  <a:cubicBezTo>
                    <a:pt x="31109" y="18497"/>
                    <a:pt x="28026" y="20739"/>
                    <a:pt x="25224" y="23262"/>
                  </a:cubicBezTo>
                  <a:cubicBezTo>
                    <a:pt x="22421" y="26064"/>
                    <a:pt x="20459" y="29428"/>
                    <a:pt x="18777" y="33351"/>
                  </a:cubicBezTo>
                  <a:cubicBezTo>
                    <a:pt x="17376" y="37275"/>
                    <a:pt x="16535" y="41479"/>
                    <a:pt x="16535" y="45963"/>
                  </a:cubicBezTo>
                  <a:cubicBezTo>
                    <a:pt x="16535" y="50447"/>
                    <a:pt x="17376" y="54651"/>
                    <a:pt x="18777" y="58575"/>
                  </a:cubicBezTo>
                  <a:cubicBezTo>
                    <a:pt x="20179" y="62498"/>
                    <a:pt x="22421" y="65862"/>
                    <a:pt x="25224" y="68664"/>
                  </a:cubicBezTo>
                  <a:cubicBezTo>
                    <a:pt x="28026" y="71467"/>
                    <a:pt x="31109" y="73709"/>
                    <a:pt x="34752" y="75391"/>
                  </a:cubicBezTo>
                  <a:cubicBezTo>
                    <a:pt x="38676" y="77633"/>
                    <a:pt x="42600" y="78473"/>
                    <a:pt x="46804" y="78473"/>
                  </a:cubicBezTo>
                  <a:moveTo>
                    <a:pt x="46804" y="93608"/>
                  </a:moveTo>
                  <a:cubicBezTo>
                    <a:pt x="39797" y="93608"/>
                    <a:pt x="33631" y="92487"/>
                    <a:pt x="27746" y="90244"/>
                  </a:cubicBezTo>
                  <a:cubicBezTo>
                    <a:pt x="21860" y="88002"/>
                    <a:pt x="17096" y="84639"/>
                    <a:pt x="12892" y="80435"/>
                  </a:cubicBezTo>
                  <a:cubicBezTo>
                    <a:pt x="8688" y="76231"/>
                    <a:pt x="5605" y="71187"/>
                    <a:pt x="3363" y="65581"/>
                  </a:cubicBezTo>
                  <a:cubicBezTo>
                    <a:pt x="1121" y="59696"/>
                    <a:pt x="0" y="53530"/>
                    <a:pt x="0" y="46523"/>
                  </a:cubicBezTo>
                  <a:cubicBezTo>
                    <a:pt x="0" y="39797"/>
                    <a:pt x="1121" y="33351"/>
                    <a:pt x="3363" y="27746"/>
                  </a:cubicBezTo>
                  <a:cubicBezTo>
                    <a:pt x="5605" y="21860"/>
                    <a:pt x="8968" y="17096"/>
                    <a:pt x="12892" y="12892"/>
                  </a:cubicBezTo>
                  <a:cubicBezTo>
                    <a:pt x="17096" y="8688"/>
                    <a:pt x="21860" y="5605"/>
                    <a:pt x="27746" y="3363"/>
                  </a:cubicBezTo>
                  <a:cubicBezTo>
                    <a:pt x="33631" y="1121"/>
                    <a:pt x="39797" y="0"/>
                    <a:pt x="46804" y="0"/>
                  </a:cubicBezTo>
                  <a:cubicBezTo>
                    <a:pt x="53530" y="0"/>
                    <a:pt x="59976" y="1121"/>
                    <a:pt x="65581" y="3643"/>
                  </a:cubicBezTo>
                  <a:cubicBezTo>
                    <a:pt x="71186" y="5885"/>
                    <a:pt x="76231" y="9249"/>
                    <a:pt x="80435" y="13453"/>
                  </a:cubicBezTo>
                  <a:cubicBezTo>
                    <a:pt x="84639" y="17656"/>
                    <a:pt x="87722" y="22421"/>
                    <a:pt x="89964" y="28306"/>
                  </a:cubicBezTo>
                  <a:cubicBezTo>
                    <a:pt x="92206" y="34192"/>
                    <a:pt x="93327" y="40358"/>
                    <a:pt x="93327" y="47364"/>
                  </a:cubicBezTo>
                  <a:cubicBezTo>
                    <a:pt x="93327" y="54091"/>
                    <a:pt x="92206" y="60537"/>
                    <a:pt x="89964" y="66142"/>
                  </a:cubicBezTo>
                  <a:cubicBezTo>
                    <a:pt x="87722" y="71747"/>
                    <a:pt x="84359" y="76792"/>
                    <a:pt x="80435" y="80996"/>
                  </a:cubicBezTo>
                  <a:cubicBezTo>
                    <a:pt x="76231" y="85200"/>
                    <a:pt x="71467" y="88283"/>
                    <a:pt x="65581" y="90525"/>
                  </a:cubicBezTo>
                  <a:cubicBezTo>
                    <a:pt x="59696" y="92767"/>
                    <a:pt x="53810" y="93608"/>
                    <a:pt x="46804" y="93608"/>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5" name="Freeform: Shape 24">
              <a:extLst>
                <a:ext uri="{FF2B5EF4-FFF2-40B4-BE49-F238E27FC236}">
                  <a16:creationId xmlns:a16="http://schemas.microsoft.com/office/drawing/2014/main" xmlns="" id="{D4B09E35-0C6C-4665-AF16-6E62F88D4D9D}"/>
                </a:ext>
              </a:extLst>
            </p:cNvPr>
            <p:cNvSpPr/>
            <p:nvPr/>
          </p:nvSpPr>
          <p:spPr>
            <a:xfrm>
              <a:off x="10328060" y="4455965"/>
              <a:ext cx="53250" cy="89684"/>
            </a:xfrm>
            <a:custGeom>
              <a:avLst/>
              <a:gdLst>
                <a:gd name="connsiteX0" fmla="*/ 17937 w 53249"/>
                <a:gd name="connsiteY0" fmla="*/ 16816 h 89683"/>
                <a:gd name="connsiteX1" fmla="*/ 40638 w 53249"/>
                <a:gd name="connsiteY1" fmla="*/ 0 h 89683"/>
                <a:gd name="connsiteX2" fmla="*/ 51568 w 53249"/>
                <a:gd name="connsiteY2" fmla="*/ 3083 h 89683"/>
                <a:gd name="connsiteX3" fmla="*/ 55492 w 53249"/>
                <a:gd name="connsiteY3" fmla="*/ 11771 h 89683"/>
                <a:gd name="connsiteX4" fmla="*/ 54651 w 53249"/>
                <a:gd name="connsiteY4" fmla="*/ 16255 h 89683"/>
                <a:gd name="connsiteX5" fmla="*/ 52689 w 53249"/>
                <a:gd name="connsiteY5" fmla="*/ 19338 h 89683"/>
                <a:gd name="connsiteX6" fmla="*/ 50727 w 53249"/>
                <a:gd name="connsiteY6" fmla="*/ 21020 h 89683"/>
                <a:gd name="connsiteX7" fmla="*/ 49606 w 53249"/>
                <a:gd name="connsiteY7" fmla="*/ 21300 h 89683"/>
                <a:gd name="connsiteX8" fmla="*/ 44842 w 53249"/>
                <a:gd name="connsiteY8" fmla="*/ 18497 h 89683"/>
                <a:gd name="connsiteX9" fmla="*/ 38396 w 53249"/>
                <a:gd name="connsiteY9" fmla="*/ 17376 h 89683"/>
                <a:gd name="connsiteX10" fmla="*/ 29147 w 53249"/>
                <a:gd name="connsiteY10" fmla="*/ 19899 h 89683"/>
                <a:gd name="connsiteX11" fmla="*/ 22982 w 53249"/>
                <a:gd name="connsiteY11" fmla="*/ 26905 h 89683"/>
                <a:gd name="connsiteX12" fmla="*/ 19338 w 53249"/>
                <a:gd name="connsiteY12" fmla="*/ 37835 h 89683"/>
                <a:gd name="connsiteX13" fmla="*/ 18217 w 53249"/>
                <a:gd name="connsiteY13" fmla="*/ 51848 h 89683"/>
                <a:gd name="connsiteX14" fmla="*/ 18217 w 53249"/>
                <a:gd name="connsiteY14" fmla="*/ 83238 h 89683"/>
                <a:gd name="connsiteX15" fmla="*/ 15975 w 53249"/>
                <a:gd name="connsiteY15" fmla="*/ 89964 h 89683"/>
                <a:gd name="connsiteX16" fmla="*/ 10089 w 53249"/>
                <a:gd name="connsiteY16" fmla="*/ 91926 h 89683"/>
                <a:gd name="connsiteX17" fmla="*/ 8128 w 53249"/>
                <a:gd name="connsiteY17" fmla="*/ 91926 h 89683"/>
                <a:gd name="connsiteX18" fmla="*/ 2242 w 53249"/>
                <a:gd name="connsiteY18" fmla="*/ 89964 h 89683"/>
                <a:gd name="connsiteX19" fmla="*/ 0 w 53249"/>
                <a:gd name="connsiteY19" fmla="*/ 83238 h 89683"/>
                <a:gd name="connsiteX20" fmla="*/ 0 w 53249"/>
                <a:gd name="connsiteY20" fmla="*/ 3083 h 89683"/>
                <a:gd name="connsiteX21" fmla="*/ 1962 w 53249"/>
                <a:gd name="connsiteY21" fmla="*/ 1962 h 89683"/>
                <a:gd name="connsiteX22" fmla="*/ 6726 w 53249"/>
                <a:gd name="connsiteY22" fmla="*/ 1121 h 89683"/>
                <a:gd name="connsiteX23" fmla="*/ 10930 w 53249"/>
                <a:gd name="connsiteY23" fmla="*/ 1682 h 89683"/>
                <a:gd name="connsiteX24" fmla="*/ 14574 w 53249"/>
                <a:gd name="connsiteY24" fmla="*/ 4204 h 89683"/>
                <a:gd name="connsiteX25" fmla="*/ 17376 w 53249"/>
                <a:gd name="connsiteY25" fmla="*/ 8968 h 89683"/>
                <a:gd name="connsiteX26" fmla="*/ 17937 w 53249"/>
                <a:gd name="connsiteY26" fmla="*/ 16816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49" h="89683">
                  <a:moveTo>
                    <a:pt x="17937" y="16816"/>
                  </a:moveTo>
                  <a:cubicBezTo>
                    <a:pt x="21860" y="5605"/>
                    <a:pt x="29428" y="0"/>
                    <a:pt x="40638" y="0"/>
                  </a:cubicBezTo>
                  <a:cubicBezTo>
                    <a:pt x="45403" y="0"/>
                    <a:pt x="49046" y="1121"/>
                    <a:pt x="51568" y="3083"/>
                  </a:cubicBezTo>
                  <a:cubicBezTo>
                    <a:pt x="54091" y="5045"/>
                    <a:pt x="55492" y="8128"/>
                    <a:pt x="55492" y="11771"/>
                  </a:cubicBezTo>
                  <a:cubicBezTo>
                    <a:pt x="55492" y="13453"/>
                    <a:pt x="55212" y="14854"/>
                    <a:pt x="54651" y="16255"/>
                  </a:cubicBezTo>
                  <a:cubicBezTo>
                    <a:pt x="54091" y="17376"/>
                    <a:pt x="53530" y="18497"/>
                    <a:pt x="52689" y="19338"/>
                  </a:cubicBezTo>
                  <a:cubicBezTo>
                    <a:pt x="52129" y="20179"/>
                    <a:pt x="51288" y="20739"/>
                    <a:pt x="50727" y="21020"/>
                  </a:cubicBezTo>
                  <a:cubicBezTo>
                    <a:pt x="50167" y="21300"/>
                    <a:pt x="49887" y="21300"/>
                    <a:pt x="49606" y="21300"/>
                  </a:cubicBezTo>
                  <a:cubicBezTo>
                    <a:pt x="48205" y="20179"/>
                    <a:pt x="46523" y="19338"/>
                    <a:pt x="44842" y="18497"/>
                  </a:cubicBezTo>
                  <a:cubicBezTo>
                    <a:pt x="42880" y="17657"/>
                    <a:pt x="40918" y="17376"/>
                    <a:pt x="38396" y="17376"/>
                  </a:cubicBezTo>
                  <a:cubicBezTo>
                    <a:pt x="34753" y="17376"/>
                    <a:pt x="31670" y="18217"/>
                    <a:pt x="29147" y="19899"/>
                  </a:cubicBezTo>
                  <a:cubicBezTo>
                    <a:pt x="26625" y="21580"/>
                    <a:pt x="24383" y="23822"/>
                    <a:pt x="22982" y="26905"/>
                  </a:cubicBezTo>
                  <a:cubicBezTo>
                    <a:pt x="21300" y="29988"/>
                    <a:pt x="20179" y="33631"/>
                    <a:pt x="19338" y="37835"/>
                  </a:cubicBezTo>
                  <a:cubicBezTo>
                    <a:pt x="18497" y="42039"/>
                    <a:pt x="18217" y="46804"/>
                    <a:pt x="18217" y="51848"/>
                  </a:cubicBezTo>
                  <a:lnTo>
                    <a:pt x="18217" y="83238"/>
                  </a:lnTo>
                  <a:cubicBezTo>
                    <a:pt x="18217" y="86601"/>
                    <a:pt x="17376" y="88843"/>
                    <a:pt x="15975" y="89964"/>
                  </a:cubicBezTo>
                  <a:cubicBezTo>
                    <a:pt x="14293" y="91085"/>
                    <a:pt x="12332" y="91926"/>
                    <a:pt x="10089"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8128" y="1121"/>
                    <a:pt x="9529" y="1401"/>
                    <a:pt x="10930" y="1682"/>
                  </a:cubicBezTo>
                  <a:cubicBezTo>
                    <a:pt x="12332" y="2242"/>
                    <a:pt x="13453" y="2803"/>
                    <a:pt x="14574" y="4204"/>
                  </a:cubicBezTo>
                  <a:cubicBezTo>
                    <a:pt x="15695" y="5325"/>
                    <a:pt x="16536" y="7007"/>
                    <a:pt x="17376" y="8968"/>
                  </a:cubicBezTo>
                  <a:cubicBezTo>
                    <a:pt x="17376" y="11210"/>
                    <a:pt x="17937" y="13733"/>
                    <a:pt x="17937" y="1681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6" name="Freeform: Shape 25">
              <a:extLst>
                <a:ext uri="{FF2B5EF4-FFF2-40B4-BE49-F238E27FC236}">
                  <a16:creationId xmlns:a16="http://schemas.microsoft.com/office/drawing/2014/main" xmlns="" id="{79C292CA-5F39-4A31-8D2A-55DF9243E5B4}"/>
                </a:ext>
              </a:extLst>
            </p:cNvPr>
            <p:cNvSpPr/>
            <p:nvPr/>
          </p:nvSpPr>
          <p:spPr>
            <a:xfrm>
              <a:off x="10461465" y="4420372"/>
              <a:ext cx="89684" cy="128921"/>
            </a:xfrm>
            <a:custGeom>
              <a:avLst/>
              <a:gdLst>
                <a:gd name="connsiteX0" fmla="*/ 18217 w 89683"/>
                <a:gd name="connsiteY0" fmla="*/ 88002 h 128920"/>
                <a:gd name="connsiteX1" fmla="*/ 20459 w 89683"/>
                <a:gd name="connsiteY1" fmla="*/ 98372 h 128920"/>
                <a:gd name="connsiteX2" fmla="*/ 26345 w 89683"/>
                <a:gd name="connsiteY2" fmla="*/ 106780 h 128920"/>
                <a:gd name="connsiteX3" fmla="*/ 35033 w 89683"/>
                <a:gd name="connsiteY3" fmla="*/ 112385 h 128920"/>
                <a:gd name="connsiteX4" fmla="*/ 45683 w 89683"/>
                <a:gd name="connsiteY4" fmla="*/ 114347 h 128920"/>
                <a:gd name="connsiteX5" fmla="*/ 65862 w 89683"/>
                <a:gd name="connsiteY5" fmla="*/ 105659 h 128920"/>
                <a:gd name="connsiteX6" fmla="*/ 73429 w 89683"/>
                <a:gd name="connsiteY6" fmla="*/ 82677 h 128920"/>
                <a:gd name="connsiteX7" fmla="*/ 71467 w 89683"/>
                <a:gd name="connsiteY7" fmla="*/ 69785 h 128920"/>
                <a:gd name="connsiteX8" fmla="*/ 65862 w 89683"/>
                <a:gd name="connsiteY8" fmla="*/ 59696 h 128920"/>
                <a:gd name="connsiteX9" fmla="*/ 57174 w 89683"/>
                <a:gd name="connsiteY9" fmla="*/ 53250 h 128920"/>
                <a:gd name="connsiteX10" fmla="*/ 46243 w 89683"/>
                <a:gd name="connsiteY10" fmla="*/ 51008 h 128920"/>
                <a:gd name="connsiteX11" fmla="*/ 28867 w 89683"/>
                <a:gd name="connsiteY11" fmla="*/ 56052 h 128920"/>
                <a:gd name="connsiteX12" fmla="*/ 18217 w 89683"/>
                <a:gd name="connsiteY12" fmla="*/ 69505 h 128920"/>
                <a:gd name="connsiteX13" fmla="*/ 18217 w 89683"/>
                <a:gd name="connsiteY13" fmla="*/ 88002 h 128920"/>
                <a:gd name="connsiteX14" fmla="*/ 18217 w 89683"/>
                <a:gd name="connsiteY14" fmla="*/ 119111 h 128920"/>
                <a:gd name="connsiteX15" fmla="*/ 15975 w 89683"/>
                <a:gd name="connsiteY15" fmla="*/ 125838 h 128920"/>
                <a:gd name="connsiteX16" fmla="*/ 10090 w 89683"/>
                <a:gd name="connsiteY16" fmla="*/ 127800 h 128920"/>
                <a:gd name="connsiteX17" fmla="*/ 8128 w 89683"/>
                <a:gd name="connsiteY17" fmla="*/ 127800 h 128920"/>
                <a:gd name="connsiteX18" fmla="*/ 2242 w 89683"/>
                <a:gd name="connsiteY18" fmla="*/ 125838 h 128920"/>
                <a:gd name="connsiteX19" fmla="*/ 0 w 89683"/>
                <a:gd name="connsiteY19" fmla="*/ 119111 h 128920"/>
                <a:gd name="connsiteX20" fmla="*/ 0 w 89683"/>
                <a:gd name="connsiteY20" fmla="*/ 1962 h 128920"/>
                <a:gd name="connsiteX21" fmla="*/ 1962 w 89683"/>
                <a:gd name="connsiteY21" fmla="*/ 841 h 128920"/>
                <a:gd name="connsiteX22" fmla="*/ 6726 w 89683"/>
                <a:gd name="connsiteY22" fmla="*/ 0 h 128920"/>
                <a:gd name="connsiteX23" fmla="*/ 10930 w 89683"/>
                <a:gd name="connsiteY23" fmla="*/ 561 h 128920"/>
                <a:gd name="connsiteX24" fmla="*/ 14854 w 89683"/>
                <a:gd name="connsiteY24" fmla="*/ 3083 h 128920"/>
                <a:gd name="connsiteX25" fmla="*/ 17657 w 89683"/>
                <a:gd name="connsiteY25" fmla="*/ 7847 h 128920"/>
                <a:gd name="connsiteX26" fmla="*/ 18778 w 89683"/>
                <a:gd name="connsiteY26" fmla="*/ 15695 h 128920"/>
                <a:gd name="connsiteX27" fmla="*/ 18778 w 89683"/>
                <a:gd name="connsiteY27" fmla="*/ 51848 h 128920"/>
                <a:gd name="connsiteX28" fmla="*/ 31950 w 89683"/>
                <a:gd name="connsiteY28" fmla="*/ 40077 h 128920"/>
                <a:gd name="connsiteX29" fmla="*/ 50167 w 89683"/>
                <a:gd name="connsiteY29" fmla="*/ 35874 h 128920"/>
                <a:gd name="connsiteX30" fmla="*/ 66703 w 89683"/>
                <a:gd name="connsiteY30" fmla="*/ 39237 h 128920"/>
                <a:gd name="connsiteX31" fmla="*/ 79875 w 89683"/>
                <a:gd name="connsiteY31" fmla="*/ 48766 h 128920"/>
                <a:gd name="connsiteX32" fmla="*/ 88563 w 89683"/>
                <a:gd name="connsiteY32" fmla="*/ 63619 h 128920"/>
                <a:gd name="connsiteX33" fmla="*/ 91646 w 89683"/>
                <a:gd name="connsiteY33" fmla="*/ 82677 h 128920"/>
                <a:gd name="connsiteX34" fmla="*/ 88563 w 89683"/>
                <a:gd name="connsiteY34" fmla="*/ 101735 h 128920"/>
                <a:gd name="connsiteX35" fmla="*/ 79875 w 89683"/>
                <a:gd name="connsiteY35" fmla="*/ 116589 h 128920"/>
                <a:gd name="connsiteX36" fmla="*/ 66422 w 89683"/>
                <a:gd name="connsiteY36" fmla="*/ 126118 h 128920"/>
                <a:gd name="connsiteX37" fmla="*/ 49326 w 89683"/>
                <a:gd name="connsiteY37" fmla="*/ 129481 h 128920"/>
                <a:gd name="connsiteX38" fmla="*/ 30268 w 89683"/>
                <a:gd name="connsiteY38" fmla="*/ 124717 h 128920"/>
                <a:gd name="connsiteX39" fmla="*/ 18497 w 89683"/>
                <a:gd name="connsiteY39" fmla="*/ 113506 h 128920"/>
                <a:gd name="connsiteX40" fmla="*/ 18497 w 89683"/>
                <a:gd name="connsiteY40" fmla="*/ 119111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683" h="128920">
                  <a:moveTo>
                    <a:pt x="18217" y="88002"/>
                  </a:moveTo>
                  <a:cubicBezTo>
                    <a:pt x="18217" y="91646"/>
                    <a:pt x="19058" y="95289"/>
                    <a:pt x="20459" y="98372"/>
                  </a:cubicBezTo>
                  <a:cubicBezTo>
                    <a:pt x="21861" y="101455"/>
                    <a:pt x="23822" y="104258"/>
                    <a:pt x="26345" y="106780"/>
                  </a:cubicBezTo>
                  <a:cubicBezTo>
                    <a:pt x="28867" y="109022"/>
                    <a:pt x="31670" y="110984"/>
                    <a:pt x="35033" y="112385"/>
                  </a:cubicBezTo>
                  <a:cubicBezTo>
                    <a:pt x="38396" y="113786"/>
                    <a:pt x="41759" y="114347"/>
                    <a:pt x="45683" y="114347"/>
                  </a:cubicBezTo>
                  <a:cubicBezTo>
                    <a:pt x="54091" y="114347"/>
                    <a:pt x="60817" y="111544"/>
                    <a:pt x="65862" y="105659"/>
                  </a:cubicBezTo>
                  <a:cubicBezTo>
                    <a:pt x="70906" y="99773"/>
                    <a:pt x="73429" y="92206"/>
                    <a:pt x="73429" y="82677"/>
                  </a:cubicBezTo>
                  <a:cubicBezTo>
                    <a:pt x="73429" y="77913"/>
                    <a:pt x="72868" y="73709"/>
                    <a:pt x="71467" y="69785"/>
                  </a:cubicBezTo>
                  <a:cubicBezTo>
                    <a:pt x="70066" y="65862"/>
                    <a:pt x="68104" y="62498"/>
                    <a:pt x="65862" y="59696"/>
                  </a:cubicBezTo>
                  <a:cubicBezTo>
                    <a:pt x="63339" y="56893"/>
                    <a:pt x="60537" y="54651"/>
                    <a:pt x="57174" y="53250"/>
                  </a:cubicBezTo>
                  <a:cubicBezTo>
                    <a:pt x="53810" y="51568"/>
                    <a:pt x="50167" y="51008"/>
                    <a:pt x="46243" y="51008"/>
                  </a:cubicBezTo>
                  <a:cubicBezTo>
                    <a:pt x="39517" y="51008"/>
                    <a:pt x="33631" y="52689"/>
                    <a:pt x="28867" y="56052"/>
                  </a:cubicBezTo>
                  <a:cubicBezTo>
                    <a:pt x="24103" y="59416"/>
                    <a:pt x="20739" y="63900"/>
                    <a:pt x="18217" y="69505"/>
                  </a:cubicBezTo>
                  <a:lnTo>
                    <a:pt x="18217" y="88002"/>
                  </a:lnTo>
                  <a:close/>
                  <a:moveTo>
                    <a:pt x="18217" y="119111"/>
                  </a:moveTo>
                  <a:cubicBezTo>
                    <a:pt x="18217" y="122475"/>
                    <a:pt x="17376" y="124717"/>
                    <a:pt x="15975" y="125838"/>
                  </a:cubicBezTo>
                  <a:cubicBezTo>
                    <a:pt x="14574" y="126959"/>
                    <a:pt x="12612" y="127800"/>
                    <a:pt x="10090" y="127800"/>
                  </a:cubicBezTo>
                  <a:lnTo>
                    <a:pt x="8128" y="127800"/>
                  </a:lnTo>
                  <a:cubicBezTo>
                    <a:pt x="5605" y="127800"/>
                    <a:pt x="3644" y="127239"/>
                    <a:pt x="2242" y="125838"/>
                  </a:cubicBezTo>
                  <a:cubicBezTo>
                    <a:pt x="841" y="124717"/>
                    <a:pt x="0" y="122194"/>
                    <a:pt x="0" y="119111"/>
                  </a:cubicBezTo>
                  <a:lnTo>
                    <a:pt x="0" y="1962"/>
                  </a:lnTo>
                  <a:cubicBezTo>
                    <a:pt x="0" y="1682"/>
                    <a:pt x="561" y="1401"/>
                    <a:pt x="1962" y="841"/>
                  </a:cubicBezTo>
                  <a:cubicBezTo>
                    <a:pt x="3363" y="280"/>
                    <a:pt x="4764" y="0"/>
                    <a:pt x="6726" y="0"/>
                  </a:cubicBezTo>
                  <a:cubicBezTo>
                    <a:pt x="8128" y="0"/>
                    <a:pt x="9529" y="280"/>
                    <a:pt x="10930" y="561"/>
                  </a:cubicBezTo>
                  <a:cubicBezTo>
                    <a:pt x="12332" y="1121"/>
                    <a:pt x="13733" y="1682"/>
                    <a:pt x="14854" y="3083"/>
                  </a:cubicBezTo>
                  <a:cubicBezTo>
                    <a:pt x="15975" y="4204"/>
                    <a:pt x="16816" y="5885"/>
                    <a:pt x="17657" y="7847"/>
                  </a:cubicBezTo>
                  <a:cubicBezTo>
                    <a:pt x="18217" y="9809"/>
                    <a:pt x="18778" y="12612"/>
                    <a:pt x="18778" y="15695"/>
                  </a:cubicBezTo>
                  <a:lnTo>
                    <a:pt x="18778" y="51848"/>
                  </a:lnTo>
                  <a:cubicBezTo>
                    <a:pt x="22421" y="46804"/>
                    <a:pt x="26625" y="42880"/>
                    <a:pt x="31950" y="40077"/>
                  </a:cubicBezTo>
                  <a:cubicBezTo>
                    <a:pt x="36995" y="37275"/>
                    <a:pt x="43160" y="35874"/>
                    <a:pt x="50167" y="35874"/>
                  </a:cubicBezTo>
                  <a:cubicBezTo>
                    <a:pt x="56052" y="35874"/>
                    <a:pt x="61658" y="36995"/>
                    <a:pt x="66703" y="39237"/>
                  </a:cubicBezTo>
                  <a:cubicBezTo>
                    <a:pt x="71747" y="41479"/>
                    <a:pt x="76231" y="44562"/>
                    <a:pt x="79875" y="48766"/>
                  </a:cubicBezTo>
                  <a:cubicBezTo>
                    <a:pt x="83518" y="52970"/>
                    <a:pt x="86601" y="57734"/>
                    <a:pt x="88563" y="63619"/>
                  </a:cubicBezTo>
                  <a:cubicBezTo>
                    <a:pt x="90525" y="69505"/>
                    <a:pt x="91646" y="75671"/>
                    <a:pt x="91646" y="82677"/>
                  </a:cubicBezTo>
                  <a:cubicBezTo>
                    <a:pt x="91646" y="89684"/>
                    <a:pt x="90525" y="96130"/>
                    <a:pt x="88563" y="101735"/>
                  </a:cubicBezTo>
                  <a:cubicBezTo>
                    <a:pt x="86601" y="107621"/>
                    <a:pt x="83518" y="112385"/>
                    <a:pt x="79875" y="116589"/>
                  </a:cubicBezTo>
                  <a:cubicBezTo>
                    <a:pt x="76231" y="120793"/>
                    <a:pt x="71747" y="123876"/>
                    <a:pt x="66422" y="126118"/>
                  </a:cubicBezTo>
                  <a:cubicBezTo>
                    <a:pt x="61097" y="128360"/>
                    <a:pt x="55492" y="129481"/>
                    <a:pt x="49326" y="129481"/>
                  </a:cubicBezTo>
                  <a:cubicBezTo>
                    <a:pt x="42039" y="129481"/>
                    <a:pt x="35593" y="127800"/>
                    <a:pt x="30268" y="124717"/>
                  </a:cubicBezTo>
                  <a:cubicBezTo>
                    <a:pt x="24943" y="121634"/>
                    <a:pt x="21020" y="117990"/>
                    <a:pt x="18497" y="113506"/>
                  </a:cubicBezTo>
                  <a:lnTo>
                    <a:pt x="18497" y="119111"/>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7" name="Freeform: Shape 26">
              <a:extLst>
                <a:ext uri="{FF2B5EF4-FFF2-40B4-BE49-F238E27FC236}">
                  <a16:creationId xmlns:a16="http://schemas.microsoft.com/office/drawing/2014/main" xmlns="" id="{12A63C74-0D99-4092-80FE-2C16C239D8A8}"/>
                </a:ext>
              </a:extLst>
            </p:cNvPr>
            <p:cNvSpPr/>
            <p:nvPr/>
          </p:nvSpPr>
          <p:spPr>
            <a:xfrm>
              <a:off x="10585901" y="4457366"/>
              <a:ext cx="81276" cy="92487"/>
            </a:xfrm>
            <a:custGeom>
              <a:avLst/>
              <a:gdLst>
                <a:gd name="connsiteX0" fmla="*/ 64180 w 81276"/>
                <a:gd name="connsiteY0" fmla="*/ 76792 h 92486"/>
                <a:gd name="connsiteX1" fmla="*/ 52129 w 81276"/>
                <a:gd name="connsiteY1" fmla="*/ 88002 h 92486"/>
                <a:gd name="connsiteX2" fmla="*/ 34472 w 81276"/>
                <a:gd name="connsiteY2" fmla="*/ 92487 h 92486"/>
                <a:gd name="connsiteX3" fmla="*/ 19058 w 81276"/>
                <a:gd name="connsiteY3" fmla="*/ 89684 h 92486"/>
                <a:gd name="connsiteX4" fmla="*/ 8408 w 81276"/>
                <a:gd name="connsiteY4" fmla="*/ 81837 h 92486"/>
                <a:gd name="connsiteX5" fmla="*/ 1962 w 81276"/>
                <a:gd name="connsiteY5" fmla="*/ 69785 h 92486"/>
                <a:gd name="connsiteX6" fmla="*/ 0 w 81276"/>
                <a:gd name="connsiteY6" fmla="*/ 54371 h 92486"/>
                <a:gd name="connsiteX7" fmla="*/ 0 w 81276"/>
                <a:gd name="connsiteY7" fmla="*/ 9249 h 92486"/>
                <a:gd name="connsiteX8" fmla="*/ 2242 w 81276"/>
                <a:gd name="connsiteY8" fmla="*/ 2242 h 92486"/>
                <a:gd name="connsiteX9" fmla="*/ 8128 w 81276"/>
                <a:gd name="connsiteY9" fmla="*/ 280 h 92486"/>
                <a:gd name="connsiteX10" fmla="*/ 10089 w 81276"/>
                <a:gd name="connsiteY10" fmla="*/ 280 h 92486"/>
                <a:gd name="connsiteX11" fmla="*/ 15975 w 81276"/>
                <a:gd name="connsiteY11" fmla="*/ 2242 h 92486"/>
                <a:gd name="connsiteX12" fmla="*/ 18217 w 81276"/>
                <a:gd name="connsiteY12" fmla="*/ 9249 h 92486"/>
                <a:gd name="connsiteX13" fmla="*/ 18217 w 81276"/>
                <a:gd name="connsiteY13" fmla="*/ 52129 h 92486"/>
                <a:gd name="connsiteX14" fmla="*/ 23822 w 81276"/>
                <a:gd name="connsiteY14" fmla="*/ 70066 h 92486"/>
                <a:gd name="connsiteX15" fmla="*/ 39517 w 81276"/>
                <a:gd name="connsiteY15" fmla="*/ 76512 h 92486"/>
                <a:gd name="connsiteX16" fmla="*/ 54091 w 81276"/>
                <a:gd name="connsiteY16" fmla="*/ 72027 h 92486"/>
                <a:gd name="connsiteX17" fmla="*/ 63900 w 81276"/>
                <a:gd name="connsiteY17" fmla="*/ 60537 h 92486"/>
                <a:gd name="connsiteX18" fmla="*/ 63900 w 81276"/>
                <a:gd name="connsiteY18" fmla="*/ 8968 h 92486"/>
                <a:gd name="connsiteX19" fmla="*/ 66142 w 81276"/>
                <a:gd name="connsiteY19" fmla="*/ 1962 h 92486"/>
                <a:gd name="connsiteX20" fmla="*/ 72027 w 81276"/>
                <a:gd name="connsiteY20" fmla="*/ 0 h 92486"/>
                <a:gd name="connsiteX21" fmla="*/ 73989 w 81276"/>
                <a:gd name="connsiteY21" fmla="*/ 0 h 92486"/>
                <a:gd name="connsiteX22" fmla="*/ 79875 w 81276"/>
                <a:gd name="connsiteY22" fmla="*/ 1962 h 92486"/>
                <a:gd name="connsiteX23" fmla="*/ 82117 w 81276"/>
                <a:gd name="connsiteY23" fmla="*/ 8968 h 92486"/>
                <a:gd name="connsiteX24" fmla="*/ 82117 w 81276"/>
                <a:gd name="connsiteY24" fmla="*/ 88843 h 92486"/>
                <a:gd name="connsiteX25" fmla="*/ 80155 w 81276"/>
                <a:gd name="connsiteY25" fmla="*/ 89964 h 92486"/>
                <a:gd name="connsiteX26" fmla="*/ 75671 w 81276"/>
                <a:gd name="connsiteY26" fmla="*/ 90805 h 92486"/>
                <a:gd name="connsiteX27" fmla="*/ 71467 w 81276"/>
                <a:gd name="connsiteY27" fmla="*/ 90244 h 92486"/>
                <a:gd name="connsiteX28" fmla="*/ 67823 w 81276"/>
                <a:gd name="connsiteY28" fmla="*/ 88002 h 92486"/>
                <a:gd name="connsiteX29" fmla="*/ 65021 w 81276"/>
                <a:gd name="connsiteY29" fmla="*/ 83798 h 92486"/>
                <a:gd name="connsiteX30" fmla="*/ 64180 w 81276"/>
                <a:gd name="connsiteY30" fmla="*/ 76792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276" h="92486">
                  <a:moveTo>
                    <a:pt x="64180" y="76792"/>
                  </a:moveTo>
                  <a:cubicBezTo>
                    <a:pt x="61097" y="81276"/>
                    <a:pt x="57174" y="85200"/>
                    <a:pt x="52129" y="88002"/>
                  </a:cubicBezTo>
                  <a:cubicBezTo>
                    <a:pt x="47364" y="90805"/>
                    <a:pt x="41479" y="92487"/>
                    <a:pt x="34472" y="92487"/>
                  </a:cubicBezTo>
                  <a:cubicBezTo>
                    <a:pt x="28587" y="92487"/>
                    <a:pt x="23542" y="91646"/>
                    <a:pt x="19058" y="89684"/>
                  </a:cubicBezTo>
                  <a:cubicBezTo>
                    <a:pt x="14854" y="87722"/>
                    <a:pt x="11210" y="85200"/>
                    <a:pt x="8408" y="81837"/>
                  </a:cubicBezTo>
                  <a:cubicBezTo>
                    <a:pt x="5605" y="78473"/>
                    <a:pt x="3363" y="74550"/>
                    <a:pt x="1962" y="69785"/>
                  </a:cubicBezTo>
                  <a:cubicBezTo>
                    <a:pt x="561" y="65021"/>
                    <a:pt x="0" y="59976"/>
                    <a:pt x="0" y="54371"/>
                  </a:cubicBezTo>
                  <a:lnTo>
                    <a:pt x="0" y="9249"/>
                  </a:lnTo>
                  <a:cubicBezTo>
                    <a:pt x="0" y="5886"/>
                    <a:pt x="841" y="3643"/>
                    <a:pt x="2242" y="2242"/>
                  </a:cubicBezTo>
                  <a:cubicBezTo>
                    <a:pt x="3643" y="841"/>
                    <a:pt x="5605" y="280"/>
                    <a:pt x="8128" y="280"/>
                  </a:cubicBezTo>
                  <a:lnTo>
                    <a:pt x="10089" y="280"/>
                  </a:lnTo>
                  <a:cubicBezTo>
                    <a:pt x="12612" y="280"/>
                    <a:pt x="14574" y="841"/>
                    <a:pt x="15975" y="2242"/>
                  </a:cubicBezTo>
                  <a:cubicBezTo>
                    <a:pt x="17376" y="3363"/>
                    <a:pt x="18217" y="5886"/>
                    <a:pt x="18217" y="9249"/>
                  </a:cubicBezTo>
                  <a:lnTo>
                    <a:pt x="18217" y="52129"/>
                  </a:lnTo>
                  <a:cubicBezTo>
                    <a:pt x="18217" y="59976"/>
                    <a:pt x="20179" y="65862"/>
                    <a:pt x="23822" y="70066"/>
                  </a:cubicBezTo>
                  <a:cubicBezTo>
                    <a:pt x="27466" y="74269"/>
                    <a:pt x="32791" y="76512"/>
                    <a:pt x="39517" y="76512"/>
                  </a:cubicBezTo>
                  <a:cubicBezTo>
                    <a:pt x="45122" y="76512"/>
                    <a:pt x="49887" y="75110"/>
                    <a:pt x="54091" y="72027"/>
                  </a:cubicBezTo>
                  <a:cubicBezTo>
                    <a:pt x="58294" y="69225"/>
                    <a:pt x="61658" y="65301"/>
                    <a:pt x="63900" y="60537"/>
                  </a:cubicBezTo>
                  <a:lnTo>
                    <a:pt x="63900" y="8968"/>
                  </a:lnTo>
                  <a:cubicBezTo>
                    <a:pt x="63900" y="5605"/>
                    <a:pt x="64740" y="3363"/>
                    <a:pt x="66142" y="1962"/>
                  </a:cubicBezTo>
                  <a:cubicBezTo>
                    <a:pt x="67543" y="561"/>
                    <a:pt x="69505" y="0"/>
                    <a:pt x="72027" y="0"/>
                  </a:cubicBezTo>
                  <a:lnTo>
                    <a:pt x="73989" y="0"/>
                  </a:lnTo>
                  <a:cubicBezTo>
                    <a:pt x="76512" y="0"/>
                    <a:pt x="78473" y="561"/>
                    <a:pt x="79875" y="1962"/>
                  </a:cubicBezTo>
                  <a:cubicBezTo>
                    <a:pt x="81276" y="3083"/>
                    <a:pt x="82117" y="5605"/>
                    <a:pt x="82117" y="8968"/>
                  </a:cubicBezTo>
                  <a:lnTo>
                    <a:pt x="82117" y="88843"/>
                  </a:lnTo>
                  <a:cubicBezTo>
                    <a:pt x="82117" y="89123"/>
                    <a:pt x="81556" y="89404"/>
                    <a:pt x="80155" y="89964"/>
                  </a:cubicBezTo>
                  <a:cubicBezTo>
                    <a:pt x="78754" y="90525"/>
                    <a:pt x="77352" y="90805"/>
                    <a:pt x="75671" y="90805"/>
                  </a:cubicBezTo>
                  <a:cubicBezTo>
                    <a:pt x="74269" y="90805"/>
                    <a:pt x="72868" y="90525"/>
                    <a:pt x="71467" y="90244"/>
                  </a:cubicBezTo>
                  <a:cubicBezTo>
                    <a:pt x="70066" y="89684"/>
                    <a:pt x="68944" y="89123"/>
                    <a:pt x="67823" y="88002"/>
                  </a:cubicBezTo>
                  <a:cubicBezTo>
                    <a:pt x="66702" y="86881"/>
                    <a:pt x="65862" y="85480"/>
                    <a:pt x="65021" y="83798"/>
                  </a:cubicBezTo>
                  <a:cubicBezTo>
                    <a:pt x="64740" y="81837"/>
                    <a:pt x="64180" y="79594"/>
                    <a:pt x="64180" y="76792"/>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8" name="Freeform: Shape 27">
              <a:extLst>
                <a:ext uri="{FF2B5EF4-FFF2-40B4-BE49-F238E27FC236}">
                  <a16:creationId xmlns:a16="http://schemas.microsoft.com/office/drawing/2014/main" xmlns="" id="{2963AFD3-8AA3-4BD8-A6AC-E9CDCFA17701}"/>
                </a:ext>
              </a:extLst>
            </p:cNvPr>
            <p:cNvSpPr/>
            <p:nvPr/>
          </p:nvSpPr>
          <p:spPr>
            <a:xfrm>
              <a:off x="10701089"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6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4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3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1 w 72868"/>
                <a:gd name="connsiteY37" fmla="*/ 37275 h 92486"/>
                <a:gd name="connsiteX38" fmla="*/ 42039 w 72868"/>
                <a:gd name="connsiteY38" fmla="*/ 39517 h 92486"/>
                <a:gd name="connsiteX39" fmla="*/ 52970 w 72868"/>
                <a:gd name="connsiteY39" fmla="*/ 42320 h 92486"/>
                <a:gd name="connsiteX40" fmla="*/ 63620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5" y="92767"/>
                    <a:pt x="21300" y="91646"/>
                  </a:cubicBezTo>
                  <a:cubicBezTo>
                    <a:pt x="16536" y="90525"/>
                    <a:pt x="12612" y="88843"/>
                    <a:pt x="9529" y="87162"/>
                  </a:cubicBezTo>
                  <a:cubicBezTo>
                    <a:pt x="6446" y="85200"/>
                    <a:pt x="3924" y="83238"/>
                    <a:pt x="2522" y="80996"/>
                  </a:cubicBezTo>
                  <a:cubicBezTo>
                    <a:pt x="841" y="78754"/>
                    <a:pt x="0" y="76512"/>
                    <a:pt x="0" y="74550"/>
                  </a:cubicBezTo>
                  <a:cubicBezTo>
                    <a:pt x="0" y="73148"/>
                    <a:pt x="280" y="71747"/>
                    <a:pt x="1121" y="70626"/>
                  </a:cubicBezTo>
                  <a:cubicBezTo>
                    <a:pt x="1682" y="69505"/>
                    <a:pt x="2522" y="68664"/>
                    <a:pt x="3363" y="67823"/>
                  </a:cubicBezTo>
                  <a:cubicBezTo>
                    <a:pt x="4204" y="66983"/>
                    <a:pt x="5045" y="66702"/>
                    <a:pt x="5886" y="66142"/>
                  </a:cubicBezTo>
                  <a:cubicBezTo>
                    <a:pt x="6726" y="65862"/>
                    <a:pt x="7287" y="65862"/>
                    <a:pt x="7287" y="65862"/>
                  </a:cubicBezTo>
                  <a:cubicBezTo>
                    <a:pt x="10370" y="69785"/>
                    <a:pt x="14293" y="72868"/>
                    <a:pt x="19338" y="75391"/>
                  </a:cubicBezTo>
                  <a:cubicBezTo>
                    <a:pt x="24383" y="77913"/>
                    <a:pt x="30268" y="79314"/>
                    <a:pt x="37555" y="79314"/>
                  </a:cubicBezTo>
                  <a:cubicBezTo>
                    <a:pt x="43721" y="79314"/>
                    <a:pt x="48766" y="78193"/>
                    <a:pt x="52129" y="75951"/>
                  </a:cubicBezTo>
                  <a:cubicBezTo>
                    <a:pt x="55492" y="73709"/>
                    <a:pt x="57174" y="70906"/>
                    <a:pt x="57174" y="67263"/>
                  </a:cubicBezTo>
                  <a:cubicBezTo>
                    <a:pt x="57174" y="65021"/>
                    <a:pt x="56613" y="63059"/>
                    <a:pt x="55492" y="61658"/>
                  </a:cubicBezTo>
                  <a:cubicBezTo>
                    <a:pt x="54371" y="60256"/>
                    <a:pt x="52970" y="58855"/>
                    <a:pt x="51008" y="58014"/>
                  </a:cubicBezTo>
                  <a:cubicBezTo>
                    <a:pt x="49046" y="57173"/>
                    <a:pt x="46804" y="56333"/>
                    <a:pt x="44001" y="55492"/>
                  </a:cubicBezTo>
                  <a:cubicBezTo>
                    <a:pt x="41199"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2" y="0"/>
                    <a:pt x="49326" y="561"/>
                    <a:pt x="53530" y="1682"/>
                  </a:cubicBezTo>
                  <a:cubicBezTo>
                    <a:pt x="57734" y="2803"/>
                    <a:pt x="61377" y="4204"/>
                    <a:pt x="64180" y="5885"/>
                  </a:cubicBezTo>
                  <a:cubicBezTo>
                    <a:pt x="66983" y="7567"/>
                    <a:pt x="69225" y="9529"/>
                    <a:pt x="70626" y="11771"/>
                  </a:cubicBezTo>
                  <a:cubicBezTo>
                    <a:pt x="72027" y="14013"/>
                    <a:pt x="72868" y="15975"/>
                    <a:pt x="72868" y="17937"/>
                  </a:cubicBezTo>
                  <a:cubicBezTo>
                    <a:pt x="72868" y="19338"/>
                    <a:pt x="72588" y="20739"/>
                    <a:pt x="71747" y="21860"/>
                  </a:cubicBezTo>
                  <a:cubicBezTo>
                    <a:pt x="70906" y="22981"/>
                    <a:pt x="70066" y="23822"/>
                    <a:pt x="69225" y="24663"/>
                  </a:cubicBezTo>
                  <a:cubicBezTo>
                    <a:pt x="68384" y="25504"/>
                    <a:pt x="67543" y="26064"/>
                    <a:pt x="66703" y="26345"/>
                  </a:cubicBezTo>
                  <a:cubicBezTo>
                    <a:pt x="65862" y="26625"/>
                    <a:pt x="65581" y="26625"/>
                    <a:pt x="65301" y="26625"/>
                  </a:cubicBezTo>
                  <a:cubicBezTo>
                    <a:pt x="62499"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1" y="37275"/>
                  </a:cubicBezTo>
                  <a:cubicBezTo>
                    <a:pt x="35313" y="38116"/>
                    <a:pt x="38396" y="38676"/>
                    <a:pt x="42039" y="39517"/>
                  </a:cubicBezTo>
                  <a:cubicBezTo>
                    <a:pt x="45403" y="40358"/>
                    <a:pt x="49046" y="41199"/>
                    <a:pt x="52970" y="42320"/>
                  </a:cubicBezTo>
                  <a:cubicBezTo>
                    <a:pt x="56893" y="43441"/>
                    <a:pt x="60256" y="44842"/>
                    <a:pt x="63620" y="46804"/>
                  </a:cubicBezTo>
                  <a:cubicBezTo>
                    <a:pt x="66983" y="48766"/>
                    <a:pt x="69505" y="51008"/>
                    <a:pt x="71747" y="54091"/>
                  </a:cubicBezTo>
                  <a:cubicBezTo>
                    <a:pt x="73709" y="57173"/>
                    <a:pt x="74830" y="61097"/>
                    <a:pt x="74830" y="65862"/>
                  </a:cubicBezTo>
                  <a:cubicBezTo>
                    <a:pt x="74830" y="74269"/>
                    <a:pt x="71467" y="81276"/>
                    <a:pt x="65021" y="86321"/>
                  </a:cubicBezTo>
                  <a:cubicBezTo>
                    <a:pt x="58295" y="90805"/>
                    <a:pt x="49326" y="93327"/>
                    <a:pt x="37555" y="9332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29" name="Freeform: Shape 28">
              <a:extLst>
                <a:ext uri="{FF2B5EF4-FFF2-40B4-BE49-F238E27FC236}">
                  <a16:creationId xmlns:a16="http://schemas.microsoft.com/office/drawing/2014/main" xmlns="" id="{32957185-4F2E-45E4-B959-5A55156816EA}"/>
                </a:ext>
              </a:extLst>
            </p:cNvPr>
            <p:cNvSpPr/>
            <p:nvPr/>
          </p:nvSpPr>
          <p:spPr>
            <a:xfrm>
              <a:off x="10809270" y="4418410"/>
              <a:ext cx="19618" cy="128921"/>
            </a:xfrm>
            <a:custGeom>
              <a:avLst/>
              <a:gdLst>
                <a:gd name="connsiteX0" fmla="*/ 4204 w 19618"/>
                <a:gd name="connsiteY0" fmla="*/ 127800 h 128920"/>
                <a:gd name="connsiteX1" fmla="*/ 1962 w 19618"/>
                <a:gd name="connsiteY1" fmla="*/ 121073 h 128920"/>
                <a:gd name="connsiteX2" fmla="*/ 1962 w 19618"/>
                <a:gd name="connsiteY2" fmla="*/ 47925 h 128920"/>
                <a:gd name="connsiteX3" fmla="*/ 4204 w 19618"/>
                <a:gd name="connsiteY3" fmla="*/ 40918 h 128920"/>
                <a:gd name="connsiteX4" fmla="*/ 10370 w 19618"/>
                <a:gd name="connsiteY4" fmla="*/ 38956 h 128920"/>
                <a:gd name="connsiteX5" fmla="*/ 12331 w 19618"/>
                <a:gd name="connsiteY5" fmla="*/ 38956 h 128920"/>
                <a:gd name="connsiteX6" fmla="*/ 18217 w 19618"/>
                <a:gd name="connsiteY6" fmla="*/ 40918 h 128920"/>
                <a:gd name="connsiteX7" fmla="*/ 20459 w 19618"/>
                <a:gd name="connsiteY7" fmla="*/ 47925 h 128920"/>
                <a:gd name="connsiteX8" fmla="*/ 20459 w 19618"/>
                <a:gd name="connsiteY8" fmla="*/ 121073 h 128920"/>
                <a:gd name="connsiteX9" fmla="*/ 18217 w 19618"/>
                <a:gd name="connsiteY9" fmla="*/ 127800 h 128920"/>
                <a:gd name="connsiteX10" fmla="*/ 12331 w 19618"/>
                <a:gd name="connsiteY10" fmla="*/ 129761 h 128920"/>
                <a:gd name="connsiteX11" fmla="*/ 10370 w 19618"/>
                <a:gd name="connsiteY11" fmla="*/ 129761 h 128920"/>
                <a:gd name="connsiteX12" fmla="*/ 4204 w 19618"/>
                <a:gd name="connsiteY12" fmla="*/ 127800 h 128920"/>
                <a:gd name="connsiteX13" fmla="*/ 10930 w 19618"/>
                <a:gd name="connsiteY13" fmla="*/ 20739 h 128920"/>
                <a:gd name="connsiteX14" fmla="*/ 2803 w 19618"/>
                <a:gd name="connsiteY14" fmla="*/ 17937 h 128920"/>
                <a:gd name="connsiteX15" fmla="*/ 0 w 19618"/>
                <a:gd name="connsiteY15" fmla="*/ 10370 h 128920"/>
                <a:gd name="connsiteX16" fmla="*/ 2803 w 19618"/>
                <a:gd name="connsiteY16" fmla="*/ 2803 h 128920"/>
                <a:gd name="connsiteX17" fmla="*/ 10930 w 19618"/>
                <a:gd name="connsiteY17" fmla="*/ 0 h 128920"/>
                <a:gd name="connsiteX18" fmla="*/ 21580 w 19618"/>
                <a:gd name="connsiteY18" fmla="*/ 10370 h 128920"/>
                <a:gd name="connsiteX19" fmla="*/ 10930 w 19618"/>
                <a:gd name="connsiteY19" fmla="*/ 20739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18" h="128920">
                  <a:moveTo>
                    <a:pt x="4204" y="127800"/>
                  </a:moveTo>
                  <a:cubicBezTo>
                    <a:pt x="2522" y="126678"/>
                    <a:pt x="1962" y="124156"/>
                    <a:pt x="1962" y="121073"/>
                  </a:cubicBezTo>
                  <a:lnTo>
                    <a:pt x="1962" y="47925"/>
                  </a:lnTo>
                  <a:cubicBezTo>
                    <a:pt x="1962" y="44562"/>
                    <a:pt x="2803" y="42320"/>
                    <a:pt x="4204" y="40918"/>
                  </a:cubicBezTo>
                  <a:cubicBezTo>
                    <a:pt x="5885" y="39517"/>
                    <a:pt x="7847" y="38956"/>
                    <a:pt x="10370" y="38956"/>
                  </a:cubicBezTo>
                  <a:lnTo>
                    <a:pt x="12331" y="38956"/>
                  </a:lnTo>
                  <a:cubicBezTo>
                    <a:pt x="14854" y="38956"/>
                    <a:pt x="16816" y="39517"/>
                    <a:pt x="18217" y="40918"/>
                  </a:cubicBezTo>
                  <a:cubicBezTo>
                    <a:pt x="19618" y="42039"/>
                    <a:pt x="20459" y="44562"/>
                    <a:pt x="20459" y="47925"/>
                  </a:cubicBezTo>
                  <a:lnTo>
                    <a:pt x="20459" y="121073"/>
                  </a:lnTo>
                  <a:cubicBezTo>
                    <a:pt x="20459" y="124436"/>
                    <a:pt x="19618" y="126678"/>
                    <a:pt x="18217" y="127800"/>
                  </a:cubicBezTo>
                  <a:cubicBezTo>
                    <a:pt x="16816" y="128921"/>
                    <a:pt x="14854" y="129761"/>
                    <a:pt x="12331" y="129761"/>
                  </a:cubicBezTo>
                  <a:lnTo>
                    <a:pt x="10370" y="129761"/>
                  </a:lnTo>
                  <a:cubicBezTo>
                    <a:pt x="7567" y="129761"/>
                    <a:pt x="5605" y="129201"/>
                    <a:pt x="4204" y="127800"/>
                  </a:cubicBezTo>
                  <a:moveTo>
                    <a:pt x="10930" y="20739"/>
                  </a:moveTo>
                  <a:cubicBezTo>
                    <a:pt x="7567" y="20739"/>
                    <a:pt x="4764" y="19899"/>
                    <a:pt x="2803" y="17937"/>
                  </a:cubicBezTo>
                  <a:cubicBezTo>
                    <a:pt x="841" y="16255"/>
                    <a:pt x="0" y="13733"/>
                    <a:pt x="0" y="10370"/>
                  </a:cubicBezTo>
                  <a:cubicBezTo>
                    <a:pt x="0" y="7007"/>
                    <a:pt x="841" y="4484"/>
                    <a:pt x="2803" y="2803"/>
                  </a:cubicBezTo>
                  <a:cubicBezTo>
                    <a:pt x="4764" y="1121"/>
                    <a:pt x="7567" y="0"/>
                    <a:pt x="10930" y="0"/>
                  </a:cubicBezTo>
                  <a:cubicBezTo>
                    <a:pt x="18217" y="0"/>
                    <a:pt x="21580" y="3363"/>
                    <a:pt x="21580" y="10370"/>
                  </a:cubicBezTo>
                  <a:cubicBezTo>
                    <a:pt x="21860" y="17376"/>
                    <a:pt x="18217" y="20739"/>
                    <a:pt x="10930" y="207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0" name="Freeform: Shape 29">
              <a:extLst>
                <a:ext uri="{FF2B5EF4-FFF2-40B4-BE49-F238E27FC236}">
                  <a16:creationId xmlns:a16="http://schemas.microsoft.com/office/drawing/2014/main" xmlns="" id="{251B7A12-46A3-41BB-ABEE-19470CCE2E95}"/>
                </a:ext>
              </a:extLst>
            </p:cNvPr>
            <p:cNvSpPr/>
            <p:nvPr/>
          </p:nvSpPr>
          <p:spPr>
            <a:xfrm>
              <a:off x="10869807" y="4455685"/>
              <a:ext cx="81276" cy="89684"/>
            </a:xfrm>
            <a:custGeom>
              <a:avLst/>
              <a:gdLst>
                <a:gd name="connsiteX0" fmla="*/ 17937 w 81276"/>
                <a:gd name="connsiteY0" fmla="*/ 15975 h 89683"/>
                <a:gd name="connsiteX1" fmla="*/ 29988 w 81276"/>
                <a:gd name="connsiteY1" fmla="*/ 4484 h 89683"/>
                <a:gd name="connsiteX2" fmla="*/ 47645 w 81276"/>
                <a:gd name="connsiteY2" fmla="*/ 0 h 89683"/>
                <a:gd name="connsiteX3" fmla="*/ 63059 w 81276"/>
                <a:gd name="connsiteY3" fmla="*/ 2803 h 89683"/>
                <a:gd name="connsiteX4" fmla="*/ 73709 w 81276"/>
                <a:gd name="connsiteY4" fmla="*/ 10650 h 89683"/>
                <a:gd name="connsiteX5" fmla="*/ 80155 w 81276"/>
                <a:gd name="connsiteY5" fmla="*/ 22701 h 89683"/>
                <a:gd name="connsiteX6" fmla="*/ 82117 w 81276"/>
                <a:gd name="connsiteY6" fmla="*/ 38116 h 89683"/>
                <a:gd name="connsiteX7" fmla="*/ 82117 w 81276"/>
                <a:gd name="connsiteY7" fmla="*/ 83238 h 89683"/>
                <a:gd name="connsiteX8" fmla="*/ 79875 w 81276"/>
                <a:gd name="connsiteY8" fmla="*/ 89964 h 89683"/>
                <a:gd name="connsiteX9" fmla="*/ 73989 w 81276"/>
                <a:gd name="connsiteY9" fmla="*/ 91926 h 89683"/>
                <a:gd name="connsiteX10" fmla="*/ 72027 w 81276"/>
                <a:gd name="connsiteY10" fmla="*/ 91926 h 89683"/>
                <a:gd name="connsiteX11" fmla="*/ 66142 w 81276"/>
                <a:gd name="connsiteY11" fmla="*/ 89964 h 89683"/>
                <a:gd name="connsiteX12" fmla="*/ 63900 w 81276"/>
                <a:gd name="connsiteY12" fmla="*/ 83238 h 89683"/>
                <a:gd name="connsiteX13" fmla="*/ 63900 w 81276"/>
                <a:gd name="connsiteY13" fmla="*/ 40358 h 89683"/>
                <a:gd name="connsiteX14" fmla="*/ 58575 w 81276"/>
                <a:gd name="connsiteY14" fmla="*/ 22701 h 89683"/>
                <a:gd name="connsiteX15" fmla="*/ 43441 w 81276"/>
                <a:gd name="connsiteY15" fmla="*/ 16255 h 89683"/>
                <a:gd name="connsiteX16" fmla="*/ 28026 w 81276"/>
                <a:gd name="connsiteY16" fmla="*/ 20459 h 89683"/>
                <a:gd name="connsiteX17" fmla="*/ 18217 w 81276"/>
                <a:gd name="connsiteY17" fmla="*/ 31670 h 89683"/>
                <a:gd name="connsiteX18" fmla="*/ 18217 w 81276"/>
                <a:gd name="connsiteY18" fmla="*/ 83238 h 89683"/>
                <a:gd name="connsiteX19" fmla="*/ 15975 w 81276"/>
                <a:gd name="connsiteY19" fmla="*/ 89964 h 89683"/>
                <a:gd name="connsiteX20" fmla="*/ 10090 w 81276"/>
                <a:gd name="connsiteY20" fmla="*/ 91926 h 89683"/>
                <a:gd name="connsiteX21" fmla="*/ 8128 w 81276"/>
                <a:gd name="connsiteY21" fmla="*/ 91926 h 89683"/>
                <a:gd name="connsiteX22" fmla="*/ 2242 w 81276"/>
                <a:gd name="connsiteY22" fmla="*/ 89964 h 89683"/>
                <a:gd name="connsiteX23" fmla="*/ 0 w 81276"/>
                <a:gd name="connsiteY23" fmla="*/ 83238 h 89683"/>
                <a:gd name="connsiteX24" fmla="*/ 0 w 81276"/>
                <a:gd name="connsiteY24" fmla="*/ 3083 h 89683"/>
                <a:gd name="connsiteX25" fmla="*/ 1962 w 81276"/>
                <a:gd name="connsiteY25" fmla="*/ 1962 h 89683"/>
                <a:gd name="connsiteX26" fmla="*/ 6726 w 81276"/>
                <a:gd name="connsiteY26" fmla="*/ 1121 h 89683"/>
                <a:gd name="connsiteX27" fmla="*/ 14293 w 81276"/>
                <a:gd name="connsiteY27" fmla="*/ 3924 h 89683"/>
                <a:gd name="connsiteX28" fmla="*/ 17937 w 81276"/>
                <a:gd name="connsiteY28" fmla="*/ 15975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276" h="89683">
                  <a:moveTo>
                    <a:pt x="17937" y="15975"/>
                  </a:moveTo>
                  <a:cubicBezTo>
                    <a:pt x="21020" y="11210"/>
                    <a:pt x="24943" y="7567"/>
                    <a:pt x="29988" y="4484"/>
                  </a:cubicBezTo>
                  <a:cubicBezTo>
                    <a:pt x="35033" y="1682"/>
                    <a:pt x="40918" y="0"/>
                    <a:pt x="47645" y="0"/>
                  </a:cubicBezTo>
                  <a:cubicBezTo>
                    <a:pt x="53530" y="0"/>
                    <a:pt x="58855" y="841"/>
                    <a:pt x="63059" y="2803"/>
                  </a:cubicBezTo>
                  <a:cubicBezTo>
                    <a:pt x="67263" y="4764"/>
                    <a:pt x="70906" y="7287"/>
                    <a:pt x="73709" y="10650"/>
                  </a:cubicBezTo>
                  <a:cubicBezTo>
                    <a:pt x="76512" y="14013"/>
                    <a:pt x="78754" y="17937"/>
                    <a:pt x="80155" y="22701"/>
                  </a:cubicBezTo>
                  <a:cubicBezTo>
                    <a:pt x="81556" y="27466"/>
                    <a:pt x="82117" y="32510"/>
                    <a:pt x="82117" y="38116"/>
                  </a:cubicBezTo>
                  <a:lnTo>
                    <a:pt x="82117" y="83238"/>
                  </a:lnTo>
                  <a:cubicBezTo>
                    <a:pt x="82117" y="86601"/>
                    <a:pt x="81276" y="88843"/>
                    <a:pt x="79875" y="89964"/>
                  </a:cubicBezTo>
                  <a:cubicBezTo>
                    <a:pt x="78193" y="91085"/>
                    <a:pt x="76512" y="91926"/>
                    <a:pt x="73989" y="91926"/>
                  </a:cubicBezTo>
                  <a:lnTo>
                    <a:pt x="72027" y="91926"/>
                  </a:lnTo>
                  <a:cubicBezTo>
                    <a:pt x="69505" y="91926"/>
                    <a:pt x="67543" y="91365"/>
                    <a:pt x="66142" y="89964"/>
                  </a:cubicBezTo>
                  <a:cubicBezTo>
                    <a:pt x="64741" y="88843"/>
                    <a:pt x="63900" y="86321"/>
                    <a:pt x="63900" y="83238"/>
                  </a:cubicBezTo>
                  <a:lnTo>
                    <a:pt x="63900" y="40358"/>
                  </a:lnTo>
                  <a:cubicBezTo>
                    <a:pt x="63900" y="32791"/>
                    <a:pt x="62218" y="26905"/>
                    <a:pt x="58575" y="22701"/>
                  </a:cubicBezTo>
                  <a:cubicBezTo>
                    <a:pt x="54931" y="18497"/>
                    <a:pt x="49887" y="16255"/>
                    <a:pt x="43441" y="16255"/>
                  </a:cubicBezTo>
                  <a:cubicBezTo>
                    <a:pt x="37555" y="16255"/>
                    <a:pt x="32511" y="17657"/>
                    <a:pt x="28026" y="20459"/>
                  </a:cubicBezTo>
                  <a:cubicBezTo>
                    <a:pt x="23822" y="23262"/>
                    <a:pt x="20459" y="27185"/>
                    <a:pt x="18217" y="31670"/>
                  </a:cubicBezTo>
                  <a:lnTo>
                    <a:pt x="18217" y="83238"/>
                  </a:lnTo>
                  <a:cubicBezTo>
                    <a:pt x="18217" y="86601"/>
                    <a:pt x="17376" y="88843"/>
                    <a:pt x="15975" y="89964"/>
                  </a:cubicBezTo>
                  <a:cubicBezTo>
                    <a:pt x="14293" y="91085"/>
                    <a:pt x="12612" y="91926"/>
                    <a:pt x="10090"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9529" y="1121"/>
                    <a:pt x="12051" y="1962"/>
                    <a:pt x="14293" y="3924"/>
                  </a:cubicBezTo>
                  <a:cubicBezTo>
                    <a:pt x="16536" y="6446"/>
                    <a:pt x="17656" y="10370"/>
                    <a:pt x="17937" y="15975"/>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1" name="Freeform: Shape 30">
              <a:extLst>
                <a:ext uri="{FF2B5EF4-FFF2-40B4-BE49-F238E27FC236}">
                  <a16:creationId xmlns:a16="http://schemas.microsoft.com/office/drawing/2014/main" xmlns="" id="{9CE6D621-048E-48DA-BF6A-BB70CD38B19D}"/>
                </a:ext>
              </a:extLst>
            </p:cNvPr>
            <p:cNvSpPr/>
            <p:nvPr/>
          </p:nvSpPr>
          <p:spPr>
            <a:xfrm>
              <a:off x="10985555" y="4455685"/>
              <a:ext cx="86881" cy="92487"/>
            </a:xfrm>
            <a:custGeom>
              <a:avLst/>
              <a:gdLst>
                <a:gd name="connsiteX0" fmla="*/ 70066 w 86881"/>
                <a:gd name="connsiteY0" fmla="*/ 39517 h 92486"/>
                <a:gd name="connsiteX1" fmla="*/ 62779 w 86881"/>
                <a:gd name="connsiteY1" fmla="*/ 21020 h 92486"/>
                <a:gd name="connsiteX2" fmla="*/ 44842 w 86881"/>
                <a:gd name="connsiteY2" fmla="*/ 14293 h 92486"/>
                <a:gd name="connsiteX3" fmla="*/ 34472 w 86881"/>
                <a:gd name="connsiteY3" fmla="*/ 16255 h 92486"/>
                <a:gd name="connsiteX4" fmla="*/ 26065 w 86881"/>
                <a:gd name="connsiteY4" fmla="*/ 21580 h 92486"/>
                <a:gd name="connsiteX5" fmla="*/ 19899 w 86881"/>
                <a:gd name="connsiteY5" fmla="*/ 29708 h 92486"/>
                <a:gd name="connsiteX6" fmla="*/ 16536 w 86881"/>
                <a:gd name="connsiteY6" fmla="*/ 39797 h 92486"/>
                <a:gd name="connsiteX7" fmla="*/ 70066 w 86881"/>
                <a:gd name="connsiteY7" fmla="*/ 39797 h 92486"/>
                <a:gd name="connsiteX8" fmla="*/ 19618 w 86881"/>
                <a:gd name="connsiteY8" fmla="*/ 63339 h 92486"/>
                <a:gd name="connsiteX9" fmla="*/ 26065 w 86881"/>
                <a:gd name="connsiteY9" fmla="*/ 72027 h 92486"/>
                <a:gd name="connsiteX10" fmla="*/ 35313 w 86881"/>
                <a:gd name="connsiteY10" fmla="*/ 77633 h 92486"/>
                <a:gd name="connsiteX11" fmla="*/ 47084 w 86881"/>
                <a:gd name="connsiteY11" fmla="*/ 79594 h 92486"/>
                <a:gd name="connsiteX12" fmla="*/ 57454 w 86881"/>
                <a:gd name="connsiteY12" fmla="*/ 78473 h 92486"/>
                <a:gd name="connsiteX13" fmla="*/ 65301 w 86881"/>
                <a:gd name="connsiteY13" fmla="*/ 75110 h 92486"/>
                <a:gd name="connsiteX14" fmla="*/ 71187 w 86881"/>
                <a:gd name="connsiteY14" fmla="*/ 70346 h 92486"/>
                <a:gd name="connsiteX15" fmla="*/ 75391 w 86881"/>
                <a:gd name="connsiteY15" fmla="*/ 64741 h 92486"/>
                <a:gd name="connsiteX16" fmla="*/ 77072 w 86881"/>
                <a:gd name="connsiteY16" fmla="*/ 65021 h 92486"/>
                <a:gd name="connsiteX17" fmla="*/ 80435 w 86881"/>
                <a:gd name="connsiteY17" fmla="*/ 66422 h 92486"/>
                <a:gd name="connsiteX18" fmla="*/ 83798 w 86881"/>
                <a:gd name="connsiteY18" fmla="*/ 69225 h 92486"/>
                <a:gd name="connsiteX19" fmla="*/ 85200 w 86881"/>
                <a:gd name="connsiteY19" fmla="*/ 73989 h 92486"/>
                <a:gd name="connsiteX20" fmla="*/ 82677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19618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066" y="39517"/>
                  </a:moveTo>
                  <a:cubicBezTo>
                    <a:pt x="69505" y="31670"/>
                    <a:pt x="66983" y="25504"/>
                    <a:pt x="62779" y="21020"/>
                  </a:cubicBezTo>
                  <a:cubicBezTo>
                    <a:pt x="58295" y="16535"/>
                    <a:pt x="52409" y="14293"/>
                    <a:pt x="44842" y="14293"/>
                  </a:cubicBezTo>
                  <a:cubicBezTo>
                    <a:pt x="41199" y="14293"/>
                    <a:pt x="37835" y="14854"/>
                    <a:pt x="34472" y="16255"/>
                  </a:cubicBezTo>
                  <a:cubicBezTo>
                    <a:pt x="31389" y="17376"/>
                    <a:pt x="28587" y="19338"/>
                    <a:pt x="26065" y="21580"/>
                  </a:cubicBezTo>
                  <a:cubicBezTo>
                    <a:pt x="23542" y="23822"/>
                    <a:pt x="21580" y="26625"/>
                    <a:pt x="19899" y="29708"/>
                  </a:cubicBezTo>
                  <a:cubicBezTo>
                    <a:pt x="18217" y="32791"/>
                    <a:pt x="17096" y="36154"/>
                    <a:pt x="16536" y="39797"/>
                  </a:cubicBezTo>
                  <a:lnTo>
                    <a:pt x="70066" y="39797"/>
                  </a:lnTo>
                  <a:close/>
                  <a:moveTo>
                    <a:pt x="19618" y="63339"/>
                  </a:moveTo>
                  <a:cubicBezTo>
                    <a:pt x="21300" y="66702"/>
                    <a:pt x="23262" y="69505"/>
                    <a:pt x="26065" y="72027"/>
                  </a:cubicBezTo>
                  <a:cubicBezTo>
                    <a:pt x="28587" y="74550"/>
                    <a:pt x="31670" y="76231"/>
                    <a:pt x="35313" y="77633"/>
                  </a:cubicBezTo>
                  <a:cubicBezTo>
                    <a:pt x="38957" y="79034"/>
                    <a:pt x="42880" y="79594"/>
                    <a:pt x="47084" y="79594"/>
                  </a:cubicBezTo>
                  <a:cubicBezTo>
                    <a:pt x="51008" y="79594"/>
                    <a:pt x="54371" y="79314"/>
                    <a:pt x="57454" y="78473"/>
                  </a:cubicBezTo>
                  <a:cubicBezTo>
                    <a:pt x="60537" y="77633"/>
                    <a:pt x="63059" y="76512"/>
                    <a:pt x="65301" y="75110"/>
                  </a:cubicBezTo>
                  <a:cubicBezTo>
                    <a:pt x="67543" y="73709"/>
                    <a:pt x="69505" y="72308"/>
                    <a:pt x="71187" y="70346"/>
                  </a:cubicBezTo>
                  <a:cubicBezTo>
                    <a:pt x="72868" y="68664"/>
                    <a:pt x="74269" y="66702"/>
                    <a:pt x="75391" y="64741"/>
                  </a:cubicBezTo>
                  <a:cubicBezTo>
                    <a:pt x="75391" y="64741"/>
                    <a:pt x="75951" y="64741"/>
                    <a:pt x="77072" y="65021"/>
                  </a:cubicBezTo>
                  <a:cubicBezTo>
                    <a:pt x="78193" y="65301"/>
                    <a:pt x="79034" y="65581"/>
                    <a:pt x="80435" y="66422"/>
                  </a:cubicBezTo>
                  <a:cubicBezTo>
                    <a:pt x="81556" y="66983"/>
                    <a:pt x="82677" y="68104"/>
                    <a:pt x="83798" y="69225"/>
                  </a:cubicBezTo>
                  <a:cubicBezTo>
                    <a:pt x="84920" y="70346"/>
                    <a:pt x="85200" y="72027"/>
                    <a:pt x="85200" y="73989"/>
                  </a:cubicBezTo>
                  <a:cubicBezTo>
                    <a:pt x="85200" y="75951"/>
                    <a:pt x="84359" y="78193"/>
                    <a:pt x="82677" y="80435"/>
                  </a:cubicBezTo>
                  <a:cubicBezTo>
                    <a:pt x="80996" y="82677"/>
                    <a:pt x="78473" y="84919"/>
                    <a:pt x="75391" y="86881"/>
                  </a:cubicBezTo>
                  <a:cubicBezTo>
                    <a:pt x="72027" y="88843"/>
                    <a:pt x="68104" y="90525"/>
                    <a:pt x="63339" y="91926"/>
                  </a:cubicBezTo>
                  <a:cubicBezTo>
                    <a:pt x="58575" y="93327"/>
                    <a:pt x="53250" y="93888"/>
                    <a:pt x="47084" y="93888"/>
                  </a:cubicBezTo>
                  <a:cubicBezTo>
                    <a:pt x="40078" y="93888"/>
                    <a:pt x="33631" y="92767"/>
                    <a:pt x="27746" y="90525"/>
                  </a:cubicBezTo>
                  <a:cubicBezTo>
                    <a:pt x="21861"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1" y="5886"/>
                    <a:pt x="27466" y="3643"/>
                  </a:cubicBezTo>
                  <a:cubicBezTo>
                    <a:pt x="33071" y="1121"/>
                    <a:pt x="38957" y="0"/>
                    <a:pt x="45683" y="0"/>
                  </a:cubicBezTo>
                  <a:cubicBezTo>
                    <a:pt x="52129" y="0"/>
                    <a:pt x="58014" y="1121"/>
                    <a:pt x="63339" y="3363"/>
                  </a:cubicBezTo>
                  <a:cubicBezTo>
                    <a:pt x="68664" y="5605"/>
                    <a:pt x="73149"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096" y="56052"/>
                    <a:pt x="17937" y="59976"/>
                    <a:pt x="19618" y="63339"/>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2" name="Freeform: Shape 31">
              <a:extLst>
                <a:ext uri="{FF2B5EF4-FFF2-40B4-BE49-F238E27FC236}">
                  <a16:creationId xmlns:a16="http://schemas.microsoft.com/office/drawing/2014/main" xmlns="" id="{F7D1CDEA-3626-43CE-8900-C4E3FA35A7A1}"/>
                </a:ext>
              </a:extLst>
            </p:cNvPr>
            <p:cNvSpPr/>
            <p:nvPr/>
          </p:nvSpPr>
          <p:spPr>
            <a:xfrm>
              <a:off x="11100743"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5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3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2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1 w 72868"/>
                <a:gd name="connsiteY37" fmla="*/ 37275 h 92486"/>
                <a:gd name="connsiteX38" fmla="*/ 42039 w 72868"/>
                <a:gd name="connsiteY38" fmla="*/ 39517 h 92486"/>
                <a:gd name="connsiteX39" fmla="*/ 52969 w 72868"/>
                <a:gd name="connsiteY39" fmla="*/ 42320 h 92486"/>
                <a:gd name="connsiteX40" fmla="*/ 63620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4" y="92767"/>
                    <a:pt x="21300" y="91646"/>
                  </a:cubicBezTo>
                  <a:cubicBezTo>
                    <a:pt x="16535" y="90525"/>
                    <a:pt x="12612" y="88843"/>
                    <a:pt x="9529" y="87162"/>
                  </a:cubicBezTo>
                  <a:cubicBezTo>
                    <a:pt x="6446" y="85200"/>
                    <a:pt x="3924" y="83238"/>
                    <a:pt x="2522" y="80996"/>
                  </a:cubicBezTo>
                  <a:cubicBezTo>
                    <a:pt x="841" y="78754"/>
                    <a:pt x="0" y="76512"/>
                    <a:pt x="0" y="74550"/>
                  </a:cubicBezTo>
                  <a:cubicBezTo>
                    <a:pt x="0" y="73148"/>
                    <a:pt x="280" y="71747"/>
                    <a:pt x="1121" y="70626"/>
                  </a:cubicBezTo>
                  <a:cubicBezTo>
                    <a:pt x="1682" y="69505"/>
                    <a:pt x="2522" y="68664"/>
                    <a:pt x="3363" y="67823"/>
                  </a:cubicBezTo>
                  <a:cubicBezTo>
                    <a:pt x="4204" y="66983"/>
                    <a:pt x="5045" y="66702"/>
                    <a:pt x="5885" y="66142"/>
                  </a:cubicBezTo>
                  <a:cubicBezTo>
                    <a:pt x="6726" y="65862"/>
                    <a:pt x="7287" y="65862"/>
                    <a:pt x="7287" y="65862"/>
                  </a:cubicBezTo>
                  <a:cubicBezTo>
                    <a:pt x="10370" y="69785"/>
                    <a:pt x="14293" y="72868"/>
                    <a:pt x="19338" y="75391"/>
                  </a:cubicBezTo>
                  <a:cubicBezTo>
                    <a:pt x="24383" y="77913"/>
                    <a:pt x="30268" y="79314"/>
                    <a:pt x="37555" y="79314"/>
                  </a:cubicBezTo>
                  <a:cubicBezTo>
                    <a:pt x="43721" y="79314"/>
                    <a:pt x="48766" y="78193"/>
                    <a:pt x="52129" y="75951"/>
                  </a:cubicBezTo>
                  <a:cubicBezTo>
                    <a:pt x="55492" y="73709"/>
                    <a:pt x="57173" y="70906"/>
                    <a:pt x="57173" y="67263"/>
                  </a:cubicBezTo>
                  <a:cubicBezTo>
                    <a:pt x="57173" y="65021"/>
                    <a:pt x="56613" y="63059"/>
                    <a:pt x="55492" y="61658"/>
                  </a:cubicBezTo>
                  <a:cubicBezTo>
                    <a:pt x="54371" y="60256"/>
                    <a:pt x="52969" y="58855"/>
                    <a:pt x="51008" y="58014"/>
                  </a:cubicBezTo>
                  <a:cubicBezTo>
                    <a:pt x="49046" y="57173"/>
                    <a:pt x="46804" y="56333"/>
                    <a:pt x="44001" y="55492"/>
                  </a:cubicBezTo>
                  <a:cubicBezTo>
                    <a:pt x="41199"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1" y="0"/>
                    <a:pt x="49326" y="561"/>
                    <a:pt x="53530" y="1682"/>
                  </a:cubicBezTo>
                  <a:cubicBezTo>
                    <a:pt x="57734" y="2803"/>
                    <a:pt x="61377" y="4204"/>
                    <a:pt x="64180" y="5885"/>
                  </a:cubicBezTo>
                  <a:cubicBezTo>
                    <a:pt x="66983" y="7567"/>
                    <a:pt x="69225" y="9529"/>
                    <a:pt x="70626" y="11771"/>
                  </a:cubicBezTo>
                  <a:cubicBezTo>
                    <a:pt x="72027" y="13733"/>
                    <a:pt x="72868" y="15975"/>
                    <a:pt x="72868" y="17937"/>
                  </a:cubicBezTo>
                  <a:cubicBezTo>
                    <a:pt x="72868" y="19338"/>
                    <a:pt x="72588" y="20739"/>
                    <a:pt x="71747" y="21860"/>
                  </a:cubicBezTo>
                  <a:cubicBezTo>
                    <a:pt x="70906" y="22981"/>
                    <a:pt x="70065" y="23822"/>
                    <a:pt x="69225" y="24663"/>
                  </a:cubicBezTo>
                  <a:cubicBezTo>
                    <a:pt x="68384" y="25504"/>
                    <a:pt x="67543" y="26064"/>
                    <a:pt x="66702" y="26345"/>
                  </a:cubicBezTo>
                  <a:cubicBezTo>
                    <a:pt x="65861" y="26625"/>
                    <a:pt x="65581" y="26625"/>
                    <a:pt x="65301" y="26625"/>
                  </a:cubicBezTo>
                  <a:cubicBezTo>
                    <a:pt x="62498"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1" y="37275"/>
                  </a:cubicBezTo>
                  <a:cubicBezTo>
                    <a:pt x="35313" y="38116"/>
                    <a:pt x="38396" y="38676"/>
                    <a:pt x="42039" y="39517"/>
                  </a:cubicBezTo>
                  <a:cubicBezTo>
                    <a:pt x="45403" y="40358"/>
                    <a:pt x="49046" y="41199"/>
                    <a:pt x="52969" y="42320"/>
                  </a:cubicBezTo>
                  <a:cubicBezTo>
                    <a:pt x="56893" y="43441"/>
                    <a:pt x="60256" y="44842"/>
                    <a:pt x="63620" y="46804"/>
                  </a:cubicBezTo>
                  <a:cubicBezTo>
                    <a:pt x="66983" y="48766"/>
                    <a:pt x="69505" y="51008"/>
                    <a:pt x="71747" y="54091"/>
                  </a:cubicBezTo>
                  <a:cubicBezTo>
                    <a:pt x="73709" y="57173"/>
                    <a:pt x="74830" y="61097"/>
                    <a:pt x="74830" y="65862"/>
                  </a:cubicBezTo>
                  <a:cubicBezTo>
                    <a:pt x="74830" y="74269"/>
                    <a:pt x="71467" y="81276"/>
                    <a:pt x="65021" y="86321"/>
                  </a:cubicBezTo>
                  <a:cubicBezTo>
                    <a:pt x="58294" y="90805"/>
                    <a:pt x="49326" y="93327"/>
                    <a:pt x="37555" y="9332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3" name="Freeform: Shape 32">
              <a:extLst>
                <a:ext uri="{FF2B5EF4-FFF2-40B4-BE49-F238E27FC236}">
                  <a16:creationId xmlns:a16="http://schemas.microsoft.com/office/drawing/2014/main" xmlns="" id="{9C24257F-79FF-4F9C-8FDF-5311E959709C}"/>
                </a:ext>
              </a:extLst>
            </p:cNvPr>
            <p:cNvSpPr/>
            <p:nvPr/>
          </p:nvSpPr>
          <p:spPr>
            <a:xfrm>
              <a:off x="11203879"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5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4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3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0 w 72868"/>
                <a:gd name="connsiteY37" fmla="*/ 37275 h 92486"/>
                <a:gd name="connsiteX38" fmla="*/ 42039 w 72868"/>
                <a:gd name="connsiteY38" fmla="*/ 39517 h 92486"/>
                <a:gd name="connsiteX39" fmla="*/ 52970 w 72868"/>
                <a:gd name="connsiteY39" fmla="*/ 42320 h 92486"/>
                <a:gd name="connsiteX40" fmla="*/ 63619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5" y="92767"/>
                    <a:pt x="21300" y="91646"/>
                  </a:cubicBezTo>
                  <a:cubicBezTo>
                    <a:pt x="16536" y="90525"/>
                    <a:pt x="12612" y="88843"/>
                    <a:pt x="9529" y="87162"/>
                  </a:cubicBezTo>
                  <a:cubicBezTo>
                    <a:pt x="6446" y="85200"/>
                    <a:pt x="3924" y="83238"/>
                    <a:pt x="2522" y="80996"/>
                  </a:cubicBezTo>
                  <a:cubicBezTo>
                    <a:pt x="1121" y="78754"/>
                    <a:pt x="0" y="76512"/>
                    <a:pt x="0" y="74550"/>
                  </a:cubicBezTo>
                  <a:cubicBezTo>
                    <a:pt x="0" y="73148"/>
                    <a:pt x="280" y="71747"/>
                    <a:pt x="1121" y="70626"/>
                  </a:cubicBezTo>
                  <a:cubicBezTo>
                    <a:pt x="1682" y="69505"/>
                    <a:pt x="2522" y="68664"/>
                    <a:pt x="3363" y="67823"/>
                  </a:cubicBezTo>
                  <a:cubicBezTo>
                    <a:pt x="4204" y="66983"/>
                    <a:pt x="5045" y="66702"/>
                    <a:pt x="5885" y="66142"/>
                  </a:cubicBezTo>
                  <a:cubicBezTo>
                    <a:pt x="6726" y="65862"/>
                    <a:pt x="7287" y="65862"/>
                    <a:pt x="7287" y="65862"/>
                  </a:cubicBezTo>
                  <a:cubicBezTo>
                    <a:pt x="10370" y="69785"/>
                    <a:pt x="14293" y="72868"/>
                    <a:pt x="19338" y="75391"/>
                  </a:cubicBezTo>
                  <a:cubicBezTo>
                    <a:pt x="24383" y="77913"/>
                    <a:pt x="30268" y="79314"/>
                    <a:pt x="37555" y="79314"/>
                  </a:cubicBezTo>
                  <a:cubicBezTo>
                    <a:pt x="44001" y="79314"/>
                    <a:pt x="48766" y="78193"/>
                    <a:pt x="52129" y="75951"/>
                  </a:cubicBezTo>
                  <a:cubicBezTo>
                    <a:pt x="55492" y="73709"/>
                    <a:pt x="57174" y="70906"/>
                    <a:pt x="57174" y="67263"/>
                  </a:cubicBezTo>
                  <a:cubicBezTo>
                    <a:pt x="57174" y="65021"/>
                    <a:pt x="56613" y="63059"/>
                    <a:pt x="55492" y="61658"/>
                  </a:cubicBezTo>
                  <a:cubicBezTo>
                    <a:pt x="54371" y="60256"/>
                    <a:pt x="52970" y="58855"/>
                    <a:pt x="51008" y="58014"/>
                  </a:cubicBezTo>
                  <a:cubicBezTo>
                    <a:pt x="49046" y="57173"/>
                    <a:pt x="46804" y="56333"/>
                    <a:pt x="44001" y="55492"/>
                  </a:cubicBezTo>
                  <a:cubicBezTo>
                    <a:pt x="41198"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2" y="0"/>
                    <a:pt x="49326" y="561"/>
                    <a:pt x="53530" y="1682"/>
                  </a:cubicBezTo>
                  <a:cubicBezTo>
                    <a:pt x="57734" y="2803"/>
                    <a:pt x="61377" y="4204"/>
                    <a:pt x="64180" y="5885"/>
                  </a:cubicBezTo>
                  <a:cubicBezTo>
                    <a:pt x="66983" y="7567"/>
                    <a:pt x="69225" y="9529"/>
                    <a:pt x="70626" y="11771"/>
                  </a:cubicBezTo>
                  <a:cubicBezTo>
                    <a:pt x="72027" y="13733"/>
                    <a:pt x="72868" y="15975"/>
                    <a:pt x="72868" y="17937"/>
                  </a:cubicBezTo>
                  <a:cubicBezTo>
                    <a:pt x="72868" y="19338"/>
                    <a:pt x="72588" y="20739"/>
                    <a:pt x="71747" y="21860"/>
                  </a:cubicBezTo>
                  <a:cubicBezTo>
                    <a:pt x="70906" y="22981"/>
                    <a:pt x="70066" y="23822"/>
                    <a:pt x="69225" y="24663"/>
                  </a:cubicBezTo>
                  <a:cubicBezTo>
                    <a:pt x="68384" y="25504"/>
                    <a:pt x="67543" y="26064"/>
                    <a:pt x="66703" y="26345"/>
                  </a:cubicBezTo>
                  <a:cubicBezTo>
                    <a:pt x="65862" y="26625"/>
                    <a:pt x="65581" y="26625"/>
                    <a:pt x="65301" y="26625"/>
                  </a:cubicBezTo>
                  <a:cubicBezTo>
                    <a:pt x="62499"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0" y="37275"/>
                  </a:cubicBezTo>
                  <a:cubicBezTo>
                    <a:pt x="35313" y="38116"/>
                    <a:pt x="38396" y="38676"/>
                    <a:pt x="42039" y="39517"/>
                  </a:cubicBezTo>
                  <a:cubicBezTo>
                    <a:pt x="45402" y="40358"/>
                    <a:pt x="49046" y="41199"/>
                    <a:pt x="52970" y="42320"/>
                  </a:cubicBezTo>
                  <a:cubicBezTo>
                    <a:pt x="56893" y="43441"/>
                    <a:pt x="60256" y="44842"/>
                    <a:pt x="63619" y="46804"/>
                  </a:cubicBezTo>
                  <a:cubicBezTo>
                    <a:pt x="66983" y="48766"/>
                    <a:pt x="69505" y="51008"/>
                    <a:pt x="71747" y="54091"/>
                  </a:cubicBezTo>
                  <a:cubicBezTo>
                    <a:pt x="73709" y="57173"/>
                    <a:pt x="74830" y="61097"/>
                    <a:pt x="74830" y="65862"/>
                  </a:cubicBezTo>
                  <a:cubicBezTo>
                    <a:pt x="74830" y="74269"/>
                    <a:pt x="71467" y="81276"/>
                    <a:pt x="65021" y="86321"/>
                  </a:cubicBezTo>
                  <a:cubicBezTo>
                    <a:pt x="58295" y="90805"/>
                    <a:pt x="49046" y="93327"/>
                    <a:pt x="37555" y="9332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4" name="Freeform: Shape 33">
              <a:extLst>
                <a:ext uri="{FF2B5EF4-FFF2-40B4-BE49-F238E27FC236}">
                  <a16:creationId xmlns:a16="http://schemas.microsoft.com/office/drawing/2014/main" xmlns="" id="{97ACE31B-91C4-4E23-938D-46BBAE7E3EE2}"/>
                </a:ext>
              </a:extLst>
            </p:cNvPr>
            <p:cNvSpPr/>
            <p:nvPr/>
          </p:nvSpPr>
          <p:spPr>
            <a:xfrm>
              <a:off x="8240107" y="4020718"/>
              <a:ext cx="280262" cy="392367"/>
            </a:xfrm>
            <a:custGeom>
              <a:avLst/>
              <a:gdLst>
                <a:gd name="connsiteX0" fmla="*/ 56893 w 280262"/>
                <a:gd name="connsiteY0" fmla="*/ 161711 h 392366"/>
                <a:gd name="connsiteX1" fmla="*/ 81837 w 280262"/>
                <a:gd name="connsiteY1" fmla="*/ 218885 h 392366"/>
                <a:gd name="connsiteX2" fmla="*/ 141532 w 280262"/>
                <a:gd name="connsiteY2" fmla="*/ 241866 h 392366"/>
                <a:gd name="connsiteX3" fmla="*/ 203470 w 280262"/>
                <a:gd name="connsiteY3" fmla="*/ 214961 h 392366"/>
                <a:gd name="connsiteX4" fmla="*/ 227293 w 280262"/>
                <a:gd name="connsiteY4" fmla="*/ 144335 h 392366"/>
                <a:gd name="connsiteX5" fmla="*/ 203470 w 280262"/>
                <a:gd name="connsiteY5" fmla="*/ 74269 h 392366"/>
                <a:gd name="connsiteX6" fmla="*/ 142653 w 280262"/>
                <a:gd name="connsiteY6" fmla="*/ 47084 h 392366"/>
                <a:gd name="connsiteX7" fmla="*/ 56893 w 280262"/>
                <a:gd name="connsiteY7" fmla="*/ 103977 h 392366"/>
                <a:gd name="connsiteX8" fmla="*/ 56893 w 280262"/>
                <a:gd name="connsiteY8" fmla="*/ 104538 h 392366"/>
                <a:gd name="connsiteX9" fmla="*/ 56893 w 280262"/>
                <a:gd name="connsiteY9" fmla="*/ 105098 h 392366"/>
                <a:gd name="connsiteX10" fmla="*/ 56893 w 280262"/>
                <a:gd name="connsiteY10" fmla="*/ 105939 h 392366"/>
                <a:gd name="connsiteX11" fmla="*/ 56893 w 280262"/>
                <a:gd name="connsiteY11" fmla="*/ 106500 h 392366"/>
                <a:gd name="connsiteX12" fmla="*/ 56893 w 280262"/>
                <a:gd name="connsiteY12" fmla="*/ 107060 h 392366"/>
                <a:gd name="connsiteX13" fmla="*/ 56893 w 280262"/>
                <a:gd name="connsiteY13" fmla="*/ 107621 h 392366"/>
                <a:gd name="connsiteX14" fmla="*/ 56893 w 280262"/>
                <a:gd name="connsiteY14" fmla="*/ 108181 h 392366"/>
                <a:gd name="connsiteX15" fmla="*/ 56893 w 280262"/>
                <a:gd name="connsiteY15" fmla="*/ 108742 h 392366"/>
                <a:gd name="connsiteX16" fmla="*/ 56893 w 280262"/>
                <a:gd name="connsiteY16" fmla="*/ 109583 h 392366"/>
                <a:gd name="connsiteX17" fmla="*/ 56893 w 280262"/>
                <a:gd name="connsiteY17" fmla="*/ 110143 h 392366"/>
                <a:gd name="connsiteX18" fmla="*/ 56893 w 280262"/>
                <a:gd name="connsiteY18" fmla="*/ 110704 h 392366"/>
                <a:gd name="connsiteX19" fmla="*/ 56893 w 280262"/>
                <a:gd name="connsiteY19" fmla="*/ 111264 h 392366"/>
                <a:gd name="connsiteX20" fmla="*/ 56893 w 280262"/>
                <a:gd name="connsiteY20" fmla="*/ 111825 h 392366"/>
                <a:gd name="connsiteX21" fmla="*/ 56893 w 280262"/>
                <a:gd name="connsiteY21" fmla="*/ 112385 h 392366"/>
                <a:gd name="connsiteX22" fmla="*/ 56893 w 280262"/>
                <a:gd name="connsiteY22" fmla="*/ 112946 h 392366"/>
                <a:gd name="connsiteX23" fmla="*/ 56893 w 280262"/>
                <a:gd name="connsiteY23" fmla="*/ 113506 h 392366"/>
                <a:gd name="connsiteX24" fmla="*/ 56893 w 280262"/>
                <a:gd name="connsiteY24" fmla="*/ 114067 h 392366"/>
                <a:gd name="connsiteX25" fmla="*/ 56893 w 280262"/>
                <a:gd name="connsiteY25" fmla="*/ 114627 h 392366"/>
                <a:gd name="connsiteX26" fmla="*/ 56893 w 280262"/>
                <a:gd name="connsiteY26" fmla="*/ 115188 h 392366"/>
                <a:gd name="connsiteX27" fmla="*/ 56893 w 280262"/>
                <a:gd name="connsiteY27" fmla="*/ 115748 h 392366"/>
                <a:gd name="connsiteX28" fmla="*/ 56893 w 280262"/>
                <a:gd name="connsiteY28" fmla="*/ 116309 h 392366"/>
                <a:gd name="connsiteX29" fmla="*/ 56893 w 280262"/>
                <a:gd name="connsiteY29" fmla="*/ 116869 h 392366"/>
                <a:gd name="connsiteX30" fmla="*/ 56893 w 280262"/>
                <a:gd name="connsiteY30" fmla="*/ 117990 h 392366"/>
                <a:gd name="connsiteX31" fmla="*/ 56893 w 280262"/>
                <a:gd name="connsiteY31" fmla="*/ 118551 h 392366"/>
                <a:gd name="connsiteX32" fmla="*/ 56893 w 280262"/>
                <a:gd name="connsiteY32" fmla="*/ 119111 h 392366"/>
                <a:gd name="connsiteX33" fmla="*/ 56893 w 280262"/>
                <a:gd name="connsiteY33" fmla="*/ 119672 h 392366"/>
                <a:gd name="connsiteX34" fmla="*/ 56893 w 280262"/>
                <a:gd name="connsiteY34" fmla="*/ 120232 h 392366"/>
                <a:gd name="connsiteX35" fmla="*/ 56893 w 280262"/>
                <a:gd name="connsiteY35" fmla="*/ 121634 h 392366"/>
                <a:gd name="connsiteX36" fmla="*/ 56893 w 280262"/>
                <a:gd name="connsiteY36" fmla="*/ 122194 h 392366"/>
                <a:gd name="connsiteX37" fmla="*/ 56893 w 280262"/>
                <a:gd name="connsiteY37" fmla="*/ 122755 h 392366"/>
                <a:gd name="connsiteX38" fmla="*/ 56893 w 280262"/>
                <a:gd name="connsiteY38" fmla="*/ 123315 h 392366"/>
                <a:gd name="connsiteX39" fmla="*/ 56893 w 280262"/>
                <a:gd name="connsiteY39" fmla="*/ 124436 h 392366"/>
                <a:gd name="connsiteX40" fmla="*/ 56893 w 280262"/>
                <a:gd name="connsiteY40" fmla="*/ 124997 h 392366"/>
                <a:gd name="connsiteX41" fmla="*/ 56893 w 280262"/>
                <a:gd name="connsiteY41" fmla="*/ 125557 h 392366"/>
                <a:gd name="connsiteX42" fmla="*/ 56893 w 280262"/>
                <a:gd name="connsiteY42" fmla="*/ 126678 h 392366"/>
                <a:gd name="connsiteX43" fmla="*/ 56893 w 280262"/>
                <a:gd name="connsiteY43" fmla="*/ 127239 h 392366"/>
                <a:gd name="connsiteX44" fmla="*/ 56893 w 280262"/>
                <a:gd name="connsiteY44" fmla="*/ 128360 h 392366"/>
                <a:gd name="connsiteX45" fmla="*/ 56893 w 280262"/>
                <a:gd name="connsiteY45" fmla="*/ 128921 h 392366"/>
                <a:gd name="connsiteX46" fmla="*/ 56893 w 280262"/>
                <a:gd name="connsiteY46" fmla="*/ 129481 h 392366"/>
                <a:gd name="connsiteX47" fmla="*/ 56893 w 280262"/>
                <a:gd name="connsiteY47" fmla="*/ 130602 h 392366"/>
                <a:gd name="connsiteX48" fmla="*/ 56893 w 280262"/>
                <a:gd name="connsiteY48" fmla="*/ 131163 h 392366"/>
                <a:gd name="connsiteX49" fmla="*/ 56893 w 280262"/>
                <a:gd name="connsiteY49" fmla="*/ 132284 h 392366"/>
                <a:gd name="connsiteX50" fmla="*/ 56893 w 280262"/>
                <a:gd name="connsiteY50" fmla="*/ 132844 h 392366"/>
                <a:gd name="connsiteX51" fmla="*/ 56893 w 280262"/>
                <a:gd name="connsiteY51" fmla="*/ 133965 h 392366"/>
                <a:gd name="connsiteX52" fmla="*/ 56893 w 280262"/>
                <a:gd name="connsiteY52" fmla="*/ 134526 h 392366"/>
                <a:gd name="connsiteX53" fmla="*/ 56893 w 280262"/>
                <a:gd name="connsiteY53" fmla="*/ 135647 h 392366"/>
                <a:gd name="connsiteX54" fmla="*/ 56893 w 280262"/>
                <a:gd name="connsiteY54" fmla="*/ 136207 h 392366"/>
                <a:gd name="connsiteX55" fmla="*/ 56893 w 280262"/>
                <a:gd name="connsiteY55" fmla="*/ 137328 h 392366"/>
                <a:gd name="connsiteX56" fmla="*/ 56893 w 280262"/>
                <a:gd name="connsiteY56" fmla="*/ 137889 h 392366"/>
                <a:gd name="connsiteX57" fmla="*/ 56893 w 280262"/>
                <a:gd name="connsiteY57" fmla="*/ 139010 h 392366"/>
                <a:gd name="connsiteX58" fmla="*/ 56893 w 280262"/>
                <a:gd name="connsiteY58" fmla="*/ 140131 h 392366"/>
                <a:gd name="connsiteX59" fmla="*/ 56893 w 280262"/>
                <a:gd name="connsiteY59" fmla="*/ 140692 h 392366"/>
                <a:gd name="connsiteX60" fmla="*/ 56893 w 280262"/>
                <a:gd name="connsiteY60" fmla="*/ 141813 h 392366"/>
                <a:gd name="connsiteX61" fmla="*/ 56893 w 280262"/>
                <a:gd name="connsiteY61" fmla="*/ 142373 h 392366"/>
                <a:gd name="connsiteX62" fmla="*/ 56893 w 280262"/>
                <a:gd name="connsiteY62" fmla="*/ 143494 h 392366"/>
                <a:gd name="connsiteX63" fmla="*/ 56893 w 280262"/>
                <a:gd name="connsiteY63" fmla="*/ 144615 h 392366"/>
                <a:gd name="connsiteX64" fmla="*/ 56893 w 280262"/>
                <a:gd name="connsiteY64" fmla="*/ 145456 h 392366"/>
                <a:gd name="connsiteX65" fmla="*/ 56893 w 280262"/>
                <a:gd name="connsiteY65" fmla="*/ 146577 h 392366"/>
                <a:gd name="connsiteX66" fmla="*/ 56893 w 280262"/>
                <a:gd name="connsiteY66" fmla="*/ 147698 h 392366"/>
                <a:gd name="connsiteX67" fmla="*/ 56893 w 280262"/>
                <a:gd name="connsiteY67" fmla="*/ 148259 h 392366"/>
                <a:gd name="connsiteX68" fmla="*/ 56893 w 280262"/>
                <a:gd name="connsiteY68" fmla="*/ 149380 h 392366"/>
                <a:gd name="connsiteX69" fmla="*/ 56893 w 280262"/>
                <a:gd name="connsiteY69" fmla="*/ 150501 h 392366"/>
                <a:gd name="connsiteX70" fmla="*/ 56893 w 280262"/>
                <a:gd name="connsiteY70" fmla="*/ 151622 h 392366"/>
                <a:gd name="connsiteX71" fmla="*/ 56893 w 280262"/>
                <a:gd name="connsiteY71" fmla="*/ 152182 h 392366"/>
                <a:gd name="connsiteX72" fmla="*/ 56893 w 280262"/>
                <a:gd name="connsiteY72" fmla="*/ 153303 h 392366"/>
                <a:gd name="connsiteX73" fmla="*/ 56893 w 280262"/>
                <a:gd name="connsiteY73" fmla="*/ 154424 h 392366"/>
                <a:gd name="connsiteX74" fmla="*/ 56893 w 280262"/>
                <a:gd name="connsiteY74" fmla="*/ 155545 h 392366"/>
                <a:gd name="connsiteX75" fmla="*/ 56893 w 280262"/>
                <a:gd name="connsiteY75" fmla="*/ 156106 h 392366"/>
                <a:gd name="connsiteX76" fmla="*/ 56893 w 280262"/>
                <a:gd name="connsiteY76" fmla="*/ 161711 h 392366"/>
                <a:gd name="connsiteX77" fmla="*/ 0 w 280262"/>
                <a:gd name="connsiteY77" fmla="*/ 367143 h 392366"/>
                <a:gd name="connsiteX78" fmla="*/ 0 w 280262"/>
                <a:gd name="connsiteY78" fmla="*/ 10089 h 392366"/>
                <a:gd name="connsiteX79" fmla="*/ 2522 w 280262"/>
                <a:gd name="connsiteY79" fmla="*/ 7567 h 392366"/>
                <a:gd name="connsiteX80" fmla="*/ 10370 w 280262"/>
                <a:gd name="connsiteY80" fmla="*/ 5045 h 392366"/>
                <a:gd name="connsiteX81" fmla="*/ 21020 w 280262"/>
                <a:gd name="connsiteY81" fmla="*/ 3924 h 392366"/>
                <a:gd name="connsiteX82" fmla="*/ 56893 w 280262"/>
                <a:gd name="connsiteY82" fmla="*/ 51848 h 392366"/>
                <a:gd name="connsiteX83" fmla="*/ 153023 w 280262"/>
                <a:gd name="connsiteY83" fmla="*/ 0 h 392366"/>
                <a:gd name="connsiteX84" fmla="*/ 245229 w 280262"/>
                <a:gd name="connsiteY84" fmla="*/ 40077 h 392366"/>
                <a:gd name="connsiteX85" fmla="*/ 281383 w 280262"/>
                <a:gd name="connsiteY85" fmla="*/ 144335 h 392366"/>
                <a:gd name="connsiteX86" fmla="*/ 244949 w 280262"/>
                <a:gd name="connsiteY86" fmla="*/ 249153 h 392366"/>
                <a:gd name="connsiteX87" fmla="*/ 151622 w 280262"/>
                <a:gd name="connsiteY87" fmla="*/ 289791 h 392366"/>
                <a:gd name="connsiteX88" fmla="*/ 94729 w 280262"/>
                <a:gd name="connsiteY88" fmla="*/ 274657 h 392366"/>
                <a:gd name="connsiteX89" fmla="*/ 57454 w 280262"/>
                <a:gd name="connsiteY89" fmla="*/ 237662 h 392366"/>
                <a:gd name="connsiteX90" fmla="*/ 57454 w 280262"/>
                <a:gd name="connsiteY90" fmla="*/ 367424 h 392366"/>
                <a:gd name="connsiteX91" fmla="*/ 31950 w 280262"/>
                <a:gd name="connsiteY91" fmla="*/ 394329 h 392366"/>
                <a:gd name="connsiteX92" fmla="*/ 25504 w 280262"/>
                <a:gd name="connsiteY92" fmla="*/ 394329 h 392366"/>
                <a:gd name="connsiteX93" fmla="*/ 0 w 280262"/>
                <a:gd name="connsiteY93" fmla="*/ 367143 h 3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0262" h="392366">
                  <a:moveTo>
                    <a:pt x="56893" y="161711"/>
                  </a:moveTo>
                  <a:cubicBezTo>
                    <a:pt x="56893" y="184412"/>
                    <a:pt x="65301" y="203470"/>
                    <a:pt x="81837" y="218885"/>
                  </a:cubicBezTo>
                  <a:cubicBezTo>
                    <a:pt x="98372" y="234299"/>
                    <a:pt x="118271" y="241866"/>
                    <a:pt x="141532" y="241866"/>
                  </a:cubicBezTo>
                  <a:cubicBezTo>
                    <a:pt x="167036" y="241866"/>
                    <a:pt x="187776" y="232898"/>
                    <a:pt x="203470" y="214961"/>
                  </a:cubicBezTo>
                  <a:cubicBezTo>
                    <a:pt x="219165" y="197024"/>
                    <a:pt x="227293" y="173482"/>
                    <a:pt x="227293" y="144335"/>
                  </a:cubicBezTo>
                  <a:cubicBezTo>
                    <a:pt x="227293" y="115748"/>
                    <a:pt x="219445" y="92486"/>
                    <a:pt x="203470" y="74269"/>
                  </a:cubicBezTo>
                  <a:cubicBezTo>
                    <a:pt x="187776" y="56052"/>
                    <a:pt x="167317" y="47084"/>
                    <a:pt x="142653" y="47084"/>
                  </a:cubicBezTo>
                  <a:cubicBezTo>
                    <a:pt x="101175" y="47084"/>
                    <a:pt x="72588" y="66142"/>
                    <a:pt x="56893" y="103977"/>
                  </a:cubicBezTo>
                  <a:lnTo>
                    <a:pt x="56893" y="104538"/>
                  </a:lnTo>
                  <a:lnTo>
                    <a:pt x="56893" y="105098"/>
                  </a:lnTo>
                  <a:lnTo>
                    <a:pt x="56893" y="105939"/>
                  </a:lnTo>
                  <a:lnTo>
                    <a:pt x="56893" y="106500"/>
                  </a:lnTo>
                  <a:lnTo>
                    <a:pt x="56893" y="107060"/>
                  </a:lnTo>
                  <a:lnTo>
                    <a:pt x="56893" y="107621"/>
                  </a:lnTo>
                  <a:lnTo>
                    <a:pt x="56893" y="108181"/>
                  </a:lnTo>
                  <a:lnTo>
                    <a:pt x="56893" y="108742"/>
                  </a:lnTo>
                  <a:lnTo>
                    <a:pt x="56893" y="109583"/>
                  </a:lnTo>
                  <a:lnTo>
                    <a:pt x="56893" y="110143"/>
                  </a:lnTo>
                  <a:lnTo>
                    <a:pt x="56893" y="110704"/>
                  </a:lnTo>
                  <a:lnTo>
                    <a:pt x="56893" y="111264"/>
                  </a:lnTo>
                  <a:lnTo>
                    <a:pt x="56893" y="111825"/>
                  </a:lnTo>
                  <a:lnTo>
                    <a:pt x="56893" y="112385"/>
                  </a:lnTo>
                  <a:lnTo>
                    <a:pt x="56893" y="112946"/>
                  </a:lnTo>
                  <a:lnTo>
                    <a:pt x="56893" y="113506"/>
                  </a:lnTo>
                  <a:lnTo>
                    <a:pt x="56893" y="114067"/>
                  </a:lnTo>
                  <a:lnTo>
                    <a:pt x="56893" y="114627"/>
                  </a:lnTo>
                  <a:lnTo>
                    <a:pt x="56893" y="115188"/>
                  </a:lnTo>
                  <a:lnTo>
                    <a:pt x="56893" y="115748"/>
                  </a:lnTo>
                  <a:lnTo>
                    <a:pt x="56893" y="116309"/>
                  </a:lnTo>
                  <a:lnTo>
                    <a:pt x="56893" y="116869"/>
                  </a:lnTo>
                  <a:lnTo>
                    <a:pt x="56893" y="117990"/>
                  </a:lnTo>
                  <a:lnTo>
                    <a:pt x="56893" y="118551"/>
                  </a:lnTo>
                  <a:lnTo>
                    <a:pt x="56893" y="119111"/>
                  </a:lnTo>
                  <a:lnTo>
                    <a:pt x="56893" y="119672"/>
                  </a:lnTo>
                  <a:lnTo>
                    <a:pt x="56893" y="120232"/>
                  </a:lnTo>
                  <a:lnTo>
                    <a:pt x="56893" y="121634"/>
                  </a:lnTo>
                  <a:lnTo>
                    <a:pt x="56893" y="122194"/>
                  </a:lnTo>
                  <a:lnTo>
                    <a:pt x="56893" y="122755"/>
                  </a:lnTo>
                  <a:lnTo>
                    <a:pt x="56893" y="123315"/>
                  </a:lnTo>
                  <a:lnTo>
                    <a:pt x="56893" y="124436"/>
                  </a:lnTo>
                  <a:lnTo>
                    <a:pt x="56893" y="124997"/>
                  </a:lnTo>
                  <a:lnTo>
                    <a:pt x="56893" y="125557"/>
                  </a:lnTo>
                  <a:lnTo>
                    <a:pt x="56893" y="126678"/>
                  </a:lnTo>
                  <a:lnTo>
                    <a:pt x="56893" y="127239"/>
                  </a:lnTo>
                  <a:lnTo>
                    <a:pt x="56893" y="128360"/>
                  </a:lnTo>
                  <a:lnTo>
                    <a:pt x="56893" y="128921"/>
                  </a:lnTo>
                  <a:lnTo>
                    <a:pt x="56893" y="129481"/>
                  </a:lnTo>
                  <a:lnTo>
                    <a:pt x="56893" y="130602"/>
                  </a:lnTo>
                  <a:lnTo>
                    <a:pt x="56893" y="131163"/>
                  </a:lnTo>
                  <a:lnTo>
                    <a:pt x="56893" y="132284"/>
                  </a:lnTo>
                  <a:lnTo>
                    <a:pt x="56893" y="132844"/>
                  </a:lnTo>
                  <a:lnTo>
                    <a:pt x="56893" y="133965"/>
                  </a:lnTo>
                  <a:lnTo>
                    <a:pt x="56893" y="134526"/>
                  </a:lnTo>
                  <a:lnTo>
                    <a:pt x="56893" y="135647"/>
                  </a:lnTo>
                  <a:lnTo>
                    <a:pt x="56893" y="136207"/>
                  </a:lnTo>
                  <a:lnTo>
                    <a:pt x="56893" y="137328"/>
                  </a:lnTo>
                  <a:lnTo>
                    <a:pt x="56893" y="137889"/>
                  </a:lnTo>
                  <a:lnTo>
                    <a:pt x="56893" y="139010"/>
                  </a:lnTo>
                  <a:lnTo>
                    <a:pt x="56893" y="140131"/>
                  </a:lnTo>
                  <a:lnTo>
                    <a:pt x="56893" y="140692"/>
                  </a:lnTo>
                  <a:lnTo>
                    <a:pt x="56893" y="141813"/>
                  </a:lnTo>
                  <a:lnTo>
                    <a:pt x="56893" y="142373"/>
                  </a:lnTo>
                  <a:lnTo>
                    <a:pt x="56893" y="143494"/>
                  </a:lnTo>
                  <a:lnTo>
                    <a:pt x="56893" y="144615"/>
                  </a:lnTo>
                  <a:lnTo>
                    <a:pt x="56893" y="145456"/>
                  </a:lnTo>
                  <a:lnTo>
                    <a:pt x="56893" y="146577"/>
                  </a:lnTo>
                  <a:lnTo>
                    <a:pt x="56893" y="147698"/>
                  </a:lnTo>
                  <a:lnTo>
                    <a:pt x="56893" y="148259"/>
                  </a:lnTo>
                  <a:lnTo>
                    <a:pt x="56893" y="149380"/>
                  </a:lnTo>
                  <a:lnTo>
                    <a:pt x="56893" y="150501"/>
                  </a:lnTo>
                  <a:lnTo>
                    <a:pt x="56893" y="151622"/>
                  </a:lnTo>
                  <a:lnTo>
                    <a:pt x="56893" y="152182"/>
                  </a:lnTo>
                  <a:lnTo>
                    <a:pt x="56893" y="153303"/>
                  </a:lnTo>
                  <a:lnTo>
                    <a:pt x="56893" y="154424"/>
                  </a:lnTo>
                  <a:lnTo>
                    <a:pt x="56893" y="155545"/>
                  </a:lnTo>
                  <a:lnTo>
                    <a:pt x="56893" y="156106"/>
                  </a:lnTo>
                  <a:lnTo>
                    <a:pt x="56893" y="161711"/>
                  </a:lnTo>
                  <a:close/>
                  <a:moveTo>
                    <a:pt x="0" y="367143"/>
                  </a:moveTo>
                  <a:lnTo>
                    <a:pt x="0" y="10089"/>
                  </a:lnTo>
                  <a:cubicBezTo>
                    <a:pt x="0" y="9249"/>
                    <a:pt x="841" y="8408"/>
                    <a:pt x="2522" y="7567"/>
                  </a:cubicBezTo>
                  <a:cubicBezTo>
                    <a:pt x="4204" y="6726"/>
                    <a:pt x="6726" y="5886"/>
                    <a:pt x="10370" y="5045"/>
                  </a:cubicBezTo>
                  <a:cubicBezTo>
                    <a:pt x="13733" y="4204"/>
                    <a:pt x="17376" y="3924"/>
                    <a:pt x="21020" y="3924"/>
                  </a:cubicBezTo>
                  <a:cubicBezTo>
                    <a:pt x="44562" y="3924"/>
                    <a:pt x="56613" y="19899"/>
                    <a:pt x="56893" y="51848"/>
                  </a:cubicBezTo>
                  <a:cubicBezTo>
                    <a:pt x="79875" y="17376"/>
                    <a:pt x="112105" y="0"/>
                    <a:pt x="153023" y="0"/>
                  </a:cubicBezTo>
                  <a:cubicBezTo>
                    <a:pt x="190298" y="0"/>
                    <a:pt x="221127" y="13453"/>
                    <a:pt x="245229" y="40077"/>
                  </a:cubicBezTo>
                  <a:cubicBezTo>
                    <a:pt x="269332" y="66702"/>
                    <a:pt x="281383" y="101455"/>
                    <a:pt x="281383" y="144335"/>
                  </a:cubicBezTo>
                  <a:cubicBezTo>
                    <a:pt x="281383" y="187215"/>
                    <a:pt x="269332" y="222248"/>
                    <a:pt x="244949" y="249153"/>
                  </a:cubicBezTo>
                  <a:cubicBezTo>
                    <a:pt x="220566" y="276058"/>
                    <a:pt x="189457" y="289791"/>
                    <a:pt x="151622" y="289791"/>
                  </a:cubicBezTo>
                  <a:cubicBezTo>
                    <a:pt x="130322" y="289791"/>
                    <a:pt x="111264" y="284746"/>
                    <a:pt x="94729" y="274657"/>
                  </a:cubicBezTo>
                  <a:cubicBezTo>
                    <a:pt x="78193" y="264567"/>
                    <a:pt x="65581" y="252236"/>
                    <a:pt x="57454" y="237662"/>
                  </a:cubicBezTo>
                  <a:lnTo>
                    <a:pt x="57454" y="367424"/>
                  </a:lnTo>
                  <a:cubicBezTo>
                    <a:pt x="57454" y="385360"/>
                    <a:pt x="49046" y="394329"/>
                    <a:pt x="31950" y="394329"/>
                  </a:cubicBezTo>
                  <a:lnTo>
                    <a:pt x="25504" y="394329"/>
                  </a:lnTo>
                  <a:cubicBezTo>
                    <a:pt x="8408" y="394049"/>
                    <a:pt x="0" y="385080"/>
                    <a:pt x="0" y="367143"/>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5" name="Freeform: Shape 34">
              <a:extLst>
                <a:ext uri="{FF2B5EF4-FFF2-40B4-BE49-F238E27FC236}">
                  <a16:creationId xmlns:a16="http://schemas.microsoft.com/office/drawing/2014/main" xmlns="" id="{F4CDBA3F-04CA-45DA-87AB-EF60F67AE198}"/>
                </a:ext>
              </a:extLst>
            </p:cNvPr>
            <p:cNvSpPr/>
            <p:nvPr/>
          </p:nvSpPr>
          <p:spPr>
            <a:xfrm>
              <a:off x="8868980" y="4024916"/>
              <a:ext cx="381157" cy="280262"/>
            </a:xfrm>
            <a:custGeom>
              <a:avLst/>
              <a:gdLst>
                <a:gd name="connsiteX0" fmla="*/ 35 w 381156"/>
                <a:gd name="connsiteY0" fmla="*/ 16261 h 280262"/>
                <a:gd name="connsiteX1" fmla="*/ 4239 w 381156"/>
                <a:gd name="connsiteY1" fmla="*/ 10656 h 280262"/>
                <a:gd name="connsiteX2" fmla="*/ 17692 w 381156"/>
                <a:gd name="connsiteY2" fmla="*/ 3369 h 280262"/>
                <a:gd name="connsiteX3" fmla="*/ 33666 w 381156"/>
                <a:gd name="connsiteY3" fmla="*/ 6 h 280262"/>
                <a:gd name="connsiteX4" fmla="*/ 63374 w 381156"/>
                <a:gd name="connsiteY4" fmla="*/ 30274 h 280262"/>
                <a:gd name="connsiteX5" fmla="*/ 106535 w 381156"/>
                <a:gd name="connsiteY5" fmla="*/ 223094 h 280262"/>
                <a:gd name="connsiteX6" fmla="*/ 159224 w 381156"/>
                <a:gd name="connsiteY6" fmla="*/ 56619 h 280262"/>
                <a:gd name="connsiteX7" fmla="*/ 193976 w 381156"/>
                <a:gd name="connsiteY7" fmla="*/ 36720 h 280262"/>
                <a:gd name="connsiteX8" fmla="*/ 226207 w 381156"/>
                <a:gd name="connsiteY8" fmla="*/ 57179 h 280262"/>
                <a:gd name="connsiteX9" fmla="*/ 277214 w 381156"/>
                <a:gd name="connsiteY9" fmla="*/ 222534 h 280262"/>
                <a:gd name="connsiteX10" fmla="*/ 319814 w 381156"/>
                <a:gd name="connsiteY10" fmla="*/ 30274 h 280262"/>
                <a:gd name="connsiteX11" fmla="*/ 348961 w 381156"/>
                <a:gd name="connsiteY11" fmla="*/ 6 h 280262"/>
                <a:gd name="connsiteX12" fmla="*/ 364656 w 381156"/>
                <a:gd name="connsiteY12" fmla="*/ 3649 h 280262"/>
                <a:gd name="connsiteX13" fmla="*/ 377548 w 381156"/>
                <a:gd name="connsiteY13" fmla="*/ 10936 h 280262"/>
                <a:gd name="connsiteX14" fmla="*/ 381472 w 381156"/>
                <a:gd name="connsiteY14" fmla="*/ 16261 h 280262"/>
                <a:gd name="connsiteX15" fmla="*/ 313368 w 381156"/>
                <a:gd name="connsiteY15" fmla="*/ 262892 h 280262"/>
                <a:gd name="connsiteX16" fmla="*/ 279176 w 381156"/>
                <a:gd name="connsiteY16" fmla="*/ 281109 h 280262"/>
                <a:gd name="connsiteX17" fmla="*/ 256755 w 381156"/>
                <a:gd name="connsiteY17" fmla="*/ 277185 h 280262"/>
                <a:gd name="connsiteX18" fmla="*/ 246666 w 381156"/>
                <a:gd name="connsiteY18" fmla="*/ 261210 h 280262"/>
                <a:gd name="connsiteX19" fmla="*/ 193136 w 381156"/>
                <a:gd name="connsiteY19" fmla="*/ 94734 h 280262"/>
                <a:gd name="connsiteX20" fmla="*/ 138204 w 381156"/>
                <a:gd name="connsiteY20" fmla="*/ 261210 h 280262"/>
                <a:gd name="connsiteX21" fmla="*/ 127274 w 381156"/>
                <a:gd name="connsiteY21" fmla="*/ 276905 h 280262"/>
                <a:gd name="connsiteX22" fmla="*/ 103732 w 381156"/>
                <a:gd name="connsiteY22" fmla="*/ 281109 h 280262"/>
                <a:gd name="connsiteX23" fmla="*/ 68699 w 381156"/>
                <a:gd name="connsiteY23" fmla="*/ 262892 h 280262"/>
                <a:gd name="connsiteX24" fmla="*/ 35 w 381156"/>
                <a:gd name="connsiteY24" fmla="*/ 16261 h 2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156" h="280262">
                  <a:moveTo>
                    <a:pt x="35" y="16261"/>
                  </a:moveTo>
                  <a:cubicBezTo>
                    <a:pt x="-245" y="15140"/>
                    <a:pt x="1156" y="13178"/>
                    <a:pt x="4239" y="10656"/>
                  </a:cubicBezTo>
                  <a:cubicBezTo>
                    <a:pt x="7602" y="7853"/>
                    <a:pt x="12086" y="5611"/>
                    <a:pt x="17692" y="3369"/>
                  </a:cubicBezTo>
                  <a:cubicBezTo>
                    <a:pt x="23297" y="1127"/>
                    <a:pt x="28622" y="6"/>
                    <a:pt x="33666" y="6"/>
                  </a:cubicBezTo>
                  <a:cubicBezTo>
                    <a:pt x="49641" y="6"/>
                    <a:pt x="59451" y="10095"/>
                    <a:pt x="63374" y="30274"/>
                  </a:cubicBezTo>
                  <a:lnTo>
                    <a:pt x="106535" y="223094"/>
                  </a:lnTo>
                  <a:lnTo>
                    <a:pt x="159224" y="56619"/>
                  </a:lnTo>
                  <a:cubicBezTo>
                    <a:pt x="162867" y="43166"/>
                    <a:pt x="174638" y="36720"/>
                    <a:pt x="193976" y="36720"/>
                  </a:cubicBezTo>
                  <a:cubicBezTo>
                    <a:pt x="211913" y="36720"/>
                    <a:pt x="222563" y="43446"/>
                    <a:pt x="226207" y="57179"/>
                  </a:cubicBezTo>
                  <a:lnTo>
                    <a:pt x="277214" y="222534"/>
                  </a:lnTo>
                  <a:lnTo>
                    <a:pt x="319814" y="30274"/>
                  </a:lnTo>
                  <a:cubicBezTo>
                    <a:pt x="323177" y="9815"/>
                    <a:pt x="332987" y="-275"/>
                    <a:pt x="348961" y="6"/>
                  </a:cubicBezTo>
                  <a:cubicBezTo>
                    <a:pt x="354006" y="6"/>
                    <a:pt x="359331" y="1127"/>
                    <a:pt x="364656" y="3649"/>
                  </a:cubicBezTo>
                  <a:cubicBezTo>
                    <a:pt x="370261" y="6171"/>
                    <a:pt x="374465" y="8414"/>
                    <a:pt x="377548" y="10936"/>
                  </a:cubicBezTo>
                  <a:cubicBezTo>
                    <a:pt x="380631" y="13458"/>
                    <a:pt x="382032" y="15140"/>
                    <a:pt x="381472" y="16261"/>
                  </a:cubicBezTo>
                  <a:lnTo>
                    <a:pt x="313368" y="262892"/>
                  </a:lnTo>
                  <a:cubicBezTo>
                    <a:pt x="310285" y="275223"/>
                    <a:pt x="299075" y="281109"/>
                    <a:pt x="279176" y="281109"/>
                  </a:cubicBezTo>
                  <a:cubicBezTo>
                    <a:pt x="268526" y="281109"/>
                    <a:pt x="260959" y="279707"/>
                    <a:pt x="256755" y="277185"/>
                  </a:cubicBezTo>
                  <a:cubicBezTo>
                    <a:pt x="252271" y="274663"/>
                    <a:pt x="248908" y="269338"/>
                    <a:pt x="246666" y="261210"/>
                  </a:cubicBezTo>
                  <a:lnTo>
                    <a:pt x="193136" y="94734"/>
                  </a:lnTo>
                  <a:lnTo>
                    <a:pt x="138204" y="261210"/>
                  </a:lnTo>
                  <a:cubicBezTo>
                    <a:pt x="135682" y="268777"/>
                    <a:pt x="132039" y="274102"/>
                    <a:pt x="127274" y="276905"/>
                  </a:cubicBezTo>
                  <a:cubicBezTo>
                    <a:pt x="122510" y="279707"/>
                    <a:pt x="114662" y="281109"/>
                    <a:pt x="103732" y="281109"/>
                  </a:cubicBezTo>
                  <a:cubicBezTo>
                    <a:pt x="83833" y="281109"/>
                    <a:pt x="72343" y="274943"/>
                    <a:pt x="68699" y="262892"/>
                  </a:cubicBezTo>
                  <a:lnTo>
                    <a:pt x="35" y="16261"/>
                  </a:lnTo>
                  <a:close/>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6" name="Freeform: Shape 35">
              <a:extLst>
                <a:ext uri="{FF2B5EF4-FFF2-40B4-BE49-F238E27FC236}">
                  <a16:creationId xmlns:a16="http://schemas.microsoft.com/office/drawing/2014/main" xmlns="" id="{0E9A9717-5F36-46EE-B5A3-337D2F93EADC}"/>
                </a:ext>
              </a:extLst>
            </p:cNvPr>
            <p:cNvSpPr/>
            <p:nvPr/>
          </p:nvSpPr>
          <p:spPr>
            <a:xfrm>
              <a:off x="9270631" y="4020718"/>
              <a:ext cx="271854" cy="288670"/>
            </a:xfrm>
            <a:custGeom>
              <a:avLst/>
              <a:gdLst>
                <a:gd name="connsiteX0" fmla="*/ 52129 w 271854"/>
                <a:gd name="connsiteY0" fmla="*/ 121354 h 288670"/>
                <a:gd name="connsiteX1" fmla="*/ 217203 w 271854"/>
                <a:gd name="connsiteY1" fmla="*/ 121354 h 288670"/>
                <a:gd name="connsiteX2" fmla="*/ 194222 w 271854"/>
                <a:gd name="connsiteY2" fmla="*/ 64180 h 288670"/>
                <a:gd name="connsiteX3" fmla="*/ 139290 w 271854"/>
                <a:gd name="connsiteY3" fmla="*/ 42880 h 288670"/>
                <a:gd name="connsiteX4" fmla="*/ 81276 w 271854"/>
                <a:gd name="connsiteY4" fmla="*/ 65021 h 288670"/>
                <a:gd name="connsiteX5" fmla="*/ 52129 w 271854"/>
                <a:gd name="connsiteY5" fmla="*/ 121354 h 288670"/>
                <a:gd name="connsiteX6" fmla="*/ 0 w 271854"/>
                <a:gd name="connsiteY6" fmla="*/ 146017 h 288670"/>
                <a:gd name="connsiteX7" fmla="*/ 40077 w 271854"/>
                <a:gd name="connsiteY7" fmla="*/ 41479 h 288670"/>
                <a:gd name="connsiteX8" fmla="*/ 140692 w 271854"/>
                <a:gd name="connsiteY8" fmla="*/ 0 h 288670"/>
                <a:gd name="connsiteX9" fmla="*/ 236541 w 271854"/>
                <a:gd name="connsiteY9" fmla="*/ 38396 h 288670"/>
                <a:gd name="connsiteX10" fmla="*/ 272975 w 271854"/>
                <a:gd name="connsiteY10" fmla="*/ 138449 h 288670"/>
                <a:gd name="connsiteX11" fmla="*/ 272975 w 271854"/>
                <a:gd name="connsiteY11" fmla="*/ 142934 h 288670"/>
                <a:gd name="connsiteX12" fmla="*/ 269332 w 271854"/>
                <a:gd name="connsiteY12" fmla="*/ 155826 h 288670"/>
                <a:gd name="connsiteX13" fmla="*/ 255879 w 271854"/>
                <a:gd name="connsiteY13" fmla="*/ 159469 h 288670"/>
                <a:gd name="connsiteX14" fmla="*/ 52129 w 271854"/>
                <a:gd name="connsiteY14" fmla="*/ 159469 h 288670"/>
                <a:gd name="connsiteX15" fmla="*/ 80715 w 271854"/>
                <a:gd name="connsiteY15" fmla="*/ 220566 h 288670"/>
                <a:gd name="connsiteX16" fmla="*/ 145456 w 271854"/>
                <a:gd name="connsiteY16" fmla="*/ 244108 h 288670"/>
                <a:gd name="connsiteX17" fmla="*/ 231777 w 271854"/>
                <a:gd name="connsiteY17" fmla="*/ 198706 h 288670"/>
                <a:gd name="connsiteX18" fmla="*/ 239624 w 271854"/>
                <a:gd name="connsiteY18" fmla="*/ 199547 h 288670"/>
                <a:gd name="connsiteX19" fmla="*/ 253917 w 271854"/>
                <a:gd name="connsiteY19" fmla="*/ 208515 h 288670"/>
                <a:gd name="connsiteX20" fmla="*/ 261485 w 271854"/>
                <a:gd name="connsiteY20" fmla="*/ 226452 h 288670"/>
                <a:gd name="connsiteX21" fmla="*/ 228414 w 271854"/>
                <a:gd name="connsiteY21" fmla="*/ 268771 h 288670"/>
                <a:gd name="connsiteX22" fmla="*/ 144055 w 271854"/>
                <a:gd name="connsiteY22" fmla="*/ 289511 h 288670"/>
                <a:gd name="connsiteX23" fmla="*/ 39237 w 271854"/>
                <a:gd name="connsiteY23" fmla="*/ 249994 h 288670"/>
                <a:gd name="connsiteX24" fmla="*/ 0 w 271854"/>
                <a:gd name="connsiteY24" fmla="*/ 146017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54" h="288670">
                  <a:moveTo>
                    <a:pt x="52129" y="121354"/>
                  </a:moveTo>
                  <a:lnTo>
                    <a:pt x="217203" y="121354"/>
                  </a:lnTo>
                  <a:cubicBezTo>
                    <a:pt x="215802" y="97251"/>
                    <a:pt x="207954" y="78193"/>
                    <a:pt x="194222" y="64180"/>
                  </a:cubicBezTo>
                  <a:cubicBezTo>
                    <a:pt x="180489" y="50167"/>
                    <a:pt x="161992" y="42880"/>
                    <a:pt x="139290" y="42880"/>
                  </a:cubicBezTo>
                  <a:cubicBezTo>
                    <a:pt x="116869" y="42880"/>
                    <a:pt x="97531" y="50167"/>
                    <a:pt x="81276" y="65021"/>
                  </a:cubicBezTo>
                  <a:cubicBezTo>
                    <a:pt x="65021" y="79594"/>
                    <a:pt x="55492" y="98372"/>
                    <a:pt x="52129" y="121354"/>
                  </a:cubicBezTo>
                  <a:moveTo>
                    <a:pt x="0" y="146017"/>
                  </a:moveTo>
                  <a:cubicBezTo>
                    <a:pt x="0" y="104258"/>
                    <a:pt x="13453" y="69225"/>
                    <a:pt x="40077" y="41479"/>
                  </a:cubicBezTo>
                  <a:cubicBezTo>
                    <a:pt x="66702" y="13733"/>
                    <a:pt x="100334" y="0"/>
                    <a:pt x="140692" y="0"/>
                  </a:cubicBezTo>
                  <a:cubicBezTo>
                    <a:pt x="180489" y="0"/>
                    <a:pt x="212439" y="12892"/>
                    <a:pt x="236541" y="38396"/>
                  </a:cubicBezTo>
                  <a:cubicBezTo>
                    <a:pt x="260644" y="63900"/>
                    <a:pt x="272975" y="97251"/>
                    <a:pt x="272975" y="138449"/>
                  </a:cubicBezTo>
                  <a:lnTo>
                    <a:pt x="272975" y="142934"/>
                  </a:lnTo>
                  <a:cubicBezTo>
                    <a:pt x="272975" y="149099"/>
                    <a:pt x="271854" y="153303"/>
                    <a:pt x="269332" y="155826"/>
                  </a:cubicBezTo>
                  <a:cubicBezTo>
                    <a:pt x="266810" y="158348"/>
                    <a:pt x="262325" y="159469"/>
                    <a:pt x="255879" y="159469"/>
                  </a:cubicBezTo>
                  <a:lnTo>
                    <a:pt x="52129" y="159469"/>
                  </a:lnTo>
                  <a:cubicBezTo>
                    <a:pt x="54091" y="184412"/>
                    <a:pt x="63619" y="204872"/>
                    <a:pt x="80715" y="220566"/>
                  </a:cubicBezTo>
                  <a:cubicBezTo>
                    <a:pt x="98092" y="236261"/>
                    <a:pt x="119672" y="244108"/>
                    <a:pt x="145456" y="244108"/>
                  </a:cubicBezTo>
                  <a:cubicBezTo>
                    <a:pt x="185253" y="244108"/>
                    <a:pt x="213840" y="228974"/>
                    <a:pt x="231777" y="198706"/>
                  </a:cubicBezTo>
                  <a:cubicBezTo>
                    <a:pt x="232618" y="197865"/>
                    <a:pt x="235140" y="198145"/>
                    <a:pt x="239624" y="199547"/>
                  </a:cubicBezTo>
                  <a:cubicBezTo>
                    <a:pt x="244108" y="200948"/>
                    <a:pt x="248873" y="203751"/>
                    <a:pt x="253917" y="208515"/>
                  </a:cubicBezTo>
                  <a:cubicBezTo>
                    <a:pt x="258962" y="213280"/>
                    <a:pt x="261485" y="219165"/>
                    <a:pt x="261485" y="226452"/>
                  </a:cubicBezTo>
                  <a:cubicBezTo>
                    <a:pt x="261485" y="240745"/>
                    <a:pt x="250554" y="254758"/>
                    <a:pt x="228414" y="268771"/>
                  </a:cubicBezTo>
                  <a:cubicBezTo>
                    <a:pt x="206553" y="282785"/>
                    <a:pt x="178247" y="289511"/>
                    <a:pt x="144055" y="289511"/>
                  </a:cubicBezTo>
                  <a:cubicBezTo>
                    <a:pt x="100614" y="289511"/>
                    <a:pt x="65581" y="276338"/>
                    <a:pt x="39237" y="249994"/>
                  </a:cubicBezTo>
                  <a:cubicBezTo>
                    <a:pt x="13172" y="223649"/>
                    <a:pt x="0" y="188897"/>
                    <a:pt x="0" y="146017"/>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7" name="Freeform: Shape 36">
              <a:extLst>
                <a:ext uri="{FF2B5EF4-FFF2-40B4-BE49-F238E27FC236}">
                  <a16:creationId xmlns:a16="http://schemas.microsoft.com/office/drawing/2014/main" xmlns="" id="{435F6E04-1E29-4FBD-ADA5-774B8D2C3114}"/>
                </a:ext>
              </a:extLst>
            </p:cNvPr>
            <p:cNvSpPr/>
            <p:nvPr/>
          </p:nvSpPr>
          <p:spPr>
            <a:xfrm>
              <a:off x="9592092" y="4020438"/>
              <a:ext cx="170960" cy="283065"/>
            </a:xfrm>
            <a:custGeom>
              <a:avLst/>
              <a:gdLst>
                <a:gd name="connsiteX0" fmla="*/ 0 w 170959"/>
                <a:gd name="connsiteY0" fmla="*/ 257561 h 283064"/>
                <a:gd name="connsiteX1" fmla="*/ 0 w 170959"/>
                <a:gd name="connsiteY1" fmla="*/ 10370 h 283064"/>
                <a:gd name="connsiteX2" fmla="*/ 2522 w 170959"/>
                <a:gd name="connsiteY2" fmla="*/ 7847 h 283064"/>
                <a:gd name="connsiteX3" fmla="*/ 10089 w 170959"/>
                <a:gd name="connsiteY3" fmla="*/ 5325 h 283064"/>
                <a:gd name="connsiteX4" fmla="*/ 20459 w 170959"/>
                <a:gd name="connsiteY4" fmla="*/ 4204 h 283064"/>
                <a:gd name="connsiteX5" fmla="*/ 56052 w 170959"/>
                <a:gd name="connsiteY5" fmla="*/ 50447 h 283064"/>
                <a:gd name="connsiteX6" fmla="*/ 125558 w 170959"/>
                <a:gd name="connsiteY6" fmla="*/ 0 h 283064"/>
                <a:gd name="connsiteX7" fmla="*/ 158909 w 170959"/>
                <a:gd name="connsiteY7" fmla="*/ 9529 h 283064"/>
                <a:gd name="connsiteX8" fmla="*/ 170960 w 170959"/>
                <a:gd name="connsiteY8" fmla="*/ 35313 h 283064"/>
                <a:gd name="connsiteX9" fmla="*/ 167036 w 170959"/>
                <a:gd name="connsiteY9" fmla="*/ 52129 h 283064"/>
                <a:gd name="connsiteX10" fmla="*/ 158909 w 170959"/>
                <a:gd name="connsiteY10" fmla="*/ 61938 h 283064"/>
                <a:gd name="connsiteX11" fmla="*/ 153864 w 170959"/>
                <a:gd name="connsiteY11" fmla="*/ 63900 h 283064"/>
                <a:gd name="connsiteX12" fmla="*/ 118831 w 170959"/>
                <a:gd name="connsiteY12" fmla="*/ 51848 h 283064"/>
                <a:gd name="connsiteX13" fmla="*/ 56613 w 170959"/>
                <a:gd name="connsiteY13" fmla="*/ 159749 h 283064"/>
                <a:gd name="connsiteX14" fmla="*/ 56613 w 170959"/>
                <a:gd name="connsiteY14" fmla="*/ 257561 h 283064"/>
                <a:gd name="connsiteX15" fmla="*/ 31389 w 170959"/>
                <a:gd name="connsiteY15" fmla="*/ 284466 h 283064"/>
                <a:gd name="connsiteX16" fmla="*/ 24943 w 170959"/>
                <a:gd name="connsiteY16" fmla="*/ 284466 h 283064"/>
                <a:gd name="connsiteX17" fmla="*/ 0 w 170959"/>
                <a:gd name="connsiteY17" fmla="*/ 257561 h 2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59" h="283064">
                  <a:moveTo>
                    <a:pt x="0" y="257561"/>
                  </a:moveTo>
                  <a:lnTo>
                    <a:pt x="0" y="10370"/>
                  </a:lnTo>
                  <a:cubicBezTo>
                    <a:pt x="0" y="9529"/>
                    <a:pt x="841" y="8688"/>
                    <a:pt x="2522" y="7847"/>
                  </a:cubicBezTo>
                  <a:cubicBezTo>
                    <a:pt x="4204" y="7007"/>
                    <a:pt x="6726" y="6166"/>
                    <a:pt x="10089" y="5325"/>
                  </a:cubicBezTo>
                  <a:cubicBezTo>
                    <a:pt x="13453" y="4484"/>
                    <a:pt x="17096" y="4204"/>
                    <a:pt x="20459" y="4204"/>
                  </a:cubicBezTo>
                  <a:cubicBezTo>
                    <a:pt x="43721" y="4204"/>
                    <a:pt x="55492" y="19618"/>
                    <a:pt x="56052" y="50447"/>
                  </a:cubicBezTo>
                  <a:cubicBezTo>
                    <a:pt x="68384" y="17096"/>
                    <a:pt x="91646" y="280"/>
                    <a:pt x="125558" y="0"/>
                  </a:cubicBezTo>
                  <a:cubicBezTo>
                    <a:pt x="139851" y="0"/>
                    <a:pt x="150781" y="3083"/>
                    <a:pt x="158909" y="9529"/>
                  </a:cubicBezTo>
                  <a:cubicBezTo>
                    <a:pt x="167036" y="15695"/>
                    <a:pt x="170960" y="24383"/>
                    <a:pt x="170960" y="35313"/>
                  </a:cubicBezTo>
                  <a:cubicBezTo>
                    <a:pt x="170960" y="41759"/>
                    <a:pt x="169559" y="47364"/>
                    <a:pt x="167036" y="52129"/>
                  </a:cubicBezTo>
                  <a:cubicBezTo>
                    <a:pt x="164514" y="56893"/>
                    <a:pt x="161711" y="60256"/>
                    <a:pt x="158909" y="61938"/>
                  </a:cubicBezTo>
                  <a:cubicBezTo>
                    <a:pt x="156106" y="63620"/>
                    <a:pt x="154424" y="64460"/>
                    <a:pt x="153864" y="63900"/>
                  </a:cubicBezTo>
                  <a:cubicBezTo>
                    <a:pt x="144055" y="55772"/>
                    <a:pt x="132284" y="51848"/>
                    <a:pt x="118831" y="51848"/>
                  </a:cubicBezTo>
                  <a:cubicBezTo>
                    <a:pt x="77352" y="51848"/>
                    <a:pt x="56613" y="87722"/>
                    <a:pt x="56613" y="159749"/>
                  </a:cubicBezTo>
                  <a:lnTo>
                    <a:pt x="56613" y="257561"/>
                  </a:lnTo>
                  <a:cubicBezTo>
                    <a:pt x="56613" y="275498"/>
                    <a:pt x="48205" y="284466"/>
                    <a:pt x="31389" y="284466"/>
                  </a:cubicBezTo>
                  <a:lnTo>
                    <a:pt x="24943" y="284466"/>
                  </a:lnTo>
                  <a:cubicBezTo>
                    <a:pt x="8408" y="284466"/>
                    <a:pt x="0" y="275498"/>
                    <a:pt x="0" y="257561"/>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8" name="Freeform: Shape 37">
              <a:extLst>
                <a:ext uri="{FF2B5EF4-FFF2-40B4-BE49-F238E27FC236}">
                  <a16:creationId xmlns:a16="http://schemas.microsoft.com/office/drawing/2014/main" xmlns="" id="{3472FAF6-D206-4C24-BFEB-C3E976598709}"/>
                </a:ext>
              </a:extLst>
            </p:cNvPr>
            <p:cNvSpPr/>
            <p:nvPr/>
          </p:nvSpPr>
          <p:spPr>
            <a:xfrm>
              <a:off x="9874035" y="3910575"/>
              <a:ext cx="280262" cy="397972"/>
            </a:xfrm>
            <a:custGeom>
              <a:avLst/>
              <a:gdLst>
                <a:gd name="connsiteX0" fmla="*/ 54651 w 280262"/>
                <a:gd name="connsiteY0" fmla="*/ 254758 h 397972"/>
                <a:gd name="connsiteX1" fmla="*/ 78473 w 280262"/>
                <a:gd name="connsiteY1" fmla="*/ 324824 h 397972"/>
                <a:gd name="connsiteX2" fmla="*/ 139571 w 280262"/>
                <a:gd name="connsiteY2" fmla="*/ 352290 h 397972"/>
                <a:gd name="connsiteX3" fmla="*/ 200107 w 280262"/>
                <a:gd name="connsiteY3" fmla="*/ 329308 h 397972"/>
                <a:gd name="connsiteX4" fmla="*/ 225611 w 280262"/>
                <a:gd name="connsiteY4" fmla="*/ 272135 h 397972"/>
                <a:gd name="connsiteX5" fmla="*/ 225611 w 280262"/>
                <a:gd name="connsiteY5" fmla="*/ 213840 h 397972"/>
                <a:gd name="connsiteX6" fmla="*/ 140692 w 280262"/>
                <a:gd name="connsiteY6" fmla="*/ 157507 h 397972"/>
                <a:gd name="connsiteX7" fmla="*/ 78193 w 280262"/>
                <a:gd name="connsiteY7" fmla="*/ 184132 h 397972"/>
                <a:gd name="connsiteX8" fmla="*/ 54651 w 280262"/>
                <a:gd name="connsiteY8" fmla="*/ 254758 h 397972"/>
                <a:gd name="connsiteX9" fmla="*/ 36154 w 280262"/>
                <a:gd name="connsiteY9" fmla="*/ 359296 h 397972"/>
                <a:gd name="connsiteX10" fmla="*/ 0 w 280262"/>
                <a:gd name="connsiteY10" fmla="*/ 254758 h 397972"/>
                <a:gd name="connsiteX11" fmla="*/ 36714 w 280262"/>
                <a:gd name="connsiteY11" fmla="*/ 150221 h 397972"/>
                <a:gd name="connsiteX12" fmla="*/ 130322 w 280262"/>
                <a:gd name="connsiteY12" fmla="*/ 109863 h 397972"/>
                <a:gd name="connsiteX13" fmla="*/ 187495 w 280262"/>
                <a:gd name="connsiteY13" fmla="*/ 122755 h 397972"/>
                <a:gd name="connsiteX14" fmla="*/ 225050 w 280262"/>
                <a:gd name="connsiteY14" fmla="*/ 155545 h 397972"/>
                <a:gd name="connsiteX15" fmla="*/ 225050 w 280262"/>
                <a:gd name="connsiteY15" fmla="*/ 6166 h 397972"/>
                <a:gd name="connsiteX16" fmla="*/ 228133 w 280262"/>
                <a:gd name="connsiteY16" fmla="*/ 3643 h 397972"/>
                <a:gd name="connsiteX17" fmla="*/ 235981 w 280262"/>
                <a:gd name="connsiteY17" fmla="*/ 1121 h 397972"/>
                <a:gd name="connsiteX18" fmla="*/ 246070 w 280262"/>
                <a:gd name="connsiteY18" fmla="*/ 0 h 397972"/>
                <a:gd name="connsiteX19" fmla="*/ 282504 w 280262"/>
                <a:gd name="connsiteY19" fmla="*/ 48485 h 397972"/>
                <a:gd name="connsiteX20" fmla="*/ 282504 w 280262"/>
                <a:gd name="connsiteY20" fmla="*/ 367704 h 397972"/>
                <a:gd name="connsiteX21" fmla="*/ 257000 w 280262"/>
                <a:gd name="connsiteY21" fmla="*/ 394609 h 397972"/>
                <a:gd name="connsiteX22" fmla="*/ 251395 w 280262"/>
                <a:gd name="connsiteY22" fmla="*/ 394609 h 397972"/>
                <a:gd name="connsiteX23" fmla="*/ 225611 w 280262"/>
                <a:gd name="connsiteY23" fmla="*/ 367424 h 397972"/>
                <a:gd name="connsiteX24" fmla="*/ 225611 w 280262"/>
                <a:gd name="connsiteY24" fmla="*/ 345844 h 397972"/>
                <a:gd name="connsiteX25" fmla="*/ 128921 w 280262"/>
                <a:gd name="connsiteY25" fmla="*/ 399654 h 397972"/>
                <a:gd name="connsiteX26" fmla="*/ 36154 w 280262"/>
                <a:gd name="connsiteY26" fmla="*/ 359296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262" h="397972">
                  <a:moveTo>
                    <a:pt x="54651" y="254758"/>
                  </a:moveTo>
                  <a:cubicBezTo>
                    <a:pt x="54651" y="283345"/>
                    <a:pt x="62498" y="306607"/>
                    <a:pt x="78473" y="324824"/>
                  </a:cubicBezTo>
                  <a:cubicBezTo>
                    <a:pt x="94448" y="343041"/>
                    <a:pt x="114627" y="352290"/>
                    <a:pt x="139571" y="352290"/>
                  </a:cubicBezTo>
                  <a:cubicBezTo>
                    <a:pt x="162832" y="352290"/>
                    <a:pt x="183011" y="344722"/>
                    <a:pt x="200107" y="329308"/>
                  </a:cubicBezTo>
                  <a:cubicBezTo>
                    <a:pt x="217203" y="313894"/>
                    <a:pt x="225611" y="294836"/>
                    <a:pt x="225611" y="272135"/>
                  </a:cubicBezTo>
                  <a:lnTo>
                    <a:pt x="225611" y="213840"/>
                  </a:lnTo>
                  <a:cubicBezTo>
                    <a:pt x="209916" y="176285"/>
                    <a:pt x="181610" y="157507"/>
                    <a:pt x="140692" y="157507"/>
                  </a:cubicBezTo>
                  <a:cubicBezTo>
                    <a:pt x="114627" y="157507"/>
                    <a:pt x="93888" y="166476"/>
                    <a:pt x="78193" y="184132"/>
                  </a:cubicBezTo>
                  <a:cubicBezTo>
                    <a:pt x="62218" y="202069"/>
                    <a:pt x="54651" y="225331"/>
                    <a:pt x="54651" y="254758"/>
                  </a:cubicBezTo>
                  <a:moveTo>
                    <a:pt x="36154" y="359296"/>
                  </a:moveTo>
                  <a:cubicBezTo>
                    <a:pt x="12051" y="332391"/>
                    <a:pt x="0" y="297638"/>
                    <a:pt x="0" y="254758"/>
                  </a:cubicBezTo>
                  <a:cubicBezTo>
                    <a:pt x="0" y="211878"/>
                    <a:pt x="12332" y="177126"/>
                    <a:pt x="36714" y="150221"/>
                  </a:cubicBezTo>
                  <a:cubicBezTo>
                    <a:pt x="61097" y="123315"/>
                    <a:pt x="92206" y="109863"/>
                    <a:pt x="130322" y="109863"/>
                  </a:cubicBezTo>
                  <a:cubicBezTo>
                    <a:pt x="151902" y="109863"/>
                    <a:pt x="170960" y="114067"/>
                    <a:pt x="187495" y="122755"/>
                  </a:cubicBezTo>
                  <a:cubicBezTo>
                    <a:pt x="204031" y="131443"/>
                    <a:pt x="216643" y="142373"/>
                    <a:pt x="225050" y="155545"/>
                  </a:cubicBezTo>
                  <a:lnTo>
                    <a:pt x="225050" y="6166"/>
                  </a:lnTo>
                  <a:cubicBezTo>
                    <a:pt x="225050" y="5325"/>
                    <a:pt x="226172" y="4484"/>
                    <a:pt x="228133" y="3643"/>
                  </a:cubicBezTo>
                  <a:cubicBezTo>
                    <a:pt x="230095" y="2522"/>
                    <a:pt x="232618" y="1682"/>
                    <a:pt x="235981" y="1121"/>
                  </a:cubicBezTo>
                  <a:cubicBezTo>
                    <a:pt x="239344" y="280"/>
                    <a:pt x="242707" y="0"/>
                    <a:pt x="246070" y="0"/>
                  </a:cubicBezTo>
                  <a:cubicBezTo>
                    <a:pt x="270453" y="0"/>
                    <a:pt x="282504" y="16255"/>
                    <a:pt x="282504" y="48485"/>
                  </a:cubicBezTo>
                  <a:lnTo>
                    <a:pt x="282504" y="367704"/>
                  </a:lnTo>
                  <a:cubicBezTo>
                    <a:pt x="282504" y="385641"/>
                    <a:pt x="274096" y="394609"/>
                    <a:pt x="257000" y="394609"/>
                  </a:cubicBezTo>
                  <a:lnTo>
                    <a:pt x="251395" y="394609"/>
                  </a:lnTo>
                  <a:cubicBezTo>
                    <a:pt x="234579" y="394609"/>
                    <a:pt x="225891" y="385641"/>
                    <a:pt x="225611" y="367424"/>
                  </a:cubicBezTo>
                  <a:lnTo>
                    <a:pt x="225611" y="345844"/>
                  </a:lnTo>
                  <a:cubicBezTo>
                    <a:pt x="203190" y="381437"/>
                    <a:pt x="170680" y="399654"/>
                    <a:pt x="128921" y="399654"/>
                  </a:cubicBezTo>
                  <a:cubicBezTo>
                    <a:pt x="91085" y="399654"/>
                    <a:pt x="60256" y="386201"/>
                    <a:pt x="36154" y="35929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39" name="Freeform: Shape 38">
              <a:extLst>
                <a:ext uri="{FF2B5EF4-FFF2-40B4-BE49-F238E27FC236}">
                  <a16:creationId xmlns:a16="http://schemas.microsoft.com/office/drawing/2014/main" xmlns="" id="{0B60C9E0-F989-4C3C-97C3-B411E3B13A1A}"/>
                </a:ext>
              </a:extLst>
            </p:cNvPr>
            <p:cNvSpPr/>
            <p:nvPr/>
          </p:nvSpPr>
          <p:spPr>
            <a:xfrm>
              <a:off x="10214834" y="3905250"/>
              <a:ext cx="67263" cy="397972"/>
            </a:xfrm>
            <a:custGeom>
              <a:avLst/>
              <a:gdLst>
                <a:gd name="connsiteX0" fmla="*/ 5045 w 67262"/>
                <a:gd name="connsiteY0" fmla="*/ 372749 h 397972"/>
                <a:gd name="connsiteX1" fmla="*/ 5045 w 67262"/>
                <a:gd name="connsiteY1" fmla="*/ 146857 h 397972"/>
                <a:gd name="connsiteX2" fmla="*/ 30829 w 67262"/>
                <a:gd name="connsiteY2" fmla="*/ 119392 h 397972"/>
                <a:gd name="connsiteX3" fmla="*/ 36714 w 67262"/>
                <a:gd name="connsiteY3" fmla="*/ 119392 h 397972"/>
                <a:gd name="connsiteX4" fmla="*/ 61938 w 67262"/>
                <a:gd name="connsiteY4" fmla="*/ 146857 h 397972"/>
                <a:gd name="connsiteX5" fmla="*/ 61938 w 67262"/>
                <a:gd name="connsiteY5" fmla="*/ 372749 h 397972"/>
                <a:gd name="connsiteX6" fmla="*/ 36714 w 67262"/>
                <a:gd name="connsiteY6" fmla="*/ 399654 h 397972"/>
                <a:gd name="connsiteX7" fmla="*/ 30829 w 67262"/>
                <a:gd name="connsiteY7" fmla="*/ 399654 h 397972"/>
                <a:gd name="connsiteX8" fmla="*/ 5045 w 67262"/>
                <a:gd name="connsiteY8" fmla="*/ 372749 h 397972"/>
                <a:gd name="connsiteX9" fmla="*/ 0 w 67262"/>
                <a:gd name="connsiteY9" fmla="*/ 31950 h 397972"/>
                <a:gd name="connsiteX10" fmla="*/ 34472 w 67262"/>
                <a:gd name="connsiteY10" fmla="*/ 0 h 397972"/>
                <a:gd name="connsiteX11" fmla="*/ 67543 w 67262"/>
                <a:gd name="connsiteY11" fmla="*/ 31950 h 397972"/>
                <a:gd name="connsiteX12" fmla="*/ 33631 w 67262"/>
                <a:gd name="connsiteY12" fmla="*/ 63620 h 397972"/>
                <a:gd name="connsiteX13" fmla="*/ 8688 w 67262"/>
                <a:gd name="connsiteY13" fmla="*/ 55212 h 397972"/>
                <a:gd name="connsiteX14" fmla="*/ 0 w 67262"/>
                <a:gd name="connsiteY14" fmla="*/ 31950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62" h="397972">
                  <a:moveTo>
                    <a:pt x="5045" y="372749"/>
                  </a:moveTo>
                  <a:lnTo>
                    <a:pt x="5045" y="146857"/>
                  </a:lnTo>
                  <a:cubicBezTo>
                    <a:pt x="5045" y="128640"/>
                    <a:pt x="13733" y="119392"/>
                    <a:pt x="30829" y="119392"/>
                  </a:cubicBezTo>
                  <a:lnTo>
                    <a:pt x="36714" y="119392"/>
                  </a:lnTo>
                  <a:cubicBezTo>
                    <a:pt x="53530" y="119392"/>
                    <a:pt x="61938" y="128640"/>
                    <a:pt x="61938" y="146857"/>
                  </a:cubicBezTo>
                  <a:lnTo>
                    <a:pt x="61938" y="372749"/>
                  </a:lnTo>
                  <a:cubicBezTo>
                    <a:pt x="61938" y="390685"/>
                    <a:pt x="53530" y="399654"/>
                    <a:pt x="36714" y="399654"/>
                  </a:cubicBezTo>
                  <a:lnTo>
                    <a:pt x="30829" y="399654"/>
                  </a:lnTo>
                  <a:cubicBezTo>
                    <a:pt x="13733" y="399654"/>
                    <a:pt x="5045" y="390685"/>
                    <a:pt x="5045" y="372749"/>
                  </a:cubicBezTo>
                  <a:moveTo>
                    <a:pt x="0" y="31950"/>
                  </a:moveTo>
                  <a:cubicBezTo>
                    <a:pt x="0" y="10650"/>
                    <a:pt x="11491" y="0"/>
                    <a:pt x="34472" y="0"/>
                  </a:cubicBezTo>
                  <a:cubicBezTo>
                    <a:pt x="56613" y="0"/>
                    <a:pt x="67823" y="10650"/>
                    <a:pt x="67543" y="31950"/>
                  </a:cubicBezTo>
                  <a:cubicBezTo>
                    <a:pt x="67543" y="52970"/>
                    <a:pt x="56333" y="63620"/>
                    <a:pt x="33631" y="63620"/>
                  </a:cubicBezTo>
                  <a:cubicBezTo>
                    <a:pt x="22982" y="63620"/>
                    <a:pt x="14574" y="60817"/>
                    <a:pt x="8688" y="55212"/>
                  </a:cubicBezTo>
                  <a:cubicBezTo>
                    <a:pt x="3083" y="49326"/>
                    <a:pt x="0" y="41759"/>
                    <a:pt x="0" y="31950"/>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0" name="Freeform: Shape 39">
              <a:extLst>
                <a:ext uri="{FF2B5EF4-FFF2-40B4-BE49-F238E27FC236}">
                  <a16:creationId xmlns:a16="http://schemas.microsoft.com/office/drawing/2014/main" xmlns="" id="{672F90A9-B78F-4148-AB60-6CC5E1819684}"/>
                </a:ext>
              </a:extLst>
            </p:cNvPr>
            <p:cNvSpPr/>
            <p:nvPr/>
          </p:nvSpPr>
          <p:spPr>
            <a:xfrm>
              <a:off x="10345436" y="4020438"/>
              <a:ext cx="170960" cy="283065"/>
            </a:xfrm>
            <a:custGeom>
              <a:avLst/>
              <a:gdLst>
                <a:gd name="connsiteX0" fmla="*/ 0 w 170959"/>
                <a:gd name="connsiteY0" fmla="*/ 257561 h 283064"/>
                <a:gd name="connsiteX1" fmla="*/ 0 w 170959"/>
                <a:gd name="connsiteY1" fmla="*/ 10370 h 283064"/>
                <a:gd name="connsiteX2" fmla="*/ 2522 w 170959"/>
                <a:gd name="connsiteY2" fmla="*/ 7847 h 283064"/>
                <a:gd name="connsiteX3" fmla="*/ 10089 w 170959"/>
                <a:gd name="connsiteY3" fmla="*/ 5325 h 283064"/>
                <a:gd name="connsiteX4" fmla="*/ 20459 w 170959"/>
                <a:gd name="connsiteY4" fmla="*/ 4204 h 283064"/>
                <a:gd name="connsiteX5" fmla="*/ 56052 w 170959"/>
                <a:gd name="connsiteY5" fmla="*/ 50447 h 283064"/>
                <a:gd name="connsiteX6" fmla="*/ 125557 w 170959"/>
                <a:gd name="connsiteY6" fmla="*/ 0 h 283064"/>
                <a:gd name="connsiteX7" fmla="*/ 158909 w 170959"/>
                <a:gd name="connsiteY7" fmla="*/ 9529 h 283064"/>
                <a:gd name="connsiteX8" fmla="*/ 170960 w 170959"/>
                <a:gd name="connsiteY8" fmla="*/ 35313 h 283064"/>
                <a:gd name="connsiteX9" fmla="*/ 167036 w 170959"/>
                <a:gd name="connsiteY9" fmla="*/ 52129 h 283064"/>
                <a:gd name="connsiteX10" fmla="*/ 158909 w 170959"/>
                <a:gd name="connsiteY10" fmla="*/ 61938 h 283064"/>
                <a:gd name="connsiteX11" fmla="*/ 154144 w 170959"/>
                <a:gd name="connsiteY11" fmla="*/ 63900 h 283064"/>
                <a:gd name="connsiteX12" fmla="*/ 119111 w 170959"/>
                <a:gd name="connsiteY12" fmla="*/ 51848 h 283064"/>
                <a:gd name="connsiteX13" fmla="*/ 56893 w 170959"/>
                <a:gd name="connsiteY13" fmla="*/ 159749 h 283064"/>
                <a:gd name="connsiteX14" fmla="*/ 56893 w 170959"/>
                <a:gd name="connsiteY14" fmla="*/ 257561 h 283064"/>
                <a:gd name="connsiteX15" fmla="*/ 31670 w 170959"/>
                <a:gd name="connsiteY15" fmla="*/ 284466 h 283064"/>
                <a:gd name="connsiteX16" fmla="*/ 25224 w 170959"/>
                <a:gd name="connsiteY16" fmla="*/ 284466 h 283064"/>
                <a:gd name="connsiteX17" fmla="*/ 0 w 170959"/>
                <a:gd name="connsiteY17" fmla="*/ 257561 h 2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59" h="283064">
                  <a:moveTo>
                    <a:pt x="0" y="257561"/>
                  </a:moveTo>
                  <a:lnTo>
                    <a:pt x="0" y="10370"/>
                  </a:lnTo>
                  <a:cubicBezTo>
                    <a:pt x="0" y="9529"/>
                    <a:pt x="841" y="8688"/>
                    <a:pt x="2522" y="7847"/>
                  </a:cubicBezTo>
                  <a:cubicBezTo>
                    <a:pt x="4204" y="7007"/>
                    <a:pt x="6726" y="6166"/>
                    <a:pt x="10089" y="5325"/>
                  </a:cubicBezTo>
                  <a:cubicBezTo>
                    <a:pt x="13453" y="4484"/>
                    <a:pt x="17096" y="4204"/>
                    <a:pt x="20459" y="4204"/>
                  </a:cubicBezTo>
                  <a:cubicBezTo>
                    <a:pt x="43721" y="4204"/>
                    <a:pt x="55492" y="19618"/>
                    <a:pt x="56052" y="50447"/>
                  </a:cubicBezTo>
                  <a:cubicBezTo>
                    <a:pt x="68384" y="17096"/>
                    <a:pt x="91646" y="280"/>
                    <a:pt x="125557" y="0"/>
                  </a:cubicBezTo>
                  <a:cubicBezTo>
                    <a:pt x="139851" y="0"/>
                    <a:pt x="150781" y="3083"/>
                    <a:pt x="158909" y="9529"/>
                  </a:cubicBezTo>
                  <a:cubicBezTo>
                    <a:pt x="167036" y="15695"/>
                    <a:pt x="170960" y="24383"/>
                    <a:pt x="170960" y="35313"/>
                  </a:cubicBezTo>
                  <a:cubicBezTo>
                    <a:pt x="170960" y="41759"/>
                    <a:pt x="169559" y="47364"/>
                    <a:pt x="167036" y="52129"/>
                  </a:cubicBezTo>
                  <a:cubicBezTo>
                    <a:pt x="164514" y="56893"/>
                    <a:pt x="161711" y="60256"/>
                    <a:pt x="158909" y="61938"/>
                  </a:cubicBezTo>
                  <a:cubicBezTo>
                    <a:pt x="156106" y="63620"/>
                    <a:pt x="154424" y="64460"/>
                    <a:pt x="154144" y="63900"/>
                  </a:cubicBezTo>
                  <a:cubicBezTo>
                    <a:pt x="144335" y="55772"/>
                    <a:pt x="132564" y="51848"/>
                    <a:pt x="119111" y="51848"/>
                  </a:cubicBezTo>
                  <a:cubicBezTo>
                    <a:pt x="77633" y="51848"/>
                    <a:pt x="56893" y="87722"/>
                    <a:pt x="56893" y="159749"/>
                  </a:cubicBezTo>
                  <a:lnTo>
                    <a:pt x="56893" y="257561"/>
                  </a:lnTo>
                  <a:cubicBezTo>
                    <a:pt x="56893" y="275498"/>
                    <a:pt x="48485" y="284466"/>
                    <a:pt x="31670" y="284466"/>
                  </a:cubicBezTo>
                  <a:lnTo>
                    <a:pt x="25224" y="284466"/>
                  </a:lnTo>
                  <a:cubicBezTo>
                    <a:pt x="8408" y="284466"/>
                    <a:pt x="0" y="275498"/>
                    <a:pt x="0" y="257561"/>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1" name="Freeform: Shape 40">
              <a:extLst>
                <a:ext uri="{FF2B5EF4-FFF2-40B4-BE49-F238E27FC236}">
                  <a16:creationId xmlns:a16="http://schemas.microsoft.com/office/drawing/2014/main" xmlns="" id="{B9DC84E9-F606-460B-B6FB-4A4F7E2E2E52}"/>
                </a:ext>
              </a:extLst>
            </p:cNvPr>
            <p:cNvSpPr/>
            <p:nvPr/>
          </p:nvSpPr>
          <p:spPr>
            <a:xfrm>
              <a:off x="10526096" y="4020326"/>
              <a:ext cx="271854" cy="288670"/>
            </a:xfrm>
            <a:custGeom>
              <a:avLst/>
              <a:gdLst>
                <a:gd name="connsiteX0" fmla="*/ 51117 w 271854"/>
                <a:gd name="connsiteY0" fmla="*/ 124829 h 288670"/>
                <a:gd name="connsiteX1" fmla="*/ 215911 w 271854"/>
                <a:gd name="connsiteY1" fmla="*/ 118943 h 288670"/>
                <a:gd name="connsiteX2" fmla="*/ 190968 w 271854"/>
                <a:gd name="connsiteY2" fmla="*/ 62610 h 288670"/>
                <a:gd name="connsiteX3" fmla="*/ 135196 w 271854"/>
                <a:gd name="connsiteY3" fmla="*/ 43272 h 288670"/>
                <a:gd name="connsiteX4" fmla="*/ 78022 w 271854"/>
                <a:gd name="connsiteY4" fmla="*/ 67375 h 288670"/>
                <a:gd name="connsiteX5" fmla="*/ 51117 w 271854"/>
                <a:gd name="connsiteY5" fmla="*/ 124829 h 288670"/>
                <a:gd name="connsiteX6" fmla="*/ 109 w 271854"/>
                <a:gd name="connsiteY6" fmla="*/ 151173 h 288670"/>
                <a:gd name="connsiteX7" fmla="*/ 36263 w 271854"/>
                <a:gd name="connsiteY7" fmla="*/ 45234 h 288670"/>
                <a:gd name="connsiteX8" fmla="*/ 135476 w 271854"/>
                <a:gd name="connsiteY8" fmla="*/ 112 h 288670"/>
                <a:gd name="connsiteX9" fmla="*/ 232727 w 271854"/>
                <a:gd name="connsiteY9" fmla="*/ 35145 h 288670"/>
                <a:gd name="connsiteX10" fmla="*/ 272524 w 271854"/>
                <a:gd name="connsiteY10" fmla="*/ 133797 h 288670"/>
                <a:gd name="connsiteX11" fmla="*/ 272805 w 271854"/>
                <a:gd name="connsiteY11" fmla="*/ 138281 h 288670"/>
                <a:gd name="connsiteX12" fmla="*/ 269722 w 271854"/>
                <a:gd name="connsiteY12" fmla="*/ 151453 h 288670"/>
                <a:gd name="connsiteX13" fmla="*/ 256269 w 271854"/>
                <a:gd name="connsiteY13" fmla="*/ 155657 h 288670"/>
                <a:gd name="connsiteX14" fmla="*/ 52799 w 271854"/>
                <a:gd name="connsiteY14" fmla="*/ 162944 h 288670"/>
                <a:gd name="connsiteX15" fmla="*/ 83628 w 271854"/>
                <a:gd name="connsiteY15" fmla="*/ 222920 h 288670"/>
                <a:gd name="connsiteX16" fmla="*/ 149209 w 271854"/>
                <a:gd name="connsiteY16" fmla="*/ 244220 h 288670"/>
                <a:gd name="connsiteX17" fmla="*/ 233848 w 271854"/>
                <a:gd name="connsiteY17" fmla="*/ 195735 h 288670"/>
                <a:gd name="connsiteX18" fmla="*/ 241976 w 271854"/>
                <a:gd name="connsiteY18" fmla="*/ 196295 h 288670"/>
                <a:gd name="connsiteX19" fmla="*/ 256549 w 271854"/>
                <a:gd name="connsiteY19" fmla="*/ 204703 h 288670"/>
                <a:gd name="connsiteX20" fmla="*/ 264677 w 271854"/>
                <a:gd name="connsiteY20" fmla="*/ 222360 h 288670"/>
                <a:gd name="connsiteX21" fmla="*/ 233288 w 271854"/>
                <a:gd name="connsiteY21" fmla="*/ 265800 h 288670"/>
                <a:gd name="connsiteX22" fmla="*/ 149769 w 271854"/>
                <a:gd name="connsiteY22" fmla="*/ 289623 h 288670"/>
                <a:gd name="connsiteX23" fmla="*/ 43830 w 271854"/>
                <a:gd name="connsiteY23" fmla="*/ 253749 h 288670"/>
                <a:gd name="connsiteX24" fmla="*/ 109 w 271854"/>
                <a:gd name="connsiteY24" fmla="*/ 151173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54" h="288670">
                  <a:moveTo>
                    <a:pt x="51117" y="124829"/>
                  </a:moveTo>
                  <a:lnTo>
                    <a:pt x="215911" y="118943"/>
                  </a:lnTo>
                  <a:cubicBezTo>
                    <a:pt x="213669" y="95121"/>
                    <a:pt x="205261" y="76063"/>
                    <a:pt x="190968" y="62610"/>
                  </a:cubicBezTo>
                  <a:cubicBezTo>
                    <a:pt x="176675" y="48877"/>
                    <a:pt x="158177" y="42431"/>
                    <a:pt x="135196" y="43272"/>
                  </a:cubicBezTo>
                  <a:cubicBezTo>
                    <a:pt x="112775" y="44113"/>
                    <a:pt x="93717" y="52241"/>
                    <a:pt x="78022" y="67375"/>
                  </a:cubicBezTo>
                  <a:cubicBezTo>
                    <a:pt x="62608" y="82509"/>
                    <a:pt x="53639" y="101847"/>
                    <a:pt x="51117" y="124829"/>
                  </a:cubicBezTo>
                  <a:moveTo>
                    <a:pt x="109" y="151173"/>
                  </a:moveTo>
                  <a:cubicBezTo>
                    <a:pt x="-1292" y="109414"/>
                    <a:pt x="10759" y="74101"/>
                    <a:pt x="36263" y="45234"/>
                  </a:cubicBezTo>
                  <a:cubicBezTo>
                    <a:pt x="62047" y="16647"/>
                    <a:pt x="94838" y="1513"/>
                    <a:pt x="135476" y="112"/>
                  </a:cubicBezTo>
                  <a:cubicBezTo>
                    <a:pt x="175273" y="-1289"/>
                    <a:pt x="207503" y="10482"/>
                    <a:pt x="232727" y="35145"/>
                  </a:cubicBezTo>
                  <a:cubicBezTo>
                    <a:pt x="257951" y="59808"/>
                    <a:pt x="271123" y="92879"/>
                    <a:pt x="272524" y="133797"/>
                  </a:cubicBezTo>
                  <a:lnTo>
                    <a:pt x="272805" y="138281"/>
                  </a:lnTo>
                  <a:cubicBezTo>
                    <a:pt x="273085" y="144447"/>
                    <a:pt x="271964" y="148931"/>
                    <a:pt x="269722" y="151453"/>
                  </a:cubicBezTo>
                  <a:cubicBezTo>
                    <a:pt x="267479" y="153976"/>
                    <a:pt x="262995" y="155377"/>
                    <a:pt x="256269" y="155657"/>
                  </a:cubicBezTo>
                  <a:lnTo>
                    <a:pt x="52799" y="162944"/>
                  </a:lnTo>
                  <a:cubicBezTo>
                    <a:pt x="55601" y="187887"/>
                    <a:pt x="65691" y="207786"/>
                    <a:pt x="83628" y="222920"/>
                  </a:cubicBezTo>
                  <a:cubicBezTo>
                    <a:pt x="101284" y="238054"/>
                    <a:pt x="123144" y="245061"/>
                    <a:pt x="149209" y="244220"/>
                  </a:cubicBezTo>
                  <a:cubicBezTo>
                    <a:pt x="189006" y="242819"/>
                    <a:pt x="217032" y="226564"/>
                    <a:pt x="233848" y="195735"/>
                  </a:cubicBezTo>
                  <a:cubicBezTo>
                    <a:pt x="234689" y="194894"/>
                    <a:pt x="237211" y="195174"/>
                    <a:pt x="241976" y="196295"/>
                  </a:cubicBezTo>
                  <a:cubicBezTo>
                    <a:pt x="246460" y="197416"/>
                    <a:pt x="251505" y="200219"/>
                    <a:pt x="256549" y="204703"/>
                  </a:cubicBezTo>
                  <a:cubicBezTo>
                    <a:pt x="261874" y="209187"/>
                    <a:pt x="264397" y="215073"/>
                    <a:pt x="264677" y="222360"/>
                  </a:cubicBezTo>
                  <a:cubicBezTo>
                    <a:pt x="265237" y="236653"/>
                    <a:pt x="254587" y="250946"/>
                    <a:pt x="233288" y="265800"/>
                  </a:cubicBezTo>
                  <a:cubicBezTo>
                    <a:pt x="211707" y="280374"/>
                    <a:pt x="183961" y="288502"/>
                    <a:pt x="149769" y="289623"/>
                  </a:cubicBezTo>
                  <a:cubicBezTo>
                    <a:pt x="106329" y="291024"/>
                    <a:pt x="71016" y="279253"/>
                    <a:pt x="43830" y="253749"/>
                  </a:cubicBezTo>
                  <a:cubicBezTo>
                    <a:pt x="16084" y="228245"/>
                    <a:pt x="1511" y="194053"/>
                    <a:pt x="109" y="151173"/>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2" name="Freeform: Shape 41">
              <a:extLst>
                <a:ext uri="{FF2B5EF4-FFF2-40B4-BE49-F238E27FC236}">
                  <a16:creationId xmlns:a16="http://schemas.microsoft.com/office/drawing/2014/main" xmlns="" id="{701B670B-67C5-4B85-BC74-A2EF719001A6}"/>
                </a:ext>
              </a:extLst>
            </p:cNvPr>
            <p:cNvSpPr/>
            <p:nvPr/>
          </p:nvSpPr>
          <p:spPr>
            <a:xfrm>
              <a:off x="10831131" y="4020718"/>
              <a:ext cx="260644" cy="288670"/>
            </a:xfrm>
            <a:custGeom>
              <a:avLst/>
              <a:gdLst>
                <a:gd name="connsiteX0" fmla="*/ 0 w 260643"/>
                <a:gd name="connsiteY0" fmla="*/ 144055 h 288670"/>
                <a:gd name="connsiteX1" fmla="*/ 40638 w 260643"/>
                <a:gd name="connsiteY1" fmla="*/ 40918 h 288670"/>
                <a:gd name="connsiteX2" fmla="*/ 143774 w 260643"/>
                <a:gd name="connsiteY2" fmla="*/ 0 h 288670"/>
                <a:gd name="connsiteX3" fmla="*/ 230376 w 260643"/>
                <a:gd name="connsiteY3" fmla="*/ 25784 h 288670"/>
                <a:gd name="connsiteX4" fmla="*/ 261765 w 260643"/>
                <a:gd name="connsiteY4" fmla="*/ 76231 h 288670"/>
                <a:gd name="connsiteX5" fmla="*/ 253637 w 260643"/>
                <a:gd name="connsiteY5" fmla="*/ 93327 h 288670"/>
                <a:gd name="connsiteX6" fmla="*/ 237382 w 260643"/>
                <a:gd name="connsiteY6" fmla="*/ 101455 h 288670"/>
                <a:gd name="connsiteX7" fmla="*/ 227853 w 260643"/>
                <a:gd name="connsiteY7" fmla="*/ 101175 h 288670"/>
                <a:gd name="connsiteX8" fmla="*/ 144896 w 260643"/>
                <a:gd name="connsiteY8" fmla="*/ 47364 h 288670"/>
                <a:gd name="connsiteX9" fmla="*/ 80155 w 260643"/>
                <a:gd name="connsiteY9" fmla="*/ 74830 h 288670"/>
                <a:gd name="connsiteX10" fmla="*/ 54371 w 260643"/>
                <a:gd name="connsiteY10" fmla="*/ 144055 h 288670"/>
                <a:gd name="connsiteX11" fmla="*/ 80155 w 260643"/>
                <a:gd name="connsiteY11" fmla="*/ 214401 h 288670"/>
                <a:gd name="connsiteX12" fmla="*/ 144896 w 260643"/>
                <a:gd name="connsiteY12" fmla="*/ 242146 h 288670"/>
                <a:gd name="connsiteX13" fmla="*/ 227853 w 260643"/>
                <a:gd name="connsiteY13" fmla="*/ 188336 h 288670"/>
                <a:gd name="connsiteX14" fmla="*/ 237662 w 260643"/>
                <a:gd name="connsiteY14" fmla="*/ 188336 h 288670"/>
                <a:gd name="connsiteX15" fmla="*/ 253357 w 260643"/>
                <a:gd name="connsiteY15" fmla="*/ 195903 h 288670"/>
                <a:gd name="connsiteX16" fmla="*/ 261765 w 260643"/>
                <a:gd name="connsiteY16" fmla="*/ 213840 h 288670"/>
                <a:gd name="connsiteX17" fmla="*/ 230376 w 260643"/>
                <a:gd name="connsiteY17" fmla="*/ 263727 h 288670"/>
                <a:gd name="connsiteX18" fmla="*/ 144055 w 260643"/>
                <a:gd name="connsiteY18" fmla="*/ 289511 h 288670"/>
                <a:gd name="connsiteX19" fmla="*/ 40918 w 260643"/>
                <a:gd name="connsiteY19" fmla="*/ 248593 h 288670"/>
                <a:gd name="connsiteX20" fmla="*/ 0 w 260643"/>
                <a:gd name="connsiteY20" fmla="*/ 144055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643" h="288670">
                  <a:moveTo>
                    <a:pt x="0" y="144055"/>
                  </a:moveTo>
                  <a:cubicBezTo>
                    <a:pt x="0" y="102576"/>
                    <a:pt x="13453" y="68104"/>
                    <a:pt x="40638" y="40918"/>
                  </a:cubicBezTo>
                  <a:cubicBezTo>
                    <a:pt x="67823" y="13733"/>
                    <a:pt x="102296" y="0"/>
                    <a:pt x="143774" y="0"/>
                  </a:cubicBezTo>
                  <a:cubicBezTo>
                    <a:pt x="180489" y="0"/>
                    <a:pt x="209356" y="8688"/>
                    <a:pt x="230376" y="25784"/>
                  </a:cubicBezTo>
                  <a:cubicBezTo>
                    <a:pt x="251395" y="42880"/>
                    <a:pt x="261765" y="59696"/>
                    <a:pt x="261765" y="76231"/>
                  </a:cubicBezTo>
                  <a:cubicBezTo>
                    <a:pt x="261765" y="83238"/>
                    <a:pt x="258962" y="88843"/>
                    <a:pt x="253637" y="93327"/>
                  </a:cubicBezTo>
                  <a:cubicBezTo>
                    <a:pt x="248312" y="97811"/>
                    <a:pt x="242707" y="100614"/>
                    <a:pt x="237382" y="101455"/>
                  </a:cubicBezTo>
                  <a:cubicBezTo>
                    <a:pt x="231777" y="102296"/>
                    <a:pt x="228694" y="102296"/>
                    <a:pt x="227853" y="101175"/>
                  </a:cubicBezTo>
                  <a:cubicBezTo>
                    <a:pt x="212999" y="65301"/>
                    <a:pt x="185253" y="47364"/>
                    <a:pt x="144896" y="47364"/>
                  </a:cubicBezTo>
                  <a:cubicBezTo>
                    <a:pt x="119111" y="47364"/>
                    <a:pt x="97531" y="56613"/>
                    <a:pt x="80155" y="74830"/>
                  </a:cubicBezTo>
                  <a:cubicBezTo>
                    <a:pt x="63059" y="93047"/>
                    <a:pt x="54371" y="116309"/>
                    <a:pt x="54371" y="144055"/>
                  </a:cubicBezTo>
                  <a:cubicBezTo>
                    <a:pt x="54371" y="172361"/>
                    <a:pt x="63059" y="195903"/>
                    <a:pt x="80155" y="214401"/>
                  </a:cubicBezTo>
                  <a:cubicBezTo>
                    <a:pt x="97251" y="232898"/>
                    <a:pt x="118831" y="242146"/>
                    <a:pt x="144896" y="242146"/>
                  </a:cubicBezTo>
                  <a:cubicBezTo>
                    <a:pt x="185253" y="242146"/>
                    <a:pt x="212999" y="224210"/>
                    <a:pt x="227853" y="188336"/>
                  </a:cubicBezTo>
                  <a:cubicBezTo>
                    <a:pt x="229254" y="188056"/>
                    <a:pt x="232618" y="188056"/>
                    <a:pt x="237662" y="188336"/>
                  </a:cubicBezTo>
                  <a:cubicBezTo>
                    <a:pt x="242707" y="188616"/>
                    <a:pt x="248032" y="191139"/>
                    <a:pt x="253357" y="195903"/>
                  </a:cubicBezTo>
                  <a:cubicBezTo>
                    <a:pt x="258962" y="200668"/>
                    <a:pt x="261765" y="206553"/>
                    <a:pt x="261765" y="213840"/>
                  </a:cubicBezTo>
                  <a:cubicBezTo>
                    <a:pt x="261765" y="229815"/>
                    <a:pt x="251395" y="246350"/>
                    <a:pt x="230376" y="263727"/>
                  </a:cubicBezTo>
                  <a:cubicBezTo>
                    <a:pt x="209356" y="280823"/>
                    <a:pt x="180489" y="289511"/>
                    <a:pt x="144055" y="289511"/>
                  </a:cubicBezTo>
                  <a:cubicBezTo>
                    <a:pt x="102296" y="289511"/>
                    <a:pt x="67823" y="275778"/>
                    <a:pt x="40918" y="248593"/>
                  </a:cubicBezTo>
                  <a:cubicBezTo>
                    <a:pt x="13453" y="221127"/>
                    <a:pt x="0" y="186374"/>
                    <a:pt x="0" y="144055"/>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3" name="Freeform: Shape 42">
              <a:extLst>
                <a:ext uri="{FF2B5EF4-FFF2-40B4-BE49-F238E27FC236}">
                  <a16:creationId xmlns:a16="http://schemas.microsoft.com/office/drawing/2014/main" xmlns="" id="{691CE2AF-4DC5-41EE-9D55-6DFE01E2E58D}"/>
                </a:ext>
              </a:extLst>
            </p:cNvPr>
            <p:cNvSpPr/>
            <p:nvPr/>
          </p:nvSpPr>
          <p:spPr>
            <a:xfrm>
              <a:off x="11114476" y="3959341"/>
              <a:ext cx="190578" cy="350328"/>
            </a:xfrm>
            <a:custGeom>
              <a:avLst/>
              <a:gdLst>
                <a:gd name="connsiteX0" fmla="*/ 0 w 190578"/>
                <a:gd name="connsiteY0" fmla="*/ 93888 h 350327"/>
                <a:gd name="connsiteX1" fmla="*/ 0 w 190578"/>
                <a:gd name="connsiteY1" fmla="*/ 89964 h 350327"/>
                <a:gd name="connsiteX2" fmla="*/ 24663 w 190578"/>
                <a:gd name="connsiteY2" fmla="*/ 68104 h 350327"/>
                <a:gd name="connsiteX3" fmla="*/ 44842 w 190578"/>
                <a:gd name="connsiteY3" fmla="*/ 68104 h 350327"/>
                <a:gd name="connsiteX4" fmla="*/ 44842 w 190578"/>
                <a:gd name="connsiteY4" fmla="*/ 26345 h 350327"/>
                <a:gd name="connsiteX5" fmla="*/ 69785 w 190578"/>
                <a:gd name="connsiteY5" fmla="*/ 0 h 350327"/>
                <a:gd name="connsiteX6" fmla="*/ 75391 w 190578"/>
                <a:gd name="connsiteY6" fmla="*/ 0 h 350327"/>
                <a:gd name="connsiteX7" fmla="*/ 99773 w 190578"/>
                <a:gd name="connsiteY7" fmla="*/ 26345 h 350327"/>
                <a:gd name="connsiteX8" fmla="*/ 99773 w 190578"/>
                <a:gd name="connsiteY8" fmla="*/ 68104 h 350327"/>
                <a:gd name="connsiteX9" fmla="*/ 162552 w 190578"/>
                <a:gd name="connsiteY9" fmla="*/ 68104 h 350327"/>
                <a:gd name="connsiteX10" fmla="*/ 186655 w 190578"/>
                <a:gd name="connsiteY10" fmla="*/ 89404 h 350327"/>
                <a:gd name="connsiteX11" fmla="*/ 186655 w 190578"/>
                <a:gd name="connsiteY11" fmla="*/ 93327 h 350327"/>
                <a:gd name="connsiteX12" fmla="*/ 161711 w 190578"/>
                <a:gd name="connsiteY12" fmla="*/ 115748 h 350327"/>
                <a:gd name="connsiteX13" fmla="*/ 99213 w 190578"/>
                <a:gd name="connsiteY13" fmla="*/ 115748 h 350327"/>
                <a:gd name="connsiteX14" fmla="*/ 99213 w 190578"/>
                <a:gd name="connsiteY14" fmla="*/ 252796 h 350327"/>
                <a:gd name="connsiteX15" fmla="*/ 107621 w 190578"/>
                <a:gd name="connsiteY15" fmla="*/ 290912 h 350327"/>
                <a:gd name="connsiteX16" fmla="*/ 135927 w 190578"/>
                <a:gd name="connsiteY16" fmla="*/ 303244 h 350327"/>
                <a:gd name="connsiteX17" fmla="*/ 175164 w 190578"/>
                <a:gd name="connsiteY17" fmla="*/ 283906 h 350327"/>
                <a:gd name="connsiteX18" fmla="*/ 179929 w 190578"/>
                <a:gd name="connsiteY18" fmla="*/ 285027 h 350327"/>
                <a:gd name="connsiteX19" fmla="*/ 187215 w 190578"/>
                <a:gd name="connsiteY19" fmla="*/ 293434 h 350327"/>
                <a:gd name="connsiteX20" fmla="*/ 190858 w 190578"/>
                <a:gd name="connsiteY20" fmla="*/ 307728 h 350327"/>
                <a:gd name="connsiteX21" fmla="*/ 173482 w 190578"/>
                <a:gd name="connsiteY21" fmla="*/ 337716 h 350327"/>
                <a:gd name="connsiteX22" fmla="*/ 126959 w 190578"/>
                <a:gd name="connsiteY22" fmla="*/ 350608 h 350327"/>
                <a:gd name="connsiteX23" fmla="*/ 44842 w 190578"/>
                <a:gd name="connsiteY23" fmla="*/ 260083 h 350327"/>
                <a:gd name="connsiteX24" fmla="*/ 44842 w 190578"/>
                <a:gd name="connsiteY24" fmla="*/ 115748 h 350327"/>
                <a:gd name="connsiteX25" fmla="*/ 24663 w 190578"/>
                <a:gd name="connsiteY25" fmla="*/ 115748 h 350327"/>
                <a:gd name="connsiteX26" fmla="*/ 0 w 190578"/>
                <a:gd name="connsiteY26" fmla="*/ 93888 h 35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78" h="350327">
                  <a:moveTo>
                    <a:pt x="0" y="93888"/>
                  </a:moveTo>
                  <a:lnTo>
                    <a:pt x="0" y="89964"/>
                  </a:lnTo>
                  <a:cubicBezTo>
                    <a:pt x="0" y="75391"/>
                    <a:pt x="8128" y="68104"/>
                    <a:pt x="24663" y="68104"/>
                  </a:cubicBezTo>
                  <a:lnTo>
                    <a:pt x="44842" y="68104"/>
                  </a:lnTo>
                  <a:lnTo>
                    <a:pt x="44842" y="26345"/>
                  </a:lnTo>
                  <a:cubicBezTo>
                    <a:pt x="44842" y="8688"/>
                    <a:pt x="53250" y="0"/>
                    <a:pt x="69785" y="0"/>
                  </a:cubicBezTo>
                  <a:lnTo>
                    <a:pt x="75391" y="0"/>
                  </a:lnTo>
                  <a:cubicBezTo>
                    <a:pt x="91646" y="0"/>
                    <a:pt x="99773" y="8688"/>
                    <a:pt x="99773" y="26345"/>
                  </a:cubicBezTo>
                  <a:lnTo>
                    <a:pt x="99773" y="68104"/>
                  </a:lnTo>
                  <a:lnTo>
                    <a:pt x="162552" y="68104"/>
                  </a:lnTo>
                  <a:cubicBezTo>
                    <a:pt x="178527" y="68104"/>
                    <a:pt x="186655" y="75110"/>
                    <a:pt x="186655" y="89404"/>
                  </a:cubicBezTo>
                  <a:lnTo>
                    <a:pt x="186655" y="93327"/>
                  </a:lnTo>
                  <a:cubicBezTo>
                    <a:pt x="186655" y="108181"/>
                    <a:pt x="178247" y="115748"/>
                    <a:pt x="161711" y="115748"/>
                  </a:cubicBezTo>
                  <a:lnTo>
                    <a:pt x="99213" y="115748"/>
                  </a:lnTo>
                  <a:lnTo>
                    <a:pt x="99213" y="252796"/>
                  </a:lnTo>
                  <a:cubicBezTo>
                    <a:pt x="99213" y="270173"/>
                    <a:pt x="102015" y="282785"/>
                    <a:pt x="107621" y="290912"/>
                  </a:cubicBezTo>
                  <a:cubicBezTo>
                    <a:pt x="113226" y="299040"/>
                    <a:pt x="122755" y="303244"/>
                    <a:pt x="135927" y="303244"/>
                  </a:cubicBezTo>
                  <a:cubicBezTo>
                    <a:pt x="152463" y="303244"/>
                    <a:pt x="165355" y="296798"/>
                    <a:pt x="175164" y="283906"/>
                  </a:cubicBezTo>
                  <a:cubicBezTo>
                    <a:pt x="176005" y="283065"/>
                    <a:pt x="177406" y="283625"/>
                    <a:pt x="179929" y="285027"/>
                  </a:cubicBezTo>
                  <a:cubicBezTo>
                    <a:pt x="182451" y="286428"/>
                    <a:pt x="184693" y="289231"/>
                    <a:pt x="187215" y="293434"/>
                  </a:cubicBezTo>
                  <a:cubicBezTo>
                    <a:pt x="189738" y="297638"/>
                    <a:pt x="190858" y="302403"/>
                    <a:pt x="190858" y="307728"/>
                  </a:cubicBezTo>
                  <a:cubicBezTo>
                    <a:pt x="190858" y="318938"/>
                    <a:pt x="184973" y="329028"/>
                    <a:pt x="173482" y="337716"/>
                  </a:cubicBezTo>
                  <a:cubicBezTo>
                    <a:pt x="161711" y="346404"/>
                    <a:pt x="146297" y="350608"/>
                    <a:pt x="126959" y="350608"/>
                  </a:cubicBezTo>
                  <a:cubicBezTo>
                    <a:pt x="72028" y="350608"/>
                    <a:pt x="44842" y="320340"/>
                    <a:pt x="44842" y="260083"/>
                  </a:cubicBezTo>
                  <a:lnTo>
                    <a:pt x="44842" y="115748"/>
                  </a:lnTo>
                  <a:lnTo>
                    <a:pt x="24663" y="115748"/>
                  </a:lnTo>
                  <a:cubicBezTo>
                    <a:pt x="8408" y="115748"/>
                    <a:pt x="0" y="108461"/>
                    <a:pt x="0" y="93888"/>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4" name="Freeform: Shape 43">
              <a:extLst>
                <a:ext uri="{FF2B5EF4-FFF2-40B4-BE49-F238E27FC236}">
                  <a16:creationId xmlns:a16="http://schemas.microsoft.com/office/drawing/2014/main" xmlns="" id="{9F84058C-E705-40D9-AB58-74F2617AC595}"/>
                </a:ext>
              </a:extLst>
            </p:cNvPr>
            <p:cNvSpPr/>
            <p:nvPr/>
          </p:nvSpPr>
          <p:spPr>
            <a:xfrm>
              <a:off x="8557364" y="4039165"/>
              <a:ext cx="285867" cy="263446"/>
            </a:xfrm>
            <a:custGeom>
              <a:avLst/>
              <a:gdLst>
                <a:gd name="connsiteX0" fmla="*/ 247472 w 285867"/>
                <a:gd name="connsiteY0" fmla="*/ 17146 h 263446"/>
                <a:gd name="connsiteX1" fmla="*/ 229254 w 285867"/>
                <a:gd name="connsiteY1" fmla="*/ 1452 h 263446"/>
                <a:gd name="connsiteX2" fmla="*/ 217203 w 285867"/>
                <a:gd name="connsiteY2" fmla="*/ 7617 h 263446"/>
                <a:gd name="connsiteX3" fmla="*/ 217203 w 285867"/>
                <a:gd name="connsiteY3" fmla="*/ 57784 h 263446"/>
                <a:gd name="connsiteX4" fmla="*/ 218604 w 285867"/>
                <a:gd name="connsiteY4" fmla="*/ 61988 h 263446"/>
                <a:gd name="connsiteX5" fmla="*/ 235700 w 285867"/>
                <a:gd name="connsiteY5" fmla="*/ 121404 h 263446"/>
                <a:gd name="connsiteX6" fmla="*/ 209636 w 285867"/>
                <a:gd name="connsiteY6" fmla="*/ 190629 h 263446"/>
                <a:gd name="connsiteX7" fmla="*/ 144055 w 285867"/>
                <a:gd name="connsiteY7" fmla="*/ 218094 h 263446"/>
                <a:gd name="connsiteX8" fmla="*/ 78193 w 285867"/>
                <a:gd name="connsiteY8" fmla="*/ 190068 h 263446"/>
                <a:gd name="connsiteX9" fmla="*/ 51849 w 285867"/>
                <a:gd name="connsiteY9" fmla="*/ 120283 h 263446"/>
                <a:gd name="connsiteX10" fmla="*/ 68945 w 285867"/>
                <a:gd name="connsiteY10" fmla="*/ 62549 h 263446"/>
                <a:gd name="connsiteX11" fmla="*/ 70346 w 285867"/>
                <a:gd name="connsiteY11" fmla="*/ 58065 h 263446"/>
                <a:gd name="connsiteX12" fmla="*/ 70346 w 285867"/>
                <a:gd name="connsiteY12" fmla="*/ 7617 h 263446"/>
                <a:gd name="connsiteX13" fmla="*/ 58295 w 285867"/>
                <a:gd name="connsiteY13" fmla="*/ 1452 h 263446"/>
                <a:gd name="connsiteX14" fmla="*/ 40638 w 285867"/>
                <a:gd name="connsiteY14" fmla="*/ 16306 h 263446"/>
                <a:gd name="connsiteX15" fmla="*/ 0 w 285867"/>
                <a:gd name="connsiteY15" fmla="*/ 120003 h 263446"/>
                <a:gd name="connsiteX16" fmla="*/ 40077 w 285867"/>
                <a:gd name="connsiteY16" fmla="*/ 224821 h 263446"/>
                <a:gd name="connsiteX17" fmla="*/ 144335 w 285867"/>
                <a:gd name="connsiteY17" fmla="*/ 265739 h 263446"/>
                <a:gd name="connsiteX18" fmla="*/ 247472 w 285867"/>
                <a:gd name="connsiteY18" fmla="*/ 225101 h 263446"/>
                <a:gd name="connsiteX19" fmla="*/ 287549 w 285867"/>
                <a:gd name="connsiteY19" fmla="*/ 121684 h 263446"/>
                <a:gd name="connsiteX20" fmla="*/ 247472 w 285867"/>
                <a:gd name="connsiteY20" fmla="*/ 17146 h 2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67" h="263446">
                  <a:moveTo>
                    <a:pt x="247472" y="17146"/>
                  </a:moveTo>
                  <a:cubicBezTo>
                    <a:pt x="241866" y="11261"/>
                    <a:pt x="235700" y="6216"/>
                    <a:pt x="229254" y="1452"/>
                  </a:cubicBezTo>
                  <a:cubicBezTo>
                    <a:pt x="224210" y="-2192"/>
                    <a:pt x="217203" y="1452"/>
                    <a:pt x="217203" y="7617"/>
                  </a:cubicBezTo>
                  <a:lnTo>
                    <a:pt x="217203" y="57784"/>
                  </a:lnTo>
                  <a:cubicBezTo>
                    <a:pt x="217203" y="59466"/>
                    <a:pt x="217764" y="60867"/>
                    <a:pt x="218604" y="61988"/>
                  </a:cubicBezTo>
                  <a:cubicBezTo>
                    <a:pt x="230095" y="78524"/>
                    <a:pt x="235700" y="98422"/>
                    <a:pt x="235700" y="121404"/>
                  </a:cubicBezTo>
                  <a:cubicBezTo>
                    <a:pt x="235700" y="149150"/>
                    <a:pt x="227012" y="172131"/>
                    <a:pt x="209636" y="190629"/>
                  </a:cubicBezTo>
                  <a:cubicBezTo>
                    <a:pt x="192260" y="208846"/>
                    <a:pt x="170399" y="218094"/>
                    <a:pt x="144055" y="218094"/>
                  </a:cubicBezTo>
                  <a:cubicBezTo>
                    <a:pt x="117710" y="218094"/>
                    <a:pt x="95850" y="208846"/>
                    <a:pt x="78193" y="190068"/>
                  </a:cubicBezTo>
                  <a:cubicBezTo>
                    <a:pt x="60537" y="171291"/>
                    <a:pt x="51849" y="148029"/>
                    <a:pt x="51849" y="120283"/>
                  </a:cubicBezTo>
                  <a:cubicBezTo>
                    <a:pt x="51849" y="97862"/>
                    <a:pt x="57734" y="78804"/>
                    <a:pt x="68945" y="62549"/>
                  </a:cubicBezTo>
                  <a:cubicBezTo>
                    <a:pt x="69785" y="61148"/>
                    <a:pt x="70346" y="59746"/>
                    <a:pt x="70346" y="58065"/>
                  </a:cubicBezTo>
                  <a:lnTo>
                    <a:pt x="70346" y="7617"/>
                  </a:lnTo>
                  <a:cubicBezTo>
                    <a:pt x="70346" y="1452"/>
                    <a:pt x="63339" y="-2192"/>
                    <a:pt x="58295" y="1452"/>
                  </a:cubicBezTo>
                  <a:cubicBezTo>
                    <a:pt x="52129" y="5936"/>
                    <a:pt x="45963" y="10981"/>
                    <a:pt x="40638" y="16306"/>
                  </a:cubicBezTo>
                  <a:cubicBezTo>
                    <a:pt x="13733" y="43211"/>
                    <a:pt x="0" y="77683"/>
                    <a:pt x="0" y="120003"/>
                  </a:cubicBezTo>
                  <a:cubicBezTo>
                    <a:pt x="0" y="162602"/>
                    <a:pt x="13453" y="197635"/>
                    <a:pt x="40077" y="224821"/>
                  </a:cubicBezTo>
                  <a:cubicBezTo>
                    <a:pt x="66702" y="252006"/>
                    <a:pt x="101455" y="265739"/>
                    <a:pt x="144335" y="265739"/>
                  </a:cubicBezTo>
                  <a:cubicBezTo>
                    <a:pt x="186374" y="265739"/>
                    <a:pt x="220847" y="252286"/>
                    <a:pt x="247472" y="225101"/>
                  </a:cubicBezTo>
                  <a:cubicBezTo>
                    <a:pt x="274377" y="197915"/>
                    <a:pt x="287549" y="163443"/>
                    <a:pt x="287549" y="121684"/>
                  </a:cubicBezTo>
                  <a:cubicBezTo>
                    <a:pt x="287549" y="79084"/>
                    <a:pt x="274096" y="44332"/>
                    <a:pt x="247472" y="17146"/>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sp>
          <p:nvSpPr>
            <p:cNvPr id="45" name="Freeform: Shape 44">
              <a:extLst>
                <a:ext uri="{FF2B5EF4-FFF2-40B4-BE49-F238E27FC236}">
                  <a16:creationId xmlns:a16="http://schemas.microsoft.com/office/drawing/2014/main" xmlns="" id="{ADC0F438-8BF7-4EFF-A970-AE63AD3C4636}"/>
                </a:ext>
              </a:extLst>
            </p:cNvPr>
            <p:cNvSpPr/>
            <p:nvPr/>
          </p:nvSpPr>
          <p:spPr>
            <a:xfrm>
              <a:off x="8673392" y="3994093"/>
              <a:ext cx="53250" cy="173763"/>
            </a:xfrm>
            <a:custGeom>
              <a:avLst/>
              <a:gdLst>
                <a:gd name="connsiteX0" fmla="*/ 35033 w 53249"/>
                <a:gd name="connsiteY0" fmla="*/ 0 h 173762"/>
                <a:gd name="connsiteX1" fmla="*/ 20459 w 53249"/>
                <a:gd name="connsiteY1" fmla="*/ 0 h 173762"/>
                <a:gd name="connsiteX2" fmla="*/ 0 w 53249"/>
                <a:gd name="connsiteY2" fmla="*/ 20459 h 173762"/>
                <a:gd name="connsiteX3" fmla="*/ 0 w 53249"/>
                <a:gd name="connsiteY3" fmla="*/ 153584 h 173762"/>
                <a:gd name="connsiteX4" fmla="*/ 20459 w 53249"/>
                <a:gd name="connsiteY4" fmla="*/ 174043 h 173762"/>
                <a:gd name="connsiteX5" fmla="*/ 35033 w 53249"/>
                <a:gd name="connsiteY5" fmla="*/ 174043 h 173762"/>
                <a:gd name="connsiteX6" fmla="*/ 55492 w 53249"/>
                <a:gd name="connsiteY6" fmla="*/ 153584 h 173762"/>
                <a:gd name="connsiteX7" fmla="*/ 55492 w 53249"/>
                <a:gd name="connsiteY7" fmla="*/ 20459 h 173762"/>
                <a:gd name="connsiteX8" fmla="*/ 35033 w 53249"/>
                <a:gd name="connsiteY8" fmla="*/ 0 h 17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9" h="173762">
                  <a:moveTo>
                    <a:pt x="35033" y="0"/>
                  </a:moveTo>
                  <a:lnTo>
                    <a:pt x="20459" y="0"/>
                  </a:lnTo>
                  <a:cubicBezTo>
                    <a:pt x="9249" y="0"/>
                    <a:pt x="0" y="9249"/>
                    <a:pt x="0" y="20459"/>
                  </a:cubicBezTo>
                  <a:lnTo>
                    <a:pt x="0" y="153584"/>
                  </a:lnTo>
                  <a:cubicBezTo>
                    <a:pt x="0" y="164794"/>
                    <a:pt x="9249" y="174043"/>
                    <a:pt x="20459" y="174043"/>
                  </a:cubicBezTo>
                  <a:lnTo>
                    <a:pt x="35033" y="174043"/>
                  </a:lnTo>
                  <a:cubicBezTo>
                    <a:pt x="46243" y="174043"/>
                    <a:pt x="55492" y="164794"/>
                    <a:pt x="55492" y="153584"/>
                  </a:cubicBezTo>
                  <a:lnTo>
                    <a:pt x="55492" y="20459"/>
                  </a:lnTo>
                  <a:cubicBezTo>
                    <a:pt x="55492" y="9249"/>
                    <a:pt x="46243" y="0"/>
                    <a:pt x="35033" y="0"/>
                  </a:cubicBezTo>
                </a:path>
              </a:pathLst>
            </a:custGeom>
            <a:solidFill>
              <a:srgbClr val="FFFFFF"/>
            </a:solidFill>
            <a:ln w="2795" cap="flat">
              <a:noFill/>
              <a:prstDash val="solid"/>
              <a:miter/>
            </a:ln>
          </p:spPr>
          <p:txBody>
            <a:bodyPr rtlCol="0" anchor="ctr"/>
            <a:lstStyle/>
            <a:p>
              <a:endParaRPr lang="en-GB" dirty="0">
                <a:latin typeface="Arial" panose="020B0604020202020204" pitchFamily="34" charset="0"/>
              </a:endParaRPr>
            </a:p>
          </p:txBody>
        </p:sp>
      </p:grpSp>
      <p:sp>
        <p:nvSpPr>
          <p:cNvPr id="47" name="Title 1">
            <a:extLst>
              <a:ext uri="{FF2B5EF4-FFF2-40B4-BE49-F238E27FC236}">
                <a16:creationId xmlns:a16="http://schemas.microsoft.com/office/drawing/2014/main" xmlns="" id="{5944A752-36C5-4FDB-B933-DCE812B5ED83}"/>
              </a:ext>
            </a:extLst>
          </p:cNvPr>
          <p:cNvSpPr txBox="1">
            <a:spLocks/>
          </p:cNvSpPr>
          <p:nvPr/>
        </p:nvSpPr>
        <p:spPr>
          <a:xfrm>
            <a:off x="399656" y="166930"/>
            <a:ext cx="10515600" cy="111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Arial" panose="020B0604020202020204" pitchFamily="34" charset="0"/>
                <a:ea typeface="Segoe UI Black" panose="020B0A02040204020203" pitchFamily="34" charset="0"/>
                <a:cs typeface="Arial" panose="020B0604020202020204" pitchFamily="34" charset="0"/>
              </a:rPr>
              <a:t>The future</a:t>
            </a:r>
          </a:p>
        </p:txBody>
      </p:sp>
      <p:sp>
        <p:nvSpPr>
          <p:cNvPr id="46" name="TextBox 45">
            <a:extLst>
              <a:ext uri="{FF2B5EF4-FFF2-40B4-BE49-F238E27FC236}">
                <a16:creationId xmlns:a16="http://schemas.microsoft.com/office/drawing/2014/main" xmlns="" id="{2F8637C4-2007-4461-8166-EEEA6CE0D684}"/>
              </a:ext>
            </a:extLst>
          </p:cNvPr>
          <p:cNvSpPr txBox="1"/>
          <p:nvPr/>
        </p:nvSpPr>
        <p:spPr>
          <a:xfrm>
            <a:off x="399656" y="3497634"/>
            <a:ext cx="5375568" cy="492443"/>
          </a:xfrm>
          <a:prstGeom prst="rect">
            <a:avLst/>
          </a:prstGeom>
          <a:noFill/>
        </p:spPr>
        <p:txBody>
          <a:bodyPr wrap="square" rtlCol="0">
            <a:spAutoFit/>
          </a:bodyPr>
          <a:lstStyle/>
          <a:p>
            <a:pPr marR="0" fontAlgn="auto">
              <a:lnSpc>
                <a:spcPct val="100000"/>
              </a:lnSpc>
              <a:spcBef>
                <a:spcPts val="0"/>
              </a:spcBef>
              <a:spcAft>
                <a:spcPts val="0"/>
              </a:spcAft>
              <a:buClrTx/>
              <a:buSzTx/>
              <a:tabLst/>
              <a:defRPr/>
            </a:pPr>
            <a:endParaRPr lang="en-GB" sz="2600" dirty="0">
              <a:solidFill>
                <a:prstClr val="white"/>
              </a:solidFill>
              <a:latin typeface="Arial" panose="020B0604020202020204" pitchFamily="34" charset="0"/>
              <a:ea typeface="Segoe UI Black" panose="020B0A02040204020203"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560" y="1140358"/>
            <a:ext cx="4134838" cy="4134838"/>
          </a:xfrm>
          <a:prstGeom prst="rect">
            <a:avLst/>
          </a:prstGeom>
        </p:spPr>
      </p:pic>
    </p:spTree>
    <p:extLst>
      <p:ext uri="{BB962C8B-B14F-4D97-AF65-F5344CB8AC3E}">
        <p14:creationId xmlns:p14="http://schemas.microsoft.com/office/powerpoint/2010/main" val="35185003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6" presetClass="emph" presetSubtype="0" repeatCount="indefinite" autoRev="1" fill="hold" nodeType="withEffect">
                                  <p:stCondLst>
                                    <p:cond delay="0"/>
                                  </p:stCondLst>
                                  <p:childTnLst>
                                    <p:animScale>
                                      <p:cBhvr>
                                        <p:cTn id="16" dur="1000" fill="hold"/>
                                        <p:tgtEl>
                                          <p:spTgt spid="11"/>
                                        </p:tgtEl>
                                      </p:cBhvr>
                                      <p:by x="105000" y="105000"/>
                                    </p:animScale>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8967B82-3308-44BD-9290-0E2A2B561B9B}"/>
              </a:ext>
            </a:extLst>
          </p:cNvPr>
          <p:cNvSpPr/>
          <p:nvPr/>
        </p:nvSpPr>
        <p:spPr>
          <a:xfrm>
            <a:off x="0" y="0"/>
            <a:ext cx="12192000" cy="6858000"/>
          </a:xfrm>
          <a:prstGeom prst="rect">
            <a:avLst/>
          </a:prstGeom>
          <a:solidFill>
            <a:srgbClr val="00C0B5">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endParaRPr>
          </a:p>
        </p:txBody>
      </p:sp>
      <p:grpSp>
        <p:nvGrpSpPr>
          <p:cNvPr id="5" name="Graphic 13">
            <a:extLst>
              <a:ext uri="{FF2B5EF4-FFF2-40B4-BE49-F238E27FC236}">
                <a16:creationId xmlns:a16="http://schemas.microsoft.com/office/drawing/2014/main" xmlns="" id="{E854258B-CEB4-4925-A856-A8AB4C07BF84}"/>
              </a:ext>
            </a:extLst>
          </p:cNvPr>
          <p:cNvGrpSpPr/>
          <p:nvPr/>
        </p:nvGrpSpPr>
        <p:grpSpPr>
          <a:xfrm>
            <a:off x="9563100" y="6019242"/>
            <a:ext cx="2209800" cy="490842"/>
            <a:chOff x="8240107" y="3905250"/>
            <a:chExt cx="3066068" cy="681037"/>
          </a:xfrm>
        </p:grpSpPr>
        <p:sp>
          <p:nvSpPr>
            <p:cNvPr id="6" name="Freeform: Shape 5">
              <a:extLst>
                <a:ext uri="{FF2B5EF4-FFF2-40B4-BE49-F238E27FC236}">
                  <a16:creationId xmlns:a16="http://schemas.microsoft.com/office/drawing/2014/main" xmlns="" id="{C1787A58-F289-4222-A91F-59A1F0F63F4F}"/>
                </a:ext>
              </a:extLst>
            </p:cNvPr>
            <p:cNvSpPr/>
            <p:nvPr/>
          </p:nvSpPr>
          <p:spPr>
            <a:xfrm>
              <a:off x="9418609" y="4455685"/>
              <a:ext cx="86881" cy="92487"/>
            </a:xfrm>
            <a:custGeom>
              <a:avLst/>
              <a:gdLst>
                <a:gd name="connsiteX0" fmla="*/ 70626 w 86881"/>
                <a:gd name="connsiteY0" fmla="*/ 39517 h 92486"/>
                <a:gd name="connsiteX1" fmla="*/ 63339 w 86881"/>
                <a:gd name="connsiteY1" fmla="*/ 21020 h 92486"/>
                <a:gd name="connsiteX2" fmla="*/ 45403 w 86881"/>
                <a:gd name="connsiteY2" fmla="*/ 14293 h 92486"/>
                <a:gd name="connsiteX3" fmla="*/ 35033 w 86881"/>
                <a:gd name="connsiteY3" fmla="*/ 16255 h 92486"/>
                <a:gd name="connsiteX4" fmla="*/ 26625 w 86881"/>
                <a:gd name="connsiteY4" fmla="*/ 21580 h 92486"/>
                <a:gd name="connsiteX5" fmla="*/ 20459 w 86881"/>
                <a:gd name="connsiteY5" fmla="*/ 29708 h 92486"/>
                <a:gd name="connsiteX6" fmla="*/ 17096 w 86881"/>
                <a:gd name="connsiteY6" fmla="*/ 39797 h 92486"/>
                <a:gd name="connsiteX7" fmla="*/ 70626 w 86881"/>
                <a:gd name="connsiteY7" fmla="*/ 39797 h 92486"/>
                <a:gd name="connsiteX8" fmla="*/ 20179 w 86881"/>
                <a:gd name="connsiteY8" fmla="*/ 63339 h 92486"/>
                <a:gd name="connsiteX9" fmla="*/ 26345 w 86881"/>
                <a:gd name="connsiteY9" fmla="*/ 72027 h 92486"/>
                <a:gd name="connsiteX10" fmla="*/ 35593 w 86881"/>
                <a:gd name="connsiteY10" fmla="*/ 77633 h 92486"/>
                <a:gd name="connsiteX11" fmla="*/ 47364 w 86881"/>
                <a:gd name="connsiteY11" fmla="*/ 79594 h 92486"/>
                <a:gd name="connsiteX12" fmla="*/ 57734 w 86881"/>
                <a:gd name="connsiteY12" fmla="*/ 78473 h 92486"/>
                <a:gd name="connsiteX13" fmla="*/ 65581 w 86881"/>
                <a:gd name="connsiteY13" fmla="*/ 75110 h 92486"/>
                <a:gd name="connsiteX14" fmla="*/ 71467 w 86881"/>
                <a:gd name="connsiteY14" fmla="*/ 70346 h 92486"/>
                <a:gd name="connsiteX15" fmla="*/ 75671 w 86881"/>
                <a:gd name="connsiteY15" fmla="*/ 64741 h 92486"/>
                <a:gd name="connsiteX16" fmla="*/ 77352 w 86881"/>
                <a:gd name="connsiteY16" fmla="*/ 65021 h 92486"/>
                <a:gd name="connsiteX17" fmla="*/ 80715 w 86881"/>
                <a:gd name="connsiteY17" fmla="*/ 66422 h 92486"/>
                <a:gd name="connsiteX18" fmla="*/ 84079 w 86881"/>
                <a:gd name="connsiteY18" fmla="*/ 69225 h 92486"/>
                <a:gd name="connsiteX19" fmla="*/ 85480 w 86881"/>
                <a:gd name="connsiteY19" fmla="*/ 73989 h 92486"/>
                <a:gd name="connsiteX20" fmla="*/ 82958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20179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626" y="39517"/>
                  </a:moveTo>
                  <a:cubicBezTo>
                    <a:pt x="70066" y="31670"/>
                    <a:pt x="67543" y="25504"/>
                    <a:pt x="63339" y="21020"/>
                  </a:cubicBezTo>
                  <a:cubicBezTo>
                    <a:pt x="58855" y="16535"/>
                    <a:pt x="52970" y="14293"/>
                    <a:pt x="45403" y="14293"/>
                  </a:cubicBezTo>
                  <a:cubicBezTo>
                    <a:pt x="41759" y="14293"/>
                    <a:pt x="38396" y="14854"/>
                    <a:pt x="35033" y="16255"/>
                  </a:cubicBezTo>
                  <a:cubicBezTo>
                    <a:pt x="31950" y="17376"/>
                    <a:pt x="29147" y="19338"/>
                    <a:pt x="26625" y="21580"/>
                  </a:cubicBezTo>
                  <a:cubicBezTo>
                    <a:pt x="24103" y="23822"/>
                    <a:pt x="22141" y="26625"/>
                    <a:pt x="20459" y="29708"/>
                  </a:cubicBezTo>
                  <a:cubicBezTo>
                    <a:pt x="18778" y="32791"/>
                    <a:pt x="17656" y="36154"/>
                    <a:pt x="17096" y="39797"/>
                  </a:cubicBezTo>
                  <a:lnTo>
                    <a:pt x="70626" y="39797"/>
                  </a:lnTo>
                  <a:close/>
                  <a:moveTo>
                    <a:pt x="20179" y="63339"/>
                  </a:moveTo>
                  <a:cubicBezTo>
                    <a:pt x="21860" y="66702"/>
                    <a:pt x="23822" y="69505"/>
                    <a:pt x="26345" y="72027"/>
                  </a:cubicBezTo>
                  <a:cubicBezTo>
                    <a:pt x="28867" y="74550"/>
                    <a:pt x="31950" y="76231"/>
                    <a:pt x="35593" y="77633"/>
                  </a:cubicBezTo>
                  <a:cubicBezTo>
                    <a:pt x="39237" y="79034"/>
                    <a:pt x="43160" y="79594"/>
                    <a:pt x="47364" y="79594"/>
                  </a:cubicBezTo>
                  <a:cubicBezTo>
                    <a:pt x="51288" y="79594"/>
                    <a:pt x="54931" y="79314"/>
                    <a:pt x="57734" y="78473"/>
                  </a:cubicBezTo>
                  <a:cubicBezTo>
                    <a:pt x="60817" y="77633"/>
                    <a:pt x="63339" y="76512"/>
                    <a:pt x="65581" y="75110"/>
                  </a:cubicBezTo>
                  <a:cubicBezTo>
                    <a:pt x="67823" y="73709"/>
                    <a:pt x="69785" y="72308"/>
                    <a:pt x="71467" y="70346"/>
                  </a:cubicBezTo>
                  <a:cubicBezTo>
                    <a:pt x="73148" y="68664"/>
                    <a:pt x="74550" y="66702"/>
                    <a:pt x="75671" y="64741"/>
                  </a:cubicBezTo>
                  <a:cubicBezTo>
                    <a:pt x="75671" y="64741"/>
                    <a:pt x="76231" y="64741"/>
                    <a:pt x="77352" y="65021"/>
                  </a:cubicBezTo>
                  <a:cubicBezTo>
                    <a:pt x="78473" y="65301"/>
                    <a:pt x="79314" y="65581"/>
                    <a:pt x="80715" y="66422"/>
                  </a:cubicBezTo>
                  <a:cubicBezTo>
                    <a:pt x="81837" y="66983"/>
                    <a:pt x="82958" y="68104"/>
                    <a:pt x="84079" y="69225"/>
                  </a:cubicBezTo>
                  <a:cubicBezTo>
                    <a:pt x="85200" y="70346"/>
                    <a:pt x="85480" y="72027"/>
                    <a:pt x="85480" y="73989"/>
                  </a:cubicBezTo>
                  <a:cubicBezTo>
                    <a:pt x="85480" y="75951"/>
                    <a:pt x="84639" y="78193"/>
                    <a:pt x="82958" y="80435"/>
                  </a:cubicBezTo>
                  <a:cubicBezTo>
                    <a:pt x="81276" y="82677"/>
                    <a:pt x="78754" y="84919"/>
                    <a:pt x="75391" y="86881"/>
                  </a:cubicBezTo>
                  <a:cubicBezTo>
                    <a:pt x="72027" y="88843"/>
                    <a:pt x="68104" y="90525"/>
                    <a:pt x="63339" y="91926"/>
                  </a:cubicBezTo>
                  <a:cubicBezTo>
                    <a:pt x="58575" y="93327"/>
                    <a:pt x="53250" y="93888"/>
                    <a:pt x="47084" y="93888"/>
                  </a:cubicBezTo>
                  <a:cubicBezTo>
                    <a:pt x="40077" y="93888"/>
                    <a:pt x="33631" y="92767"/>
                    <a:pt x="27746" y="90525"/>
                  </a:cubicBezTo>
                  <a:cubicBezTo>
                    <a:pt x="21860"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0" y="5886"/>
                    <a:pt x="27466" y="3643"/>
                  </a:cubicBezTo>
                  <a:cubicBezTo>
                    <a:pt x="33071" y="1121"/>
                    <a:pt x="38956" y="0"/>
                    <a:pt x="45683" y="0"/>
                  </a:cubicBezTo>
                  <a:cubicBezTo>
                    <a:pt x="52129" y="0"/>
                    <a:pt x="58014" y="1121"/>
                    <a:pt x="63339" y="3363"/>
                  </a:cubicBezTo>
                  <a:cubicBezTo>
                    <a:pt x="68664" y="5605"/>
                    <a:pt x="73148"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656" y="56052"/>
                    <a:pt x="18778" y="59976"/>
                    <a:pt x="20179" y="63339"/>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7" name="Freeform: Shape 6">
              <a:extLst>
                <a:ext uri="{FF2B5EF4-FFF2-40B4-BE49-F238E27FC236}">
                  <a16:creationId xmlns:a16="http://schemas.microsoft.com/office/drawing/2014/main" xmlns="" id="{5D4E0E50-067A-4481-989F-F2809A246B15}"/>
                </a:ext>
              </a:extLst>
            </p:cNvPr>
            <p:cNvSpPr/>
            <p:nvPr/>
          </p:nvSpPr>
          <p:spPr>
            <a:xfrm>
              <a:off x="9540804" y="4455685"/>
              <a:ext cx="81276" cy="89684"/>
            </a:xfrm>
            <a:custGeom>
              <a:avLst/>
              <a:gdLst>
                <a:gd name="connsiteX0" fmla="*/ 18217 w 81276"/>
                <a:gd name="connsiteY0" fmla="*/ 15975 h 89683"/>
                <a:gd name="connsiteX1" fmla="*/ 30268 w 81276"/>
                <a:gd name="connsiteY1" fmla="*/ 4484 h 89683"/>
                <a:gd name="connsiteX2" fmla="*/ 47925 w 81276"/>
                <a:gd name="connsiteY2" fmla="*/ 0 h 89683"/>
                <a:gd name="connsiteX3" fmla="*/ 63339 w 81276"/>
                <a:gd name="connsiteY3" fmla="*/ 2803 h 89683"/>
                <a:gd name="connsiteX4" fmla="*/ 73989 w 81276"/>
                <a:gd name="connsiteY4" fmla="*/ 10650 h 89683"/>
                <a:gd name="connsiteX5" fmla="*/ 80155 w 81276"/>
                <a:gd name="connsiteY5" fmla="*/ 22701 h 89683"/>
                <a:gd name="connsiteX6" fmla="*/ 82117 w 81276"/>
                <a:gd name="connsiteY6" fmla="*/ 38116 h 89683"/>
                <a:gd name="connsiteX7" fmla="*/ 82117 w 81276"/>
                <a:gd name="connsiteY7" fmla="*/ 83238 h 89683"/>
                <a:gd name="connsiteX8" fmla="*/ 79875 w 81276"/>
                <a:gd name="connsiteY8" fmla="*/ 89964 h 89683"/>
                <a:gd name="connsiteX9" fmla="*/ 73989 w 81276"/>
                <a:gd name="connsiteY9" fmla="*/ 91926 h 89683"/>
                <a:gd name="connsiteX10" fmla="*/ 72027 w 81276"/>
                <a:gd name="connsiteY10" fmla="*/ 91926 h 89683"/>
                <a:gd name="connsiteX11" fmla="*/ 66142 w 81276"/>
                <a:gd name="connsiteY11" fmla="*/ 89964 h 89683"/>
                <a:gd name="connsiteX12" fmla="*/ 63900 w 81276"/>
                <a:gd name="connsiteY12" fmla="*/ 83238 h 89683"/>
                <a:gd name="connsiteX13" fmla="*/ 63900 w 81276"/>
                <a:gd name="connsiteY13" fmla="*/ 40358 h 89683"/>
                <a:gd name="connsiteX14" fmla="*/ 58575 w 81276"/>
                <a:gd name="connsiteY14" fmla="*/ 22701 h 89683"/>
                <a:gd name="connsiteX15" fmla="*/ 43441 w 81276"/>
                <a:gd name="connsiteY15" fmla="*/ 16255 h 89683"/>
                <a:gd name="connsiteX16" fmla="*/ 28026 w 81276"/>
                <a:gd name="connsiteY16" fmla="*/ 20459 h 89683"/>
                <a:gd name="connsiteX17" fmla="*/ 18217 w 81276"/>
                <a:gd name="connsiteY17" fmla="*/ 31670 h 89683"/>
                <a:gd name="connsiteX18" fmla="*/ 18217 w 81276"/>
                <a:gd name="connsiteY18" fmla="*/ 83238 h 89683"/>
                <a:gd name="connsiteX19" fmla="*/ 15975 w 81276"/>
                <a:gd name="connsiteY19" fmla="*/ 89964 h 89683"/>
                <a:gd name="connsiteX20" fmla="*/ 10089 w 81276"/>
                <a:gd name="connsiteY20" fmla="*/ 91926 h 89683"/>
                <a:gd name="connsiteX21" fmla="*/ 8128 w 81276"/>
                <a:gd name="connsiteY21" fmla="*/ 91926 h 89683"/>
                <a:gd name="connsiteX22" fmla="*/ 2242 w 81276"/>
                <a:gd name="connsiteY22" fmla="*/ 89964 h 89683"/>
                <a:gd name="connsiteX23" fmla="*/ 0 w 81276"/>
                <a:gd name="connsiteY23" fmla="*/ 83238 h 89683"/>
                <a:gd name="connsiteX24" fmla="*/ 0 w 81276"/>
                <a:gd name="connsiteY24" fmla="*/ 3083 h 89683"/>
                <a:gd name="connsiteX25" fmla="*/ 1962 w 81276"/>
                <a:gd name="connsiteY25" fmla="*/ 1962 h 89683"/>
                <a:gd name="connsiteX26" fmla="*/ 6726 w 81276"/>
                <a:gd name="connsiteY26" fmla="*/ 1121 h 89683"/>
                <a:gd name="connsiteX27" fmla="*/ 14293 w 81276"/>
                <a:gd name="connsiteY27" fmla="*/ 3924 h 89683"/>
                <a:gd name="connsiteX28" fmla="*/ 18217 w 81276"/>
                <a:gd name="connsiteY28" fmla="*/ 15975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276" h="89683">
                  <a:moveTo>
                    <a:pt x="18217" y="15975"/>
                  </a:moveTo>
                  <a:cubicBezTo>
                    <a:pt x="21300" y="11210"/>
                    <a:pt x="25224" y="7567"/>
                    <a:pt x="30268" y="4484"/>
                  </a:cubicBezTo>
                  <a:cubicBezTo>
                    <a:pt x="35313" y="1682"/>
                    <a:pt x="41198" y="0"/>
                    <a:pt x="47925" y="0"/>
                  </a:cubicBezTo>
                  <a:cubicBezTo>
                    <a:pt x="53810" y="0"/>
                    <a:pt x="58855" y="841"/>
                    <a:pt x="63339" y="2803"/>
                  </a:cubicBezTo>
                  <a:cubicBezTo>
                    <a:pt x="67543" y="4764"/>
                    <a:pt x="71187" y="7287"/>
                    <a:pt x="73989" y="10650"/>
                  </a:cubicBezTo>
                  <a:cubicBezTo>
                    <a:pt x="76792" y="14013"/>
                    <a:pt x="79034" y="17937"/>
                    <a:pt x="80155" y="22701"/>
                  </a:cubicBezTo>
                  <a:cubicBezTo>
                    <a:pt x="81556" y="27466"/>
                    <a:pt x="82117" y="32510"/>
                    <a:pt x="82117" y="38116"/>
                  </a:cubicBezTo>
                  <a:lnTo>
                    <a:pt x="82117" y="83238"/>
                  </a:lnTo>
                  <a:cubicBezTo>
                    <a:pt x="82117" y="86601"/>
                    <a:pt x="81276" y="88843"/>
                    <a:pt x="79875" y="89964"/>
                  </a:cubicBezTo>
                  <a:cubicBezTo>
                    <a:pt x="78193" y="91085"/>
                    <a:pt x="76512" y="91926"/>
                    <a:pt x="73989" y="91926"/>
                  </a:cubicBezTo>
                  <a:lnTo>
                    <a:pt x="72027" y="91926"/>
                  </a:lnTo>
                  <a:cubicBezTo>
                    <a:pt x="69505" y="91926"/>
                    <a:pt x="67543" y="91365"/>
                    <a:pt x="66142" y="89964"/>
                  </a:cubicBezTo>
                  <a:cubicBezTo>
                    <a:pt x="64741" y="88843"/>
                    <a:pt x="63900" y="86321"/>
                    <a:pt x="63900" y="83238"/>
                  </a:cubicBezTo>
                  <a:lnTo>
                    <a:pt x="63900" y="40358"/>
                  </a:lnTo>
                  <a:cubicBezTo>
                    <a:pt x="63900" y="32791"/>
                    <a:pt x="62218" y="26905"/>
                    <a:pt x="58575" y="22701"/>
                  </a:cubicBezTo>
                  <a:cubicBezTo>
                    <a:pt x="54931" y="18497"/>
                    <a:pt x="49887" y="16255"/>
                    <a:pt x="43441" y="16255"/>
                  </a:cubicBezTo>
                  <a:cubicBezTo>
                    <a:pt x="37555" y="16255"/>
                    <a:pt x="32510" y="17657"/>
                    <a:pt x="28026" y="20459"/>
                  </a:cubicBezTo>
                  <a:cubicBezTo>
                    <a:pt x="23822" y="23262"/>
                    <a:pt x="20459" y="27185"/>
                    <a:pt x="18217" y="31670"/>
                  </a:cubicBezTo>
                  <a:lnTo>
                    <a:pt x="18217" y="83238"/>
                  </a:lnTo>
                  <a:cubicBezTo>
                    <a:pt x="18217" y="86601"/>
                    <a:pt x="17376" y="88843"/>
                    <a:pt x="15975" y="89964"/>
                  </a:cubicBezTo>
                  <a:cubicBezTo>
                    <a:pt x="14293" y="91085"/>
                    <a:pt x="12332" y="91926"/>
                    <a:pt x="10089" y="91926"/>
                  </a:cubicBezTo>
                  <a:lnTo>
                    <a:pt x="8128" y="91926"/>
                  </a:lnTo>
                  <a:cubicBezTo>
                    <a:pt x="5605" y="91926"/>
                    <a:pt x="3643" y="91365"/>
                    <a:pt x="2242" y="89964"/>
                  </a:cubicBezTo>
                  <a:cubicBezTo>
                    <a:pt x="841" y="88843"/>
                    <a:pt x="0" y="86321"/>
                    <a:pt x="0" y="83238"/>
                  </a:cubicBezTo>
                  <a:lnTo>
                    <a:pt x="0" y="3083"/>
                  </a:lnTo>
                  <a:cubicBezTo>
                    <a:pt x="0" y="2803"/>
                    <a:pt x="560" y="2522"/>
                    <a:pt x="1962" y="1962"/>
                  </a:cubicBezTo>
                  <a:cubicBezTo>
                    <a:pt x="3363" y="1401"/>
                    <a:pt x="4764" y="1121"/>
                    <a:pt x="6726" y="1121"/>
                  </a:cubicBezTo>
                  <a:cubicBezTo>
                    <a:pt x="9529" y="1121"/>
                    <a:pt x="12051" y="1962"/>
                    <a:pt x="14293" y="3924"/>
                  </a:cubicBezTo>
                  <a:cubicBezTo>
                    <a:pt x="16816" y="6446"/>
                    <a:pt x="17937" y="10370"/>
                    <a:pt x="18217" y="15975"/>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8" name="Freeform: Shape 7">
              <a:extLst>
                <a:ext uri="{FF2B5EF4-FFF2-40B4-BE49-F238E27FC236}">
                  <a16:creationId xmlns:a16="http://schemas.microsoft.com/office/drawing/2014/main" xmlns="" id="{211FC4A7-802E-4E7B-B929-57F68329259A}"/>
                </a:ext>
              </a:extLst>
            </p:cNvPr>
            <p:cNvSpPr/>
            <p:nvPr/>
          </p:nvSpPr>
          <p:spPr>
            <a:xfrm>
              <a:off x="9656552" y="4455685"/>
              <a:ext cx="86881" cy="92487"/>
            </a:xfrm>
            <a:custGeom>
              <a:avLst/>
              <a:gdLst>
                <a:gd name="connsiteX0" fmla="*/ 70346 w 86881"/>
                <a:gd name="connsiteY0" fmla="*/ 39517 h 92486"/>
                <a:gd name="connsiteX1" fmla="*/ 63059 w 86881"/>
                <a:gd name="connsiteY1" fmla="*/ 21020 h 92486"/>
                <a:gd name="connsiteX2" fmla="*/ 45122 w 86881"/>
                <a:gd name="connsiteY2" fmla="*/ 14293 h 92486"/>
                <a:gd name="connsiteX3" fmla="*/ 34752 w 86881"/>
                <a:gd name="connsiteY3" fmla="*/ 16255 h 92486"/>
                <a:gd name="connsiteX4" fmla="*/ 26345 w 86881"/>
                <a:gd name="connsiteY4" fmla="*/ 21580 h 92486"/>
                <a:gd name="connsiteX5" fmla="*/ 20179 w 86881"/>
                <a:gd name="connsiteY5" fmla="*/ 29708 h 92486"/>
                <a:gd name="connsiteX6" fmla="*/ 16816 w 86881"/>
                <a:gd name="connsiteY6" fmla="*/ 39797 h 92486"/>
                <a:gd name="connsiteX7" fmla="*/ 70346 w 86881"/>
                <a:gd name="connsiteY7" fmla="*/ 39797 h 92486"/>
                <a:gd name="connsiteX8" fmla="*/ 19899 w 86881"/>
                <a:gd name="connsiteY8" fmla="*/ 63339 h 92486"/>
                <a:gd name="connsiteX9" fmla="*/ 26345 w 86881"/>
                <a:gd name="connsiteY9" fmla="*/ 72027 h 92486"/>
                <a:gd name="connsiteX10" fmla="*/ 35593 w 86881"/>
                <a:gd name="connsiteY10" fmla="*/ 77633 h 92486"/>
                <a:gd name="connsiteX11" fmla="*/ 47364 w 86881"/>
                <a:gd name="connsiteY11" fmla="*/ 79594 h 92486"/>
                <a:gd name="connsiteX12" fmla="*/ 57734 w 86881"/>
                <a:gd name="connsiteY12" fmla="*/ 78473 h 92486"/>
                <a:gd name="connsiteX13" fmla="*/ 65581 w 86881"/>
                <a:gd name="connsiteY13" fmla="*/ 75110 h 92486"/>
                <a:gd name="connsiteX14" fmla="*/ 71467 w 86881"/>
                <a:gd name="connsiteY14" fmla="*/ 70346 h 92486"/>
                <a:gd name="connsiteX15" fmla="*/ 75671 w 86881"/>
                <a:gd name="connsiteY15" fmla="*/ 64741 h 92486"/>
                <a:gd name="connsiteX16" fmla="*/ 77352 w 86881"/>
                <a:gd name="connsiteY16" fmla="*/ 65021 h 92486"/>
                <a:gd name="connsiteX17" fmla="*/ 80716 w 86881"/>
                <a:gd name="connsiteY17" fmla="*/ 66422 h 92486"/>
                <a:gd name="connsiteX18" fmla="*/ 84079 w 86881"/>
                <a:gd name="connsiteY18" fmla="*/ 69225 h 92486"/>
                <a:gd name="connsiteX19" fmla="*/ 85480 w 86881"/>
                <a:gd name="connsiteY19" fmla="*/ 73989 h 92486"/>
                <a:gd name="connsiteX20" fmla="*/ 82958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19899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346" y="39517"/>
                  </a:moveTo>
                  <a:cubicBezTo>
                    <a:pt x="69785" y="31670"/>
                    <a:pt x="67263" y="25504"/>
                    <a:pt x="63059" y="21020"/>
                  </a:cubicBezTo>
                  <a:cubicBezTo>
                    <a:pt x="58575" y="16535"/>
                    <a:pt x="52689" y="14293"/>
                    <a:pt x="45122" y="14293"/>
                  </a:cubicBezTo>
                  <a:cubicBezTo>
                    <a:pt x="41479" y="14293"/>
                    <a:pt x="38116" y="14854"/>
                    <a:pt x="34752" y="16255"/>
                  </a:cubicBezTo>
                  <a:cubicBezTo>
                    <a:pt x="31670" y="17376"/>
                    <a:pt x="28867" y="19338"/>
                    <a:pt x="26345" y="21580"/>
                  </a:cubicBezTo>
                  <a:cubicBezTo>
                    <a:pt x="23822" y="23822"/>
                    <a:pt x="21861" y="26625"/>
                    <a:pt x="20179" y="29708"/>
                  </a:cubicBezTo>
                  <a:cubicBezTo>
                    <a:pt x="18497" y="32791"/>
                    <a:pt x="17376" y="36154"/>
                    <a:pt x="16816" y="39797"/>
                  </a:cubicBezTo>
                  <a:lnTo>
                    <a:pt x="70346" y="39797"/>
                  </a:lnTo>
                  <a:close/>
                  <a:moveTo>
                    <a:pt x="19899" y="63339"/>
                  </a:moveTo>
                  <a:cubicBezTo>
                    <a:pt x="21580" y="66702"/>
                    <a:pt x="23542" y="69505"/>
                    <a:pt x="26345" y="72027"/>
                  </a:cubicBezTo>
                  <a:cubicBezTo>
                    <a:pt x="28867" y="74550"/>
                    <a:pt x="31950" y="76231"/>
                    <a:pt x="35593" y="77633"/>
                  </a:cubicBezTo>
                  <a:cubicBezTo>
                    <a:pt x="39237" y="79034"/>
                    <a:pt x="43160" y="79594"/>
                    <a:pt x="47364" y="79594"/>
                  </a:cubicBezTo>
                  <a:cubicBezTo>
                    <a:pt x="51288" y="79594"/>
                    <a:pt x="54651" y="79314"/>
                    <a:pt x="57734" y="78473"/>
                  </a:cubicBezTo>
                  <a:cubicBezTo>
                    <a:pt x="60817" y="77633"/>
                    <a:pt x="63339" y="76512"/>
                    <a:pt x="65581" y="75110"/>
                  </a:cubicBezTo>
                  <a:cubicBezTo>
                    <a:pt x="67823" y="73709"/>
                    <a:pt x="69785" y="72308"/>
                    <a:pt x="71467" y="70346"/>
                  </a:cubicBezTo>
                  <a:cubicBezTo>
                    <a:pt x="73148" y="68664"/>
                    <a:pt x="74550" y="66702"/>
                    <a:pt x="75671" y="64741"/>
                  </a:cubicBezTo>
                  <a:cubicBezTo>
                    <a:pt x="75671" y="64741"/>
                    <a:pt x="76231" y="64741"/>
                    <a:pt x="77352" y="65021"/>
                  </a:cubicBezTo>
                  <a:cubicBezTo>
                    <a:pt x="78473" y="65301"/>
                    <a:pt x="79314" y="65581"/>
                    <a:pt x="80716" y="66422"/>
                  </a:cubicBezTo>
                  <a:cubicBezTo>
                    <a:pt x="81837" y="66983"/>
                    <a:pt x="82958" y="68104"/>
                    <a:pt x="84079" y="69225"/>
                  </a:cubicBezTo>
                  <a:cubicBezTo>
                    <a:pt x="85200" y="70346"/>
                    <a:pt x="85480" y="72027"/>
                    <a:pt x="85480" y="73989"/>
                  </a:cubicBezTo>
                  <a:cubicBezTo>
                    <a:pt x="85480" y="75951"/>
                    <a:pt x="84639" y="78193"/>
                    <a:pt x="82958" y="80435"/>
                  </a:cubicBezTo>
                  <a:cubicBezTo>
                    <a:pt x="81276" y="82677"/>
                    <a:pt x="78754" y="84919"/>
                    <a:pt x="75391" y="86881"/>
                  </a:cubicBezTo>
                  <a:cubicBezTo>
                    <a:pt x="72027" y="88843"/>
                    <a:pt x="68104" y="90525"/>
                    <a:pt x="63339" y="91926"/>
                  </a:cubicBezTo>
                  <a:cubicBezTo>
                    <a:pt x="58575" y="93327"/>
                    <a:pt x="53250" y="93888"/>
                    <a:pt x="47084" y="93888"/>
                  </a:cubicBezTo>
                  <a:cubicBezTo>
                    <a:pt x="40078" y="93888"/>
                    <a:pt x="33632" y="92767"/>
                    <a:pt x="27746" y="90525"/>
                  </a:cubicBezTo>
                  <a:cubicBezTo>
                    <a:pt x="21861"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1" y="5886"/>
                    <a:pt x="27466" y="3643"/>
                  </a:cubicBezTo>
                  <a:cubicBezTo>
                    <a:pt x="33071" y="1401"/>
                    <a:pt x="38956" y="0"/>
                    <a:pt x="45683" y="0"/>
                  </a:cubicBezTo>
                  <a:cubicBezTo>
                    <a:pt x="52129" y="0"/>
                    <a:pt x="58014" y="1121"/>
                    <a:pt x="63339" y="3363"/>
                  </a:cubicBezTo>
                  <a:cubicBezTo>
                    <a:pt x="68664" y="5605"/>
                    <a:pt x="73148"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376" y="56052"/>
                    <a:pt x="18217" y="59976"/>
                    <a:pt x="19899" y="63339"/>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9" name="Freeform: Shape 8">
              <a:extLst>
                <a:ext uri="{FF2B5EF4-FFF2-40B4-BE49-F238E27FC236}">
                  <a16:creationId xmlns:a16="http://schemas.microsoft.com/office/drawing/2014/main" xmlns="" id="{BDEF9395-2D0A-47E2-8B9C-D8AB04A3803E}"/>
                </a:ext>
              </a:extLst>
            </p:cNvPr>
            <p:cNvSpPr/>
            <p:nvPr/>
          </p:nvSpPr>
          <p:spPr>
            <a:xfrm>
              <a:off x="9778746" y="4455965"/>
              <a:ext cx="53250" cy="89684"/>
            </a:xfrm>
            <a:custGeom>
              <a:avLst/>
              <a:gdLst>
                <a:gd name="connsiteX0" fmla="*/ 17937 w 53249"/>
                <a:gd name="connsiteY0" fmla="*/ 16816 h 89683"/>
                <a:gd name="connsiteX1" fmla="*/ 40638 w 53249"/>
                <a:gd name="connsiteY1" fmla="*/ 0 h 89683"/>
                <a:gd name="connsiteX2" fmla="*/ 51568 w 53249"/>
                <a:gd name="connsiteY2" fmla="*/ 3083 h 89683"/>
                <a:gd name="connsiteX3" fmla="*/ 55492 w 53249"/>
                <a:gd name="connsiteY3" fmla="*/ 11771 h 89683"/>
                <a:gd name="connsiteX4" fmla="*/ 54651 w 53249"/>
                <a:gd name="connsiteY4" fmla="*/ 16255 h 89683"/>
                <a:gd name="connsiteX5" fmla="*/ 52689 w 53249"/>
                <a:gd name="connsiteY5" fmla="*/ 19338 h 89683"/>
                <a:gd name="connsiteX6" fmla="*/ 50727 w 53249"/>
                <a:gd name="connsiteY6" fmla="*/ 21020 h 89683"/>
                <a:gd name="connsiteX7" fmla="*/ 49606 w 53249"/>
                <a:gd name="connsiteY7" fmla="*/ 21300 h 89683"/>
                <a:gd name="connsiteX8" fmla="*/ 44842 w 53249"/>
                <a:gd name="connsiteY8" fmla="*/ 18497 h 89683"/>
                <a:gd name="connsiteX9" fmla="*/ 38396 w 53249"/>
                <a:gd name="connsiteY9" fmla="*/ 17376 h 89683"/>
                <a:gd name="connsiteX10" fmla="*/ 29147 w 53249"/>
                <a:gd name="connsiteY10" fmla="*/ 19899 h 89683"/>
                <a:gd name="connsiteX11" fmla="*/ 22982 w 53249"/>
                <a:gd name="connsiteY11" fmla="*/ 26905 h 89683"/>
                <a:gd name="connsiteX12" fmla="*/ 19338 w 53249"/>
                <a:gd name="connsiteY12" fmla="*/ 37835 h 89683"/>
                <a:gd name="connsiteX13" fmla="*/ 18217 w 53249"/>
                <a:gd name="connsiteY13" fmla="*/ 51848 h 89683"/>
                <a:gd name="connsiteX14" fmla="*/ 18217 w 53249"/>
                <a:gd name="connsiteY14" fmla="*/ 83238 h 89683"/>
                <a:gd name="connsiteX15" fmla="*/ 15975 w 53249"/>
                <a:gd name="connsiteY15" fmla="*/ 89964 h 89683"/>
                <a:gd name="connsiteX16" fmla="*/ 10089 w 53249"/>
                <a:gd name="connsiteY16" fmla="*/ 91926 h 89683"/>
                <a:gd name="connsiteX17" fmla="*/ 8128 w 53249"/>
                <a:gd name="connsiteY17" fmla="*/ 91926 h 89683"/>
                <a:gd name="connsiteX18" fmla="*/ 2242 w 53249"/>
                <a:gd name="connsiteY18" fmla="*/ 89964 h 89683"/>
                <a:gd name="connsiteX19" fmla="*/ 0 w 53249"/>
                <a:gd name="connsiteY19" fmla="*/ 83238 h 89683"/>
                <a:gd name="connsiteX20" fmla="*/ 0 w 53249"/>
                <a:gd name="connsiteY20" fmla="*/ 3083 h 89683"/>
                <a:gd name="connsiteX21" fmla="*/ 1962 w 53249"/>
                <a:gd name="connsiteY21" fmla="*/ 1962 h 89683"/>
                <a:gd name="connsiteX22" fmla="*/ 6726 w 53249"/>
                <a:gd name="connsiteY22" fmla="*/ 1121 h 89683"/>
                <a:gd name="connsiteX23" fmla="*/ 10930 w 53249"/>
                <a:gd name="connsiteY23" fmla="*/ 1682 h 89683"/>
                <a:gd name="connsiteX24" fmla="*/ 14574 w 53249"/>
                <a:gd name="connsiteY24" fmla="*/ 4204 h 89683"/>
                <a:gd name="connsiteX25" fmla="*/ 17376 w 53249"/>
                <a:gd name="connsiteY25" fmla="*/ 8968 h 89683"/>
                <a:gd name="connsiteX26" fmla="*/ 17937 w 53249"/>
                <a:gd name="connsiteY26" fmla="*/ 16816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49" h="89683">
                  <a:moveTo>
                    <a:pt x="17937" y="16816"/>
                  </a:moveTo>
                  <a:cubicBezTo>
                    <a:pt x="21860" y="5605"/>
                    <a:pt x="29428" y="0"/>
                    <a:pt x="40638" y="0"/>
                  </a:cubicBezTo>
                  <a:cubicBezTo>
                    <a:pt x="45403" y="0"/>
                    <a:pt x="49046" y="1121"/>
                    <a:pt x="51568" y="3083"/>
                  </a:cubicBezTo>
                  <a:cubicBezTo>
                    <a:pt x="54091" y="5045"/>
                    <a:pt x="55492" y="8128"/>
                    <a:pt x="55492" y="11771"/>
                  </a:cubicBezTo>
                  <a:cubicBezTo>
                    <a:pt x="55492" y="13453"/>
                    <a:pt x="55212" y="14854"/>
                    <a:pt x="54651" y="16255"/>
                  </a:cubicBezTo>
                  <a:cubicBezTo>
                    <a:pt x="54091" y="17376"/>
                    <a:pt x="53530" y="18497"/>
                    <a:pt x="52689" y="19338"/>
                  </a:cubicBezTo>
                  <a:cubicBezTo>
                    <a:pt x="52129" y="20179"/>
                    <a:pt x="51288" y="20739"/>
                    <a:pt x="50727" y="21020"/>
                  </a:cubicBezTo>
                  <a:cubicBezTo>
                    <a:pt x="50167" y="21300"/>
                    <a:pt x="49887" y="21300"/>
                    <a:pt x="49606" y="21300"/>
                  </a:cubicBezTo>
                  <a:cubicBezTo>
                    <a:pt x="48205" y="20179"/>
                    <a:pt x="46523" y="19338"/>
                    <a:pt x="44842" y="18497"/>
                  </a:cubicBezTo>
                  <a:cubicBezTo>
                    <a:pt x="42880" y="17657"/>
                    <a:pt x="40918" y="17376"/>
                    <a:pt x="38396" y="17376"/>
                  </a:cubicBezTo>
                  <a:cubicBezTo>
                    <a:pt x="34753" y="17376"/>
                    <a:pt x="31670" y="18217"/>
                    <a:pt x="29147" y="19899"/>
                  </a:cubicBezTo>
                  <a:cubicBezTo>
                    <a:pt x="26625" y="21580"/>
                    <a:pt x="24383" y="23822"/>
                    <a:pt x="22982" y="26905"/>
                  </a:cubicBezTo>
                  <a:cubicBezTo>
                    <a:pt x="21300" y="29988"/>
                    <a:pt x="20179" y="33631"/>
                    <a:pt x="19338" y="37835"/>
                  </a:cubicBezTo>
                  <a:cubicBezTo>
                    <a:pt x="18497" y="42039"/>
                    <a:pt x="18217" y="46804"/>
                    <a:pt x="18217" y="51848"/>
                  </a:cubicBezTo>
                  <a:lnTo>
                    <a:pt x="18217" y="83238"/>
                  </a:lnTo>
                  <a:cubicBezTo>
                    <a:pt x="18217" y="86601"/>
                    <a:pt x="17376" y="88843"/>
                    <a:pt x="15975" y="89964"/>
                  </a:cubicBezTo>
                  <a:cubicBezTo>
                    <a:pt x="14293" y="91085"/>
                    <a:pt x="12612" y="91926"/>
                    <a:pt x="10089"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8128" y="1121"/>
                    <a:pt x="9529" y="1401"/>
                    <a:pt x="10930" y="1682"/>
                  </a:cubicBezTo>
                  <a:cubicBezTo>
                    <a:pt x="12332" y="2242"/>
                    <a:pt x="13453" y="2803"/>
                    <a:pt x="14574" y="4204"/>
                  </a:cubicBezTo>
                  <a:cubicBezTo>
                    <a:pt x="15695" y="5325"/>
                    <a:pt x="16536" y="7007"/>
                    <a:pt x="17376" y="8968"/>
                  </a:cubicBezTo>
                  <a:cubicBezTo>
                    <a:pt x="17656" y="11210"/>
                    <a:pt x="17937" y="13733"/>
                    <a:pt x="17937" y="16816"/>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0" name="Freeform: Shape 9">
              <a:extLst>
                <a:ext uri="{FF2B5EF4-FFF2-40B4-BE49-F238E27FC236}">
                  <a16:creationId xmlns:a16="http://schemas.microsoft.com/office/drawing/2014/main" xmlns="" id="{D03C6CE5-0B25-4D6F-9E2C-342C9148695B}"/>
                </a:ext>
              </a:extLst>
            </p:cNvPr>
            <p:cNvSpPr/>
            <p:nvPr/>
          </p:nvSpPr>
          <p:spPr>
            <a:xfrm>
              <a:off x="9850774" y="4445876"/>
              <a:ext cx="89684" cy="140131"/>
            </a:xfrm>
            <a:custGeom>
              <a:avLst/>
              <a:gdLst>
                <a:gd name="connsiteX0" fmla="*/ 44842 w 89683"/>
                <a:gd name="connsiteY0" fmla="*/ 63620 h 140131"/>
                <a:gd name="connsiteX1" fmla="*/ 59976 w 89683"/>
                <a:gd name="connsiteY1" fmla="*/ 58014 h 140131"/>
                <a:gd name="connsiteX2" fmla="*/ 65862 w 89683"/>
                <a:gd name="connsiteY2" fmla="*/ 43441 h 140131"/>
                <a:gd name="connsiteX3" fmla="*/ 59976 w 89683"/>
                <a:gd name="connsiteY3" fmla="*/ 28867 h 140131"/>
                <a:gd name="connsiteX4" fmla="*/ 44562 w 89683"/>
                <a:gd name="connsiteY4" fmla="*/ 23262 h 140131"/>
                <a:gd name="connsiteX5" fmla="*/ 29708 w 89683"/>
                <a:gd name="connsiteY5" fmla="*/ 28867 h 140131"/>
                <a:gd name="connsiteX6" fmla="*/ 23822 w 89683"/>
                <a:gd name="connsiteY6" fmla="*/ 43441 h 140131"/>
                <a:gd name="connsiteX7" fmla="*/ 29708 w 89683"/>
                <a:gd name="connsiteY7" fmla="*/ 58014 h 140131"/>
                <a:gd name="connsiteX8" fmla="*/ 44842 w 89683"/>
                <a:gd name="connsiteY8" fmla="*/ 63620 h 140131"/>
                <a:gd name="connsiteX9" fmla="*/ 45403 w 89683"/>
                <a:gd name="connsiteY9" fmla="*/ 99773 h 140131"/>
                <a:gd name="connsiteX10" fmla="*/ 34752 w 89683"/>
                <a:gd name="connsiteY10" fmla="*/ 101455 h 140131"/>
                <a:gd name="connsiteX11" fmla="*/ 25784 w 89683"/>
                <a:gd name="connsiteY11" fmla="*/ 104538 h 140131"/>
                <a:gd name="connsiteX12" fmla="*/ 19618 w 89683"/>
                <a:gd name="connsiteY12" fmla="*/ 109302 h 140131"/>
                <a:gd name="connsiteX13" fmla="*/ 17376 w 89683"/>
                <a:gd name="connsiteY13" fmla="*/ 115468 h 140131"/>
                <a:gd name="connsiteX14" fmla="*/ 44001 w 89683"/>
                <a:gd name="connsiteY14" fmla="*/ 127800 h 140131"/>
                <a:gd name="connsiteX15" fmla="*/ 65021 w 89683"/>
                <a:gd name="connsiteY15" fmla="*/ 124156 h 140131"/>
                <a:gd name="connsiteX16" fmla="*/ 72588 w 89683"/>
                <a:gd name="connsiteY16" fmla="*/ 113786 h 140131"/>
                <a:gd name="connsiteX17" fmla="*/ 70066 w 89683"/>
                <a:gd name="connsiteY17" fmla="*/ 108181 h 140131"/>
                <a:gd name="connsiteX18" fmla="*/ 63900 w 89683"/>
                <a:gd name="connsiteY18" fmla="*/ 104538 h 140131"/>
                <a:gd name="connsiteX19" fmla="*/ 55212 w 89683"/>
                <a:gd name="connsiteY19" fmla="*/ 102015 h 140131"/>
                <a:gd name="connsiteX20" fmla="*/ 45403 w 89683"/>
                <a:gd name="connsiteY20" fmla="*/ 99773 h 140131"/>
                <a:gd name="connsiteX21" fmla="*/ 70626 w 89683"/>
                <a:gd name="connsiteY21" fmla="*/ 7007 h 140131"/>
                <a:gd name="connsiteX22" fmla="*/ 75390 w 89683"/>
                <a:gd name="connsiteY22" fmla="*/ 1682 h 140131"/>
                <a:gd name="connsiteX23" fmla="*/ 81276 w 89683"/>
                <a:gd name="connsiteY23" fmla="*/ 0 h 140131"/>
                <a:gd name="connsiteX24" fmla="*/ 85760 w 89683"/>
                <a:gd name="connsiteY24" fmla="*/ 1121 h 140131"/>
                <a:gd name="connsiteX25" fmla="*/ 88843 w 89683"/>
                <a:gd name="connsiteY25" fmla="*/ 3643 h 140131"/>
                <a:gd name="connsiteX26" fmla="*/ 90525 w 89683"/>
                <a:gd name="connsiteY26" fmla="*/ 6166 h 140131"/>
                <a:gd name="connsiteX27" fmla="*/ 90805 w 89683"/>
                <a:gd name="connsiteY27" fmla="*/ 7567 h 140131"/>
                <a:gd name="connsiteX28" fmla="*/ 75671 w 89683"/>
                <a:gd name="connsiteY28" fmla="*/ 23262 h 140131"/>
                <a:gd name="connsiteX29" fmla="*/ 81276 w 89683"/>
                <a:gd name="connsiteY29" fmla="*/ 32510 h 140131"/>
                <a:gd name="connsiteX30" fmla="*/ 83238 w 89683"/>
                <a:gd name="connsiteY30" fmla="*/ 43160 h 140131"/>
                <a:gd name="connsiteX31" fmla="*/ 80435 w 89683"/>
                <a:gd name="connsiteY31" fmla="*/ 56052 h 140131"/>
                <a:gd name="connsiteX32" fmla="*/ 72588 w 89683"/>
                <a:gd name="connsiteY32" fmla="*/ 66422 h 140131"/>
                <a:gd name="connsiteX33" fmla="*/ 60537 w 89683"/>
                <a:gd name="connsiteY33" fmla="*/ 73148 h 140131"/>
                <a:gd name="connsiteX34" fmla="*/ 44842 w 89683"/>
                <a:gd name="connsiteY34" fmla="*/ 75671 h 140131"/>
                <a:gd name="connsiteX35" fmla="*/ 43160 w 89683"/>
                <a:gd name="connsiteY35" fmla="*/ 75671 h 140131"/>
                <a:gd name="connsiteX36" fmla="*/ 41479 w 89683"/>
                <a:gd name="connsiteY36" fmla="*/ 75391 h 140131"/>
                <a:gd name="connsiteX37" fmla="*/ 40638 w 89683"/>
                <a:gd name="connsiteY37" fmla="*/ 78754 h 140131"/>
                <a:gd name="connsiteX38" fmla="*/ 42320 w 89683"/>
                <a:gd name="connsiteY38" fmla="*/ 82397 h 140131"/>
                <a:gd name="connsiteX39" fmla="*/ 47084 w 89683"/>
                <a:gd name="connsiteY39" fmla="*/ 84639 h 140131"/>
                <a:gd name="connsiteX40" fmla="*/ 54651 w 89683"/>
                <a:gd name="connsiteY40" fmla="*/ 86601 h 140131"/>
                <a:gd name="connsiteX41" fmla="*/ 65021 w 89683"/>
                <a:gd name="connsiteY41" fmla="*/ 89123 h 140131"/>
                <a:gd name="connsiteX42" fmla="*/ 74550 w 89683"/>
                <a:gd name="connsiteY42" fmla="*/ 92206 h 140131"/>
                <a:gd name="connsiteX43" fmla="*/ 82677 w 89683"/>
                <a:gd name="connsiteY43" fmla="*/ 96971 h 140131"/>
                <a:gd name="connsiteX44" fmla="*/ 88563 w 89683"/>
                <a:gd name="connsiteY44" fmla="*/ 103697 h 140131"/>
                <a:gd name="connsiteX45" fmla="*/ 90805 w 89683"/>
                <a:gd name="connsiteY45" fmla="*/ 113226 h 140131"/>
                <a:gd name="connsiteX46" fmla="*/ 78473 w 89683"/>
                <a:gd name="connsiteY46" fmla="*/ 133125 h 140131"/>
                <a:gd name="connsiteX47" fmla="*/ 44001 w 89683"/>
                <a:gd name="connsiteY47" fmla="*/ 140411 h 140131"/>
                <a:gd name="connsiteX48" fmla="*/ 10650 w 89683"/>
                <a:gd name="connsiteY48" fmla="*/ 134526 h 140131"/>
                <a:gd name="connsiteX49" fmla="*/ 0 w 89683"/>
                <a:gd name="connsiteY49" fmla="*/ 116029 h 140131"/>
                <a:gd name="connsiteX50" fmla="*/ 2242 w 89683"/>
                <a:gd name="connsiteY50" fmla="*/ 107060 h 140131"/>
                <a:gd name="connsiteX51" fmla="*/ 8408 w 89683"/>
                <a:gd name="connsiteY51" fmla="*/ 100054 h 140131"/>
                <a:gd name="connsiteX52" fmla="*/ 17376 w 89683"/>
                <a:gd name="connsiteY52" fmla="*/ 94729 h 140131"/>
                <a:gd name="connsiteX53" fmla="*/ 28587 w 89683"/>
                <a:gd name="connsiteY53" fmla="*/ 91365 h 140131"/>
                <a:gd name="connsiteX54" fmla="*/ 25784 w 89683"/>
                <a:gd name="connsiteY54" fmla="*/ 87722 h 140131"/>
                <a:gd name="connsiteX55" fmla="*/ 24663 w 89683"/>
                <a:gd name="connsiteY55" fmla="*/ 82958 h 140131"/>
                <a:gd name="connsiteX56" fmla="*/ 26064 w 89683"/>
                <a:gd name="connsiteY56" fmla="*/ 77633 h 140131"/>
                <a:gd name="connsiteX57" fmla="*/ 29708 w 89683"/>
                <a:gd name="connsiteY57" fmla="*/ 73148 h 140131"/>
                <a:gd name="connsiteX58" fmla="*/ 12612 w 89683"/>
                <a:gd name="connsiteY58" fmla="*/ 61938 h 140131"/>
                <a:gd name="connsiteX59" fmla="*/ 6446 w 89683"/>
                <a:gd name="connsiteY59" fmla="*/ 43721 h 140131"/>
                <a:gd name="connsiteX60" fmla="*/ 9249 w 89683"/>
                <a:gd name="connsiteY60" fmla="*/ 30549 h 140131"/>
                <a:gd name="connsiteX61" fmla="*/ 17096 w 89683"/>
                <a:gd name="connsiteY61" fmla="*/ 19899 h 140131"/>
                <a:gd name="connsiteX62" fmla="*/ 29147 w 89683"/>
                <a:gd name="connsiteY62" fmla="*/ 12612 h 140131"/>
                <a:gd name="connsiteX63" fmla="*/ 44562 w 89683"/>
                <a:gd name="connsiteY63" fmla="*/ 10089 h 140131"/>
                <a:gd name="connsiteX64" fmla="*/ 55772 w 89683"/>
                <a:gd name="connsiteY64" fmla="*/ 11491 h 140131"/>
                <a:gd name="connsiteX65" fmla="*/ 65862 w 89683"/>
                <a:gd name="connsiteY65" fmla="*/ 15414 h 140131"/>
                <a:gd name="connsiteX66" fmla="*/ 70626 w 89683"/>
                <a:gd name="connsiteY66" fmla="*/ 7007 h 14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9683" h="140131">
                  <a:moveTo>
                    <a:pt x="44842" y="63620"/>
                  </a:moveTo>
                  <a:cubicBezTo>
                    <a:pt x="51008" y="63620"/>
                    <a:pt x="56052" y="61658"/>
                    <a:pt x="59976" y="58014"/>
                  </a:cubicBezTo>
                  <a:cubicBezTo>
                    <a:pt x="63900" y="54371"/>
                    <a:pt x="65862" y="49326"/>
                    <a:pt x="65862" y="43441"/>
                  </a:cubicBezTo>
                  <a:cubicBezTo>
                    <a:pt x="65862" y="37555"/>
                    <a:pt x="63900" y="32791"/>
                    <a:pt x="59976" y="28867"/>
                  </a:cubicBezTo>
                  <a:cubicBezTo>
                    <a:pt x="56052" y="25224"/>
                    <a:pt x="51008" y="23262"/>
                    <a:pt x="44562" y="23262"/>
                  </a:cubicBezTo>
                  <a:cubicBezTo>
                    <a:pt x="38396" y="23262"/>
                    <a:pt x="33631" y="25224"/>
                    <a:pt x="29708" y="28867"/>
                  </a:cubicBezTo>
                  <a:cubicBezTo>
                    <a:pt x="25784" y="32510"/>
                    <a:pt x="23822" y="37555"/>
                    <a:pt x="23822" y="43441"/>
                  </a:cubicBezTo>
                  <a:cubicBezTo>
                    <a:pt x="23822" y="49326"/>
                    <a:pt x="25784" y="54371"/>
                    <a:pt x="29708" y="58014"/>
                  </a:cubicBezTo>
                  <a:cubicBezTo>
                    <a:pt x="33631" y="61938"/>
                    <a:pt x="38676" y="63620"/>
                    <a:pt x="44842" y="63620"/>
                  </a:cubicBezTo>
                  <a:moveTo>
                    <a:pt x="45403" y="99773"/>
                  </a:moveTo>
                  <a:cubicBezTo>
                    <a:pt x="41759" y="100054"/>
                    <a:pt x="38116" y="100614"/>
                    <a:pt x="34752" y="101455"/>
                  </a:cubicBezTo>
                  <a:cubicBezTo>
                    <a:pt x="31389" y="102296"/>
                    <a:pt x="28306" y="103417"/>
                    <a:pt x="25784" y="104538"/>
                  </a:cubicBezTo>
                  <a:cubicBezTo>
                    <a:pt x="23262" y="105939"/>
                    <a:pt x="21300" y="107340"/>
                    <a:pt x="19618" y="109302"/>
                  </a:cubicBezTo>
                  <a:cubicBezTo>
                    <a:pt x="18217" y="111264"/>
                    <a:pt x="17376" y="113226"/>
                    <a:pt x="17376" y="115468"/>
                  </a:cubicBezTo>
                  <a:cubicBezTo>
                    <a:pt x="17376" y="123876"/>
                    <a:pt x="26345" y="127800"/>
                    <a:pt x="44001" y="127800"/>
                  </a:cubicBezTo>
                  <a:cubicBezTo>
                    <a:pt x="52969" y="127800"/>
                    <a:pt x="59976" y="126679"/>
                    <a:pt x="65021" y="124156"/>
                  </a:cubicBezTo>
                  <a:cubicBezTo>
                    <a:pt x="70066" y="121634"/>
                    <a:pt x="72588" y="118271"/>
                    <a:pt x="72588" y="113786"/>
                  </a:cubicBezTo>
                  <a:cubicBezTo>
                    <a:pt x="72588" y="111544"/>
                    <a:pt x="71747" y="109583"/>
                    <a:pt x="70066" y="108181"/>
                  </a:cubicBezTo>
                  <a:cubicBezTo>
                    <a:pt x="68384" y="106780"/>
                    <a:pt x="66422" y="105379"/>
                    <a:pt x="63900" y="104538"/>
                  </a:cubicBezTo>
                  <a:cubicBezTo>
                    <a:pt x="61377" y="103417"/>
                    <a:pt x="58294" y="102576"/>
                    <a:pt x="55212" y="102015"/>
                  </a:cubicBezTo>
                  <a:cubicBezTo>
                    <a:pt x="51849" y="101175"/>
                    <a:pt x="48766" y="100614"/>
                    <a:pt x="45403" y="99773"/>
                  </a:cubicBezTo>
                  <a:moveTo>
                    <a:pt x="70626" y="7007"/>
                  </a:moveTo>
                  <a:cubicBezTo>
                    <a:pt x="72027" y="4484"/>
                    <a:pt x="73709" y="2803"/>
                    <a:pt x="75390" y="1682"/>
                  </a:cubicBezTo>
                  <a:cubicBezTo>
                    <a:pt x="77072" y="561"/>
                    <a:pt x="79034" y="0"/>
                    <a:pt x="81276" y="0"/>
                  </a:cubicBezTo>
                  <a:cubicBezTo>
                    <a:pt x="82958" y="0"/>
                    <a:pt x="84359" y="280"/>
                    <a:pt x="85760" y="1121"/>
                  </a:cubicBezTo>
                  <a:cubicBezTo>
                    <a:pt x="86881" y="1962"/>
                    <a:pt x="88002" y="2803"/>
                    <a:pt x="88843" y="3643"/>
                  </a:cubicBezTo>
                  <a:cubicBezTo>
                    <a:pt x="89684" y="4484"/>
                    <a:pt x="90244" y="5325"/>
                    <a:pt x="90525" y="6166"/>
                  </a:cubicBezTo>
                  <a:cubicBezTo>
                    <a:pt x="90805" y="7007"/>
                    <a:pt x="90805" y="7567"/>
                    <a:pt x="90805" y="7567"/>
                  </a:cubicBezTo>
                  <a:lnTo>
                    <a:pt x="75671" y="23262"/>
                  </a:lnTo>
                  <a:cubicBezTo>
                    <a:pt x="78193" y="26064"/>
                    <a:pt x="80155" y="29147"/>
                    <a:pt x="81276" y="32510"/>
                  </a:cubicBezTo>
                  <a:cubicBezTo>
                    <a:pt x="82677" y="35874"/>
                    <a:pt x="83238" y="39517"/>
                    <a:pt x="83238" y="43160"/>
                  </a:cubicBezTo>
                  <a:cubicBezTo>
                    <a:pt x="83238" y="47925"/>
                    <a:pt x="82397" y="52129"/>
                    <a:pt x="80435" y="56052"/>
                  </a:cubicBezTo>
                  <a:cubicBezTo>
                    <a:pt x="78473" y="59976"/>
                    <a:pt x="75951" y="63339"/>
                    <a:pt x="72588" y="66422"/>
                  </a:cubicBezTo>
                  <a:cubicBezTo>
                    <a:pt x="69225" y="69225"/>
                    <a:pt x="65021" y="71467"/>
                    <a:pt x="60537" y="73148"/>
                  </a:cubicBezTo>
                  <a:cubicBezTo>
                    <a:pt x="55772" y="74830"/>
                    <a:pt x="50727" y="75671"/>
                    <a:pt x="44842" y="75671"/>
                  </a:cubicBezTo>
                  <a:lnTo>
                    <a:pt x="43160" y="75671"/>
                  </a:lnTo>
                  <a:cubicBezTo>
                    <a:pt x="42600" y="75671"/>
                    <a:pt x="42039" y="75671"/>
                    <a:pt x="41479" y="75391"/>
                  </a:cubicBezTo>
                  <a:cubicBezTo>
                    <a:pt x="40918" y="76231"/>
                    <a:pt x="40638" y="77352"/>
                    <a:pt x="40638" y="78754"/>
                  </a:cubicBezTo>
                  <a:cubicBezTo>
                    <a:pt x="40638" y="80155"/>
                    <a:pt x="41199" y="81276"/>
                    <a:pt x="42320" y="82397"/>
                  </a:cubicBezTo>
                  <a:cubicBezTo>
                    <a:pt x="43441" y="83238"/>
                    <a:pt x="44842" y="84079"/>
                    <a:pt x="47084" y="84639"/>
                  </a:cubicBezTo>
                  <a:cubicBezTo>
                    <a:pt x="49046" y="85200"/>
                    <a:pt x="51568" y="86041"/>
                    <a:pt x="54651" y="86601"/>
                  </a:cubicBezTo>
                  <a:cubicBezTo>
                    <a:pt x="57734" y="87162"/>
                    <a:pt x="61097" y="88002"/>
                    <a:pt x="65021" y="89123"/>
                  </a:cubicBezTo>
                  <a:cubicBezTo>
                    <a:pt x="68104" y="89964"/>
                    <a:pt x="71467" y="91085"/>
                    <a:pt x="74550" y="92206"/>
                  </a:cubicBezTo>
                  <a:cubicBezTo>
                    <a:pt x="77633" y="93327"/>
                    <a:pt x="80435" y="95009"/>
                    <a:pt x="82677" y="96971"/>
                  </a:cubicBezTo>
                  <a:cubicBezTo>
                    <a:pt x="85200" y="98933"/>
                    <a:pt x="87161" y="101175"/>
                    <a:pt x="88563" y="103697"/>
                  </a:cubicBezTo>
                  <a:cubicBezTo>
                    <a:pt x="90244" y="106219"/>
                    <a:pt x="90805" y="109583"/>
                    <a:pt x="90805" y="113226"/>
                  </a:cubicBezTo>
                  <a:cubicBezTo>
                    <a:pt x="90805" y="121634"/>
                    <a:pt x="86601" y="128360"/>
                    <a:pt x="78473" y="133125"/>
                  </a:cubicBezTo>
                  <a:cubicBezTo>
                    <a:pt x="70346" y="137889"/>
                    <a:pt x="58855" y="140411"/>
                    <a:pt x="44001" y="140411"/>
                  </a:cubicBezTo>
                  <a:cubicBezTo>
                    <a:pt x="28867" y="140411"/>
                    <a:pt x="17937" y="138450"/>
                    <a:pt x="10650" y="134526"/>
                  </a:cubicBezTo>
                  <a:cubicBezTo>
                    <a:pt x="3643" y="130602"/>
                    <a:pt x="0" y="124436"/>
                    <a:pt x="0" y="116029"/>
                  </a:cubicBezTo>
                  <a:cubicBezTo>
                    <a:pt x="0" y="112946"/>
                    <a:pt x="841" y="109863"/>
                    <a:pt x="2242" y="107060"/>
                  </a:cubicBezTo>
                  <a:cubicBezTo>
                    <a:pt x="3643" y="104258"/>
                    <a:pt x="5605" y="102015"/>
                    <a:pt x="8408" y="100054"/>
                  </a:cubicBezTo>
                  <a:cubicBezTo>
                    <a:pt x="10930" y="98092"/>
                    <a:pt x="14013" y="96410"/>
                    <a:pt x="17376" y="94729"/>
                  </a:cubicBezTo>
                  <a:cubicBezTo>
                    <a:pt x="20739" y="93327"/>
                    <a:pt x="24663" y="92206"/>
                    <a:pt x="28587" y="91365"/>
                  </a:cubicBezTo>
                  <a:cubicBezTo>
                    <a:pt x="27466" y="90244"/>
                    <a:pt x="26625" y="89123"/>
                    <a:pt x="25784" y="87722"/>
                  </a:cubicBezTo>
                  <a:cubicBezTo>
                    <a:pt x="25224" y="86321"/>
                    <a:pt x="24663" y="84639"/>
                    <a:pt x="24663" y="82958"/>
                  </a:cubicBezTo>
                  <a:cubicBezTo>
                    <a:pt x="24663" y="80996"/>
                    <a:pt x="25224" y="79314"/>
                    <a:pt x="26064" y="77633"/>
                  </a:cubicBezTo>
                  <a:cubicBezTo>
                    <a:pt x="26905" y="75951"/>
                    <a:pt x="28306" y="74550"/>
                    <a:pt x="29708" y="73148"/>
                  </a:cubicBezTo>
                  <a:cubicBezTo>
                    <a:pt x="22421" y="70906"/>
                    <a:pt x="16816" y="66983"/>
                    <a:pt x="12612" y="61938"/>
                  </a:cubicBezTo>
                  <a:cubicBezTo>
                    <a:pt x="8408" y="56613"/>
                    <a:pt x="6446" y="50727"/>
                    <a:pt x="6446" y="43721"/>
                  </a:cubicBezTo>
                  <a:cubicBezTo>
                    <a:pt x="6446" y="38956"/>
                    <a:pt x="7287" y="34753"/>
                    <a:pt x="9249" y="30549"/>
                  </a:cubicBezTo>
                  <a:cubicBezTo>
                    <a:pt x="11210" y="26345"/>
                    <a:pt x="13733" y="22982"/>
                    <a:pt x="17096" y="19899"/>
                  </a:cubicBezTo>
                  <a:cubicBezTo>
                    <a:pt x="20459" y="16816"/>
                    <a:pt x="24383" y="14293"/>
                    <a:pt x="29147" y="12612"/>
                  </a:cubicBezTo>
                  <a:cubicBezTo>
                    <a:pt x="33912" y="10930"/>
                    <a:pt x="38956" y="10089"/>
                    <a:pt x="44562" y="10089"/>
                  </a:cubicBezTo>
                  <a:cubicBezTo>
                    <a:pt x="48485" y="10089"/>
                    <a:pt x="52409" y="10650"/>
                    <a:pt x="55772" y="11491"/>
                  </a:cubicBezTo>
                  <a:cubicBezTo>
                    <a:pt x="59416" y="12332"/>
                    <a:pt x="62779" y="13733"/>
                    <a:pt x="65862" y="15414"/>
                  </a:cubicBezTo>
                  <a:lnTo>
                    <a:pt x="70626" y="7007"/>
                  </a:lnTo>
                  <a:close/>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1" name="Freeform: Shape 10">
              <a:extLst>
                <a:ext uri="{FF2B5EF4-FFF2-40B4-BE49-F238E27FC236}">
                  <a16:creationId xmlns:a16="http://schemas.microsoft.com/office/drawing/2014/main" xmlns="" id="{EB2C9280-B899-4689-81A4-77BB14709DAB}"/>
                </a:ext>
              </a:extLst>
            </p:cNvPr>
            <p:cNvSpPr/>
            <p:nvPr/>
          </p:nvSpPr>
          <p:spPr>
            <a:xfrm>
              <a:off x="9960864" y="4457366"/>
              <a:ext cx="86881" cy="126118"/>
            </a:xfrm>
            <a:custGeom>
              <a:avLst/>
              <a:gdLst>
                <a:gd name="connsiteX0" fmla="*/ 34525 w 86881"/>
                <a:gd name="connsiteY0" fmla="*/ 126118 h 126117"/>
                <a:gd name="connsiteX1" fmla="*/ 30881 w 86881"/>
                <a:gd name="connsiteY1" fmla="*/ 125557 h 126117"/>
                <a:gd name="connsiteX2" fmla="*/ 27518 w 86881"/>
                <a:gd name="connsiteY2" fmla="*/ 124156 h 126117"/>
                <a:gd name="connsiteX3" fmla="*/ 25276 w 86881"/>
                <a:gd name="connsiteY3" fmla="*/ 122475 h 126117"/>
                <a:gd name="connsiteX4" fmla="*/ 24716 w 86881"/>
                <a:gd name="connsiteY4" fmla="*/ 121354 h 126117"/>
                <a:gd name="connsiteX5" fmla="*/ 39569 w 86881"/>
                <a:gd name="connsiteY5" fmla="*/ 85200 h 126117"/>
                <a:gd name="connsiteX6" fmla="*/ 34525 w 86881"/>
                <a:gd name="connsiteY6" fmla="*/ 83798 h 126117"/>
                <a:gd name="connsiteX7" fmla="*/ 31722 w 86881"/>
                <a:gd name="connsiteY7" fmla="*/ 79875 h 126117"/>
                <a:gd name="connsiteX8" fmla="*/ 53 w 86881"/>
                <a:gd name="connsiteY8" fmla="*/ 5325 h 126117"/>
                <a:gd name="connsiteX9" fmla="*/ 2575 w 86881"/>
                <a:gd name="connsiteY9" fmla="*/ 2242 h 126117"/>
                <a:gd name="connsiteX10" fmla="*/ 9862 w 86881"/>
                <a:gd name="connsiteY10" fmla="*/ 0 h 126117"/>
                <a:gd name="connsiteX11" fmla="*/ 16588 w 86881"/>
                <a:gd name="connsiteY11" fmla="*/ 2242 h 126117"/>
                <a:gd name="connsiteX12" fmla="*/ 21633 w 86881"/>
                <a:gd name="connsiteY12" fmla="*/ 10370 h 126117"/>
                <a:gd name="connsiteX13" fmla="*/ 45735 w 86881"/>
                <a:gd name="connsiteY13" fmla="*/ 72027 h 126117"/>
                <a:gd name="connsiteX14" fmla="*/ 67035 w 86881"/>
                <a:gd name="connsiteY14" fmla="*/ 10930 h 126117"/>
                <a:gd name="connsiteX15" fmla="*/ 72080 w 86881"/>
                <a:gd name="connsiteY15" fmla="*/ 2522 h 126117"/>
                <a:gd name="connsiteX16" fmla="*/ 78526 w 86881"/>
                <a:gd name="connsiteY16" fmla="*/ 280 h 126117"/>
                <a:gd name="connsiteX17" fmla="*/ 82169 w 86881"/>
                <a:gd name="connsiteY17" fmla="*/ 841 h 126117"/>
                <a:gd name="connsiteX18" fmla="*/ 85252 w 86881"/>
                <a:gd name="connsiteY18" fmla="*/ 2242 h 126117"/>
                <a:gd name="connsiteX19" fmla="*/ 87494 w 86881"/>
                <a:gd name="connsiteY19" fmla="*/ 3924 h 126117"/>
                <a:gd name="connsiteX20" fmla="*/ 88055 w 86881"/>
                <a:gd name="connsiteY20" fmla="*/ 5045 h 126117"/>
                <a:gd name="connsiteX21" fmla="*/ 46016 w 86881"/>
                <a:gd name="connsiteY21" fmla="*/ 116029 h 126117"/>
                <a:gd name="connsiteX22" fmla="*/ 40691 w 86881"/>
                <a:gd name="connsiteY22" fmla="*/ 124156 h 126117"/>
                <a:gd name="connsiteX23" fmla="*/ 34525 w 86881"/>
                <a:gd name="connsiteY23" fmla="*/ 126118 h 1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881" h="126117">
                  <a:moveTo>
                    <a:pt x="34525" y="126118"/>
                  </a:moveTo>
                  <a:cubicBezTo>
                    <a:pt x="33404" y="126118"/>
                    <a:pt x="32002" y="125838"/>
                    <a:pt x="30881" y="125557"/>
                  </a:cubicBezTo>
                  <a:cubicBezTo>
                    <a:pt x="29760" y="124997"/>
                    <a:pt x="28639" y="124717"/>
                    <a:pt x="27518" y="124156"/>
                  </a:cubicBezTo>
                  <a:cubicBezTo>
                    <a:pt x="26677" y="123596"/>
                    <a:pt x="25837" y="123035"/>
                    <a:pt x="25276" y="122475"/>
                  </a:cubicBezTo>
                  <a:cubicBezTo>
                    <a:pt x="24716" y="121914"/>
                    <a:pt x="24716" y="121634"/>
                    <a:pt x="24716" y="121354"/>
                  </a:cubicBezTo>
                  <a:lnTo>
                    <a:pt x="39569" y="85200"/>
                  </a:lnTo>
                  <a:cubicBezTo>
                    <a:pt x="37327" y="84919"/>
                    <a:pt x="35926" y="84359"/>
                    <a:pt x="34525" y="83798"/>
                  </a:cubicBezTo>
                  <a:cubicBezTo>
                    <a:pt x="33404" y="83238"/>
                    <a:pt x="32283" y="81837"/>
                    <a:pt x="31722" y="79875"/>
                  </a:cubicBezTo>
                  <a:lnTo>
                    <a:pt x="53" y="5325"/>
                  </a:lnTo>
                  <a:cubicBezTo>
                    <a:pt x="-228" y="4764"/>
                    <a:pt x="613" y="3643"/>
                    <a:pt x="2575" y="2242"/>
                  </a:cubicBezTo>
                  <a:cubicBezTo>
                    <a:pt x="4537" y="841"/>
                    <a:pt x="6779" y="0"/>
                    <a:pt x="9862" y="0"/>
                  </a:cubicBezTo>
                  <a:cubicBezTo>
                    <a:pt x="12384" y="0"/>
                    <a:pt x="14626" y="841"/>
                    <a:pt x="16588" y="2242"/>
                  </a:cubicBezTo>
                  <a:cubicBezTo>
                    <a:pt x="18550" y="3643"/>
                    <a:pt x="20231" y="6446"/>
                    <a:pt x="21633" y="10370"/>
                  </a:cubicBezTo>
                  <a:lnTo>
                    <a:pt x="45735" y="72027"/>
                  </a:lnTo>
                  <a:lnTo>
                    <a:pt x="67035" y="10930"/>
                  </a:lnTo>
                  <a:cubicBezTo>
                    <a:pt x="68437" y="6726"/>
                    <a:pt x="70118" y="3924"/>
                    <a:pt x="72080" y="2522"/>
                  </a:cubicBezTo>
                  <a:cubicBezTo>
                    <a:pt x="74042" y="841"/>
                    <a:pt x="76284" y="280"/>
                    <a:pt x="78526" y="280"/>
                  </a:cubicBezTo>
                  <a:cubicBezTo>
                    <a:pt x="79647" y="280"/>
                    <a:pt x="81048" y="561"/>
                    <a:pt x="82169" y="841"/>
                  </a:cubicBezTo>
                  <a:cubicBezTo>
                    <a:pt x="83290" y="1401"/>
                    <a:pt x="84411" y="1682"/>
                    <a:pt x="85252" y="2242"/>
                  </a:cubicBezTo>
                  <a:cubicBezTo>
                    <a:pt x="86093" y="2803"/>
                    <a:pt x="86934" y="3363"/>
                    <a:pt x="87494" y="3924"/>
                  </a:cubicBezTo>
                  <a:cubicBezTo>
                    <a:pt x="88055" y="4484"/>
                    <a:pt x="88335" y="4764"/>
                    <a:pt x="88055" y="5045"/>
                  </a:cubicBezTo>
                  <a:lnTo>
                    <a:pt x="46016" y="116029"/>
                  </a:lnTo>
                  <a:cubicBezTo>
                    <a:pt x="44614" y="119952"/>
                    <a:pt x="42652" y="122755"/>
                    <a:pt x="40691" y="124156"/>
                  </a:cubicBezTo>
                  <a:cubicBezTo>
                    <a:pt x="38729" y="125277"/>
                    <a:pt x="36487" y="126118"/>
                    <a:pt x="34525" y="126118"/>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2" name="Freeform: Shape 11">
              <a:extLst>
                <a:ext uri="{FF2B5EF4-FFF2-40B4-BE49-F238E27FC236}">
                  <a16:creationId xmlns:a16="http://schemas.microsoft.com/office/drawing/2014/main" xmlns="" id="{BC67FDB9-024C-4E95-94E0-07C7964A64DB}"/>
                </a:ext>
              </a:extLst>
            </p:cNvPr>
            <p:cNvSpPr/>
            <p:nvPr/>
          </p:nvSpPr>
          <p:spPr>
            <a:xfrm>
              <a:off x="10117303" y="4418690"/>
              <a:ext cx="64460" cy="128921"/>
            </a:xfrm>
            <a:custGeom>
              <a:avLst/>
              <a:gdLst>
                <a:gd name="connsiteX0" fmla="*/ 8128 w 64460"/>
                <a:gd name="connsiteY0" fmla="*/ 54651 h 128920"/>
                <a:gd name="connsiteX1" fmla="*/ 1962 w 64460"/>
                <a:gd name="connsiteY1" fmla="*/ 52970 h 128920"/>
                <a:gd name="connsiteX2" fmla="*/ 0 w 64460"/>
                <a:gd name="connsiteY2" fmla="*/ 47645 h 128920"/>
                <a:gd name="connsiteX3" fmla="*/ 0 w 64460"/>
                <a:gd name="connsiteY3" fmla="*/ 46243 h 128920"/>
                <a:gd name="connsiteX4" fmla="*/ 1962 w 64460"/>
                <a:gd name="connsiteY4" fmla="*/ 41199 h 128920"/>
                <a:gd name="connsiteX5" fmla="*/ 8128 w 64460"/>
                <a:gd name="connsiteY5" fmla="*/ 39517 h 128920"/>
                <a:gd name="connsiteX6" fmla="*/ 18497 w 64460"/>
                <a:gd name="connsiteY6" fmla="*/ 39517 h 128920"/>
                <a:gd name="connsiteX7" fmla="*/ 18497 w 64460"/>
                <a:gd name="connsiteY7" fmla="*/ 32791 h 128920"/>
                <a:gd name="connsiteX8" fmla="*/ 26064 w 64460"/>
                <a:gd name="connsiteY8" fmla="*/ 7847 h 128920"/>
                <a:gd name="connsiteX9" fmla="*/ 46804 w 64460"/>
                <a:gd name="connsiteY9" fmla="*/ 0 h 128920"/>
                <a:gd name="connsiteX10" fmla="*/ 61938 w 64460"/>
                <a:gd name="connsiteY10" fmla="*/ 3643 h 128920"/>
                <a:gd name="connsiteX11" fmla="*/ 66702 w 64460"/>
                <a:gd name="connsiteY11" fmla="*/ 12051 h 128920"/>
                <a:gd name="connsiteX12" fmla="*/ 66142 w 64460"/>
                <a:gd name="connsiteY12" fmla="*/ 15414 h 128920"/>
                <a:gd name="connsiteX13" fmla="*/ 64741 w 64460"/>
                <a:gd name="connsiteY13" fmla="*/ 17937 h 128920"/>
                <a:gd name="connsiteX14" fmla="*/ 63339 w 64460"/>
                <a:gd name="connsiteY14" fmla="*/ 19618 h 128920"/>
                <a:gd name="connsiteX15" fmla="*/ 62498 w 64460"/>
                <a:gd name="connsiteY15" fmla="*/ 19899 h 128920"/>
                <a:gd name="connsiteX16" fmla="*/ 56893 w 64460"/>
                <a:gd name="connsiteY16" fmla="*/ 16255 h 128920"/>
                <a:gd name="connsiteX17" fmla="*/ 49046 w 64460"/>
                <a:gd name="connsiteY17" fmla="*/ 14574 h 128920"/>
                <a:gd name="connsiteX18" fmla="*/ 39237 w 64460"/>
                <a:gd name="connsiteY18" fmla="*/ 19058 h 128920"/>
                <a:gd name="connsiteX19" fmla="*/ 36154 w 64460"/>
                <a:gd name="connsiteY19" fmla="*/ 32791 h 128920"/>
                <a:gd name="connsiteX20" fmla="*/ 36154 w 64460"/>
                <a:gd name="connsiteY20" fmla="*/ 39237 h 128920"/>
                <a:gd name="connsiteX21" fmla="*/ 51288 w 64460"/>
                <a:gd name="connsiteY21" fmla="*/ 39237 h 128920"/>
                <a:gd name="connsiteX22" fmla="*/ 57454 w 64460"/>
                <a:gd name="connsiteY22" fmla="*/ 40918 h 128920"/>
                <a:gd name="connsiteX23" fmla="*/ 59416 w 64460"/>
                <a:gd name="connsiteY23" fmla="*/ 45963 h 128920"/>
                <a:gd name="connsiteX24" fmla="*/ 59416 w 64460"/>
                <a:gd name="connsiteY24" fmla="*/ 47364 h 128920"/>
                <a:gd name="connsiteX25" fmla="*/ 57454 w 64460"/>
                <a:gd name="connsiteY25" fmla="*/ 52409 h 128920"/>
                <a:gd name="connsiteX26" fmla="*/ 51288 w 64460"/>
                <a:gd name="connsiteY26" fmla="*/ 54091 h 128920"/>
                <a:gd name="connsiteX27" fmla="*/ 36714 w 64460"/>
                <a:gd name="connsiteY27" fmla="*/ 54091 h 128920"/>
                <a:gd name="connsiteX28" fmla="*/ 36714 w 64460"/>
                <a:gd name="connsiteY28" fmla="*/ 120232 h 128920"/>
                <a:gd name="connsiteX29" fmla="*/ 34472 w 64460"/>
                <a:gd name="connsiteY29" fmla="*/ 126959 h 128920"/>
                <a:gd name="connsiteX30" fmla="*/ 28587 w 64460"/>
                <a:gd name="connsiteY30" fmla="*/ 128921 h 128920"/>
                <a:gd name="connsiteX31" fmla="*/ 26625 w 64460"/>
                <a:gd name="connsiteY31" fmla="*/ 128921 h 128920"/>
                <a:gd name="connsiteX32" fmla="*/ 20739 w 64460"/>
                <a:gd name="connsiteY32" fmla="*/ 126959 h 128920"/>
                <a:gd name="connsiteX33" fmla="*/ 18497 w 64460"/>
                <a:gd name="connsiteY33" fmla="*/ 120232 h 128920"/>
                <a:gd name="connsiteX34" fmla="*/ 18497 w 64460"/>
                <a:gd name="connsiteY34" fmla="*/ 54091 h 128920"/>
                <a:gd name="connsiteX35" fmla="*/ 8128 w 64460"/>
                <a:gd name="connsiteY35" fmla="*/ 54091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460" h="128920">
                  <a:moveTo>
                    <a:pt x="8128" y="54651"/>
                  </a:moveTo>
                  <a:cubicBezTo>
                    <a:pt x="5045" y="54651"/>
                    <a:pt x="3083" y="54091"/>
                    <a:pt x="1962" y="52970"/>
                  </a:cubicBezTo>
                  <a:cubicBezTo>
                    <a:pt x="841" y="51848"/>
                    <a:pt x="0" y="50167"/>
                    <a:pt x="0" y="47645"/>
                  </a:cubicBezTo>
                  <a:lnTo>
                    <a:pt x="0" y="46243"/>
                  </a:lnTo>
                  <a:cubicBezTo>
                    <a:pt x="0" y="44001"/>
                    <a:pt x="561" y="42320"/>
                    <a:pt x="1962" y="41199"/>
                  </a:cubicBezTo>
                  <a:cubicBezTo>
                    <a:pt x="3083" y="40077"/>
                    <a:pt x="5325" y="39517"/>
                    <a:pt x="8128" y="39517"/>
                  </a:cubicBezTo>
                  <a:lnTo>
                    <a:pt x="18497" y="39517"/>
                  </a:lnTo>
                  <a:lnTo>
                    <a:pt x="18497" y="32791"/>
                  </a:lnTo>
                  <a:cubicBezTo>
                    <a:pt x="18497" y="21580"/>
                    <a:pt x="21020" y="13172"/>
                    <a:pt x="26064" y="7847"/>
                  </a:cubicBezTo>
                  <a:cubicBezTo>
                    <a:pt x="31109" y="2522"/>
                    <a:pt x="38116" y="0"/>
                    <a:pt x="46804" y="0"/>
                  </a:cubicBezTo>
                  <a:cubicBezTo>
                    <a:pt x="53810" y="0"/>
                    <a:pt x="58855" y="1121"/>
                    <a:pt x="61938" y="3643"/>
                  </a:cubicBezTo>
                  <a:cubicBezTo>
                    <a:pt x="65301" y="6166"/>
                    <a:pt x="66702" y="8968"/>
                    <a:pt x="66702" y="12051"/>
                  </a:cubicBezTo>
                  <a:cubicBezTo>
                    <a:pt x="66702" y="13172"/>
                    <a:pt x="66422" y="14293"/>
                    <a:pt x="66142" y="15414"/>
                  </a:cubicBezTo>
                  <a:cubicBezTo>
                    <a:pt x="65581" y="16535"/>
                    <a:pt x="65301" y="17376"/>
                    <a:pt x="64741" y="17937"/>
                  </a:cubicBezTo>
                  <a:cubicBezTo>
                    <a:pt x="64180" y="18497"/>
                    <a:pt x="63620" y="19058"/>
                    <a:pt x="63339" y="19618"/>
                  </a:cubicBezTo>
                  <a:cubicBezTo>
                    <a:pt x="62779" y="19899"/>
                    <a:pt x="62498" y="20179"/>
                    <a:pt x="62498" y="19899"/>
                  </a:cubicBezTo>
                  <a:cubicBezTo>
                    <a:pt x="61097" y="18497"/>
                    <a:pt x="59135" y="17376"/>
                    <a:pt x="56893" y="16255"/>
                  </a:cubicBezTo>
                  <a:cubicBezTo>
                    <a:pt x="54651" y="15134"/>
                    <a:pt x="51849" y="14574"/>
                    <a:pt x="49046" y="14574"/>
                  </a:cubicBezTo>
                  <a:cubicBezTo>
                    <a:pt x="44562" y="14574"/>
                    <a:pt x="41479" y="15975"/>
                    <a:pt x="39237" y="19058"/>
                  </a:cubicBezTo>
                  <a:cubicBezTo>
                    <a:pt x="37275" y="21860"/>
                    <a:pt x="36154" y="26625"/>
                    <a:pt x="36154" y="32791"/>
                  </a:cubicBezTo>
                  <a:lnTo>
                    <a:pt x="36154" y="39237"/>
                  </a:lnTo>
                  <a:lnTo>
                    <a:pt x="51288" y="39237"/>
                  </a:lnTo>
                  <a:cubicBezTo>
                    <a:pt x="54371" y="39237"/>
                    <a:pt x="56333" y="39797"/>
                    <a:pt x="57454" y="40918"/>
                  </a:cubicBezTo>
                  <a:cubicBezTo>
                    <a:pt x="58575" y="42039"/>
                    <a:pt x="59416" y="43721"/>
                    <a:pt x="59416" y="45963"/>
                  </a:cubicBezTo>
                  <a:lnTo>
                    <a:pt x="59416" y="47364"/>
                  </a:lnTo>
                  <a:cubicBezTo>
                    <a:pt x="59416" y="49606"/>
                    <a:pt x="58855" y="51288"/>
                    <a:pt x="57454" y="52409"/>
                  </a:cubicBezTo>
                  <a:cubicBezTo>
                    <a:pt x="56333" y="53530"/>
                    <a:pt x="54091" y="54091"/>
                    <a:pt x="51288" y="54091"/>
                  </a:cubicBezTo>
                  <a:lnTo>
                    <a:pt x="36714" y="54091"/>
                  </a:lnTo>
                  <a:lnTo>
                    <a:pt x="36714" y="120232"/>
                  </a:lnTo>
                  <a:cubicBezTo>
                    <a:pt x="36714" y="123596"/>
                    <a:pt x="35874" y="125838"/>
                    <a:pt x="34472" y="126959"/>
                  </a:cubicBezTo>
                  <a:cubicBezTo>
                    <a:pt x="33071" y="128080"/>
                    <a:pt x="31109" y="128921"/>
                    <a:pt x="28587" y="128921"/>
                  </a:cubicBezTo>
                  <a:lnTo>
                    <a:pt x="26625" y="128921"/>
                  </a:lnTo>
                  <a:cubicBezTo>
                    <a:pt x="24103" y="128921"/>
                    <a:pt x="22141" y="128360"/>
                    <a:pt x="20739" y="126959"/>
                  </a:cubicBezTo>
                  <a:cubicBezTo>
                    <a:pt x="19058" y="125838"/>
                    <a:pt x="18497" y="123315"/>
                    <a:pt x="18497" y="120232"/>
                  </a:cubicBezTo>
                  <a:lnTo>
                    <a:pt x="18497" y="54091"/>
                  </a:lnTo>
                  <a:lnTo>
                    <a:pt x="8128" y="54091"/>
                  </a:lnTo>
                  <a:close/>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3" name="Freeform: Shape 12">
              <a:extLst>
                <a:ext uri="{FF2B5EF4-FFF2-40B4-BE49-F238E27FC236}">
                  <a16:creationId xmlns:a16="http://schemas.microsoft.com/office/drawing/2014/main" xmlns="" id="{F5655A53-BC0C-4437-B864-AAE125ECA085}"/>
                </a:ext>
              </a:extLst>
            </p:cNvPr>
            <p:cNvSpPr/>
            <p:nvPr/>
          </p:nvSpPr>
          <p:spPr>
            <a:xfrm>
              <a:off x="10200261" y="4456245"/>
              <a:ext cx="92487" cy="92487"/>
            </a:xfrm>
            <a:custGeom>
              <a:avLst/>
              <a:gdLst>
                <a:gd name="connsiteX0" fmla="*/ 46804 w 92486"/>
                <a:gd name="connsiteY0" fmla="*/ 78473 h 92486"/>
                <a:gd name="connsiteX1" fmla="*/ 58575 w 92486"/>
                <a:gd name="connsiteY1" fmla="*/ 75951 h 92486"/>
                <a:gd name="connsiteX2" fmla="*/ 67823 w 92486"/>
                <a:gd name="connsiteY2" fmla="*/ 69225 h 92486"/>
                <a:gd name="connsiteX3" fmla="*/ 73989 w 92486"/>
                <a:gd name="connsiteY3" fmla="*/ 59135 h 92486"/>
                <a:gd name="connsiteX4" fmla="*/ 76231 w 92486"/>
                <a:gd name="connsiteY4" fmla="*/ 46523 h 92486"/>
                <a:gd name="connsiteX5" fmla="*/ 73989 w 92486"/>
                <a:gd name="connsiteY5" fmla="*/ 33631 h 92486"/>
                <a:gd name="connsiteX6" fmla="*/ 67823 w 92486"/>
                <a:gd name="connsiteY6" fmla="*/ 23542 h 92486"/>
                <a:gd name="connsiteX7" fmla="*/ 58575 w 92486"/>
                <a:gd name="connsiteY7" fmla="*/ 16816 h 92486"/>
                <a:gd name="connsiteX8" fmla="*/ 46523 w 92486"/>
                <a:gd name="connsiteY8" fmla="*/ 14293 h 92486"/>
                <a:gd name="connsiteX9" fmla="*/ 34752 w 92486"/>
                <a:gd name="connsiteY9" fmla="*/ 16816 h 92486"/>
                <a:gd name="connsiteX10" fmla="*/ 25224 w 92486"/>
                <a:gd name="connsiteY10" fmla="*/ 23262 h 92486"/>
                <a:gd name="connsiteX11" fmla="*/ 18777 w 92486"/>
                <a:gd name="connsiteY11" fmla="*/ 33351 h 92486"/>
                <a:gd name="connsiteX12" fmla="*/ 16535 w 92486"/>
                <a:gd name="connsiteY12" fmla="*/ 45963 h 92486"/>
                <a:gd name="connsiteX13" fmla="*/ 18777 w 92486"/>
                <a:gd name="connsiteY13" fmla="*/ 58575 h 92486"/>
                <a:gd name="connsiteX14" fmla="*/ 25224 w 92486"/>
                <a:gd name="connsiteY14" fmla="*/ 68664 h 92486"/>
                <a:gd name="connsiteX15" fmla="*/ 34752 w 92486"/>
                <a:gd name="connsiteY15" fmla="*/ 75391 h 92486"/>
                <a:gd name="connsiteX16" fmla="*/ 46804 w 92486"/>
                <a:gd name="connsiteY16" fmla="*/ 78473 h 92486"/>
                <a:gd name="connsiteX17" fmla="*/ 46804 w 92486"/>
                <a:gd name="connsiteY17" fmla="*/ 93608 h 92486"/>
                <a:gd name="connsiteX18" fmla="*/ 27746 w 92486"/>
                <a:gd name="connsiteY18" fmla="*/ 90244 h 92486"/>
                <a:gd name="connsiteX19" fmla="*/ 12892 w 92486"/>
                <a:gd name="connsiteY19" fmla="*/ 80435 h 92486"/>
                <a:gd name="connsiteX20" fmla="*/ 3363 w 92486"/>
                <a:gd name="connsiteY20" fmla="*/ 65581 h 92486"/>
                <a:gd name="connsiteX21" fmla="*/ 0 w 92486"/>
                <a:gd name="connsiteY21" fmla="*/ 46523 h 92486"/>
                <a:gd name="connsiteX22" fmla="*/ 3363 w 92486"/>
                <a:gd name="connsiteY22" fmla="*/ 27746 h 92486"/>
                <a:gd name="connsiteX23" fmla="*/ 12892 w 92486"/>
                <a:gd name="connsiteY23" fmla="*/ 12892 h 92486"/>
                <a:gd name="connsiteX24" fmla="*/ 27746 w 92486"/>
                <a:gd name="connsiteY24" fmla="*/ 3363 h 92486"/>
                <a:gd name="connsiteX25" fmla="*/ 46804 w 92486"/>
                <a:gd name="connsiteY25" fmla="*/ 0 h 92486"/>
                <a:gd name="connsiteX26" fmla="*/ 65581 w 92486"/>
                <a:gd name="connsiteY26" fmla="*/ 3643 h 92486"/>
                <a:gd name="connsiteX27" fmla="*/ 80435 w 92486"/>
                <a:gd name="connsiteY27" fmla="*/ 13453 h 92486"/>
                <a:gd name="connsiteX28" fmla="*/ 89964 w 92486"/>
                <a:gd name="connsiteY28" fmla="*/ 28306 h 92486"/>
                <a:gd name="connsiteX29" fmla="*/ 93327 w 92486"/>
                <a:gd name="connsiteY29" fmla="*/ 47364 h 92486"/>
                <a:gd name="connsiteX30" fmla="*/ 89964 w 92486"/>
                <a:gd name="connsiteY30" fmla="*/ 66142 h 92486"/>
                <a:gd name="connsiteX31" fmla="*/ 80435 w 92486"/>
                <a:gd name="connsiteY31" fmla="*/ 80996 h 92486"/>
                <a:gd name="connsiteX32" fmla="*/ 65581 w 92486"/>
                <a:gd name="connsiteY32" fmla="*/ 90525 h 92486"/>
                <a:gd name="connsiteX33" fmla="*/ 46804 w 92486"/>
                <a:gd name="connsiteY33" fmla="*/ 93608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486" h="92486">
                  <a:moveTo>
                    <a:pt x="46804" y="78473"/>
                  </a:moveTo>
                  <a:cubicBezTo>
                    <a:pt x="51008" y="78473"/>
                    <a:pt x="55212" y="77633"/>
                    <a:pt x="58575" y="75951"/>
                  </a:cubicBezTo>
                  <a:cubicBezTo>
                    <a:pt x="62218" y="74269"/>
                    <a:pt x="65301" y="72027"/>
                    <a:pt x="67823" y="69225"/>
                  </a:cubicBezTo>
                  <a:cubicBezTo>
                    <a:pt x="70346" y="66422"/>
                    <a:pt x="72588" y="63059"/>
                    <a:pt x="73989" y="59135"/>
                  </a:cubicBezTo>
                  <a:cubicBezTo>
                    <a:pt x="75390" y="55212"/>
                    <a:pt x="76231" y="51008"/>
                    <a:pt x="76231" y="46523"/>
                  </a:cubicBezTo>
                  <a:cubicBezTo>
                    <a:pt x="76231" y="41759"/>
                    <a:pt x="75390" y="37555"/>
                    <a:pt x="73989" y="33631"/>
                  </a:cubicBezTo>
                  <a:cubicBezTo>
                    <a:pt x="72588" y="29708"/>
                    <a:pt x="70346" y="26345"/>
                    <a:pt x="67823" y="23542"/>
                  </a:cubicBezTo>
                  <a:cubicBezTo>
                    <a:pt x="65301" y="20739"/>
                    <a:pt x="62218" y="18497"/>
                    <a:pt x="58575" y="16816"/>
                  </a:cubicBezTo>
                  <a:cubicBezTo>
                    <a:pt x="54931" y="15134"/>
                    <a:pt x="51008" y="14293"/>
                    <a:pt x="46523" y="14293"/>
                  </a:cubicBezTo>
                  <a:cubicBezTo>
                    <a:pt x="42320" y="14293"/>
                    <a:pt x="38396" y="15134"/>
                    <a:pt x="34752" y="16816"/>
                  </a:cubicBezTo>
                  <a:cubicBezTo>
                    <a:pt x="31109" y="18497"/>
                    <a:pt x="28026" y="20739"/>
                    <a:pt x="25224" y="23262"/>
                  </a:cubicBezTo>
                  <a:cubicBezTo>
                    <a:pt x="22421" y="26064"/>
                    <a:pt x="20459" y="29428"/>
                    <a:pt x="18777" y="33351"/>
                  </a:cubicBezTo>
                  <a:cubicBezTo>
                    <a:pt x="17376" y="37275"/>
                    <a:pt x="16535" y="41479"/>
                    <a:pt x="16535" y="45963"/>
                  </a:cubicBezTo>
                  <a:cubicBezTo>
                    <a:pt x="16535" y="50447"/>
                    <a:pt x="17376" y="54651"/>
                    <a:pt x="18777" y="58575"/>
                  </a:cubicBezTo>
                  <a:cubicBezTo>
                    <a:pt x="20179" y="62498"/>
                    <a:pt x="22421" y="65862"/>
                    <a:pt x="25224" y="68664"/>
                  </a:cubicBezTo>
                  <a:cubicBezTo>
                    <a:pt x="28026" y="71467"/>
                    <a:pt x="31109" y="73709"/>
                    <a:pt x="34752" y="75391"/>
                  </a:cubicBezTo>
                  <a:cubicBezTo>
                    <a:pt x="38676" y="77633"/>
                    <a:pt x="42600" y="78473"/>
                    <a:pt x="46804" y="78473"/>
                  </a:cubicBezTo>
                  <a:moveTo>
                    <a:pt x="46804" y="93608"/>
                  </a:moveTo>
                  <a:cubicBezTo>
                    <a:pt x="39797" y="93608"/>
                    <a:pt x="33631" y="92487"/>
                    <a:pt x="27746" y="90244"/>
                  </a:cubicBezTo>
                  <a:cubicBezTo>
                    <a:pt x="21860" y="88002"/>
                    <a:pt x="17096" y="84639"/>
                    <a:pt x="12892" y="80435"/>
                  </a:cubicBezTo>
                  <a:cubicBezTo>
                    <a:pt x="8688" y="76231"/>
                    <a:pt x="5605" y="71187"/>
                    <a:pt x="3363" y="65581"/>
                  </a:cubicBezTo>
                  <a:cubicBezTo>
                    <a:pt x="1121" y="59696"/>
                    <a:pt x="0" y="53530"/>
                    <a:pt x="0" y="46523"/>
                  </a:cubicBezTo>
                  <a:cubicBezTo>
                    <a:pt x="0" y="39797"/>
                    <a:pt x="1121" y="33351"/>
                    <a:pt x="3363" y="27746"/>
                  </a:cubicBezTo>
                  <a:cubicBezTo>
                    <a:pt x="5605" y="21860"/>
                    <a:pt x="8968" y="17096"/>
                    <a:pt x="12892" y="12892"/>
                  </a:cubicBezTo>
                  <a:cubicBezTo>
                    <a:pt x="17096" y="8688"/>
                    <a:pt x="21860" y="5605"/>
                    <a:pt x="27746" y="3363"/>
                  </a:cubicBezTo>
                  <a:cubicBezTo>
                    <a:pt x="33631" y="1121"/>
                    <a:pt x="39797" y="0"/>
                    <a:pt x="46804" y="0"/>
                  </a:cubicBezTo>
                  <a:cubicBezTo>
                    <a:pt x="53530" y="0"/>
                    <a:pt x="59976" y="1121"/>
                    <a:pt x="65581" y="3643"/>
                  </a:cubicBezTo>
                  <a:cubicBezTo>
                    <a:pt x="71186" y="5885"/>
                    <a:pt x="76231" y="9249"/>
                    <a:pt x="80435" y="13453"/>
                  </a:cubicBezTo>
                  <a:cubicBezTo>
                    <a:pt x="84639" y="17656"/>
                    <a:pt x="87722" y="22421"/>
                    <a:pt x="89964" y="28306"/>
                  </a:cubicBezTo>
                  <a:cubicBezTo>
                    <a:pt x="92206" y="34192"/>
                    <a:pt x="93327" y="40358"/>
                    <a:pt x="93327" y="47364"/>
                  </a:cubicBezTo>
                  <a:cubicBezTo>
                    <a:pt x="93327" y="54091"/>
                    <a:pt x="92206" y="60537"/>
                    <a:pt x="89964" y="66142"/>
                  </a:cubicBezTo>
                  <a:cubicBezTo>
                    <a:pt x="87722" y="71747"/>
                    <a:pt x="84359" y="76792"/>
                    <a:pt x="80435" y="80996"/>
                  </a:cubicBezTo>
                  <a:cubicBezTo>
                    <a:pt x="76231" y="85200"/>
                    <a:pt x="71467" y="88283"/>
                    <a:pt x="65581" y="90525"/>
                  </a:cubicBezTo>
                  <a:cubicBezTo>
                    <a:pt x="59696" y="92767"/>
                    <a:pt x="53810" y="93608"/>
                    <a:pt x="46804" y="93608"/>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4" name="Freeform: Shape 13">
              <a:extLst>
                <a:ext uri="{FF2B5EF4-FFF2-40B4-BE49-F238E27FC236}">
                  <a16:creationId xmlns:a16="http://schemas.microsoft.com/office/drawing/2014/main" xmlns="" id="{366DF58B-92C0-415C-BA55-3C4096C79FD4}"/>
                </a:ext>
              </a:extLst>
            </p:cNvPr>
            <p:cNvSpPr/>
            <p:nvPr/>
          </p:nvSpPr>
          <p:spPr>
            <a:xfrm>
              <a:off x="10328060" y="4455965"/>
              <a:ext cx="53250" cy="89684"/>
            </a:xfrm>
            <a:custGeom>
              <a:avLst/>
              <a:gdLst>
                <a:gd name="connsiteX0" fmla="*/ 17937 w 53249"/>
                <a:gd name="connsiteY0" fmla="*/ 16816 h 89683"/>
                <a:gd name="connsiteX1" fmla="*/ 40638 w 53249"/>
                <a:gd name="connsiteY1" fmla="*/ 0 h 89683"/>
                <a:gd name="connsiteX2" fmla="*/ 51568 w 53249"/>
                <a:gd name="connsiteY2" fmla="*/ 3083 h 89683"/>
                <a:gd name="connsiteX3" fmla="*/ 55492 w 53249"/>
                <a:gd name="connsiteY3" fmla="*/ 11771 h 89683"/>
                <a:gd name="connsiteX4" fmla="*/ 54651 w 53249"/>
                <a:gd name="connsiteY4" fmla="*/ 16255 h 89683"/>
                <a:gd name="connsiteX5" fmla="*/ 52689 w 53249"/>
                <a:gd name="connsiteY5" fmla="*/ 19338 h 89683"/>
                <a:gd name="connsiteX6" fmla="*/ 50727 w 53249"/>
                <a:gd name="connsiteY6" fmla="*/ 21020 h 89683"/>
                <a:gd name="connsiteX7" fmla="*/ 49606 w 53249"/>
                <a:gd name="connsiteY7" fmla="*/ 21300 h 89683"/>
                <a:gd name="connsiteX8" fmla="*/ 44842 w 53249"/>
                <a:gd name="connsiteY8" fmla="*/ 18497 h 89683"/>
                <a:gd name="connsiteX9" fmla="*/ 38396 w 53249"/>
                <a:gd name="connsiteY9" fmla="*/ 17376 h 89683"/>
                <a:gd name="connsiteX10" fmla="*/ 29147 w 53249"/>
                <a:gd name="connsiteY10" fmla="*/ 19899 h 89683"/>
                <a:gd name="connsiteX11" fmla="*/ 22982 w 53249"/>
                <a:gd name="connsiteY11" fmla="*/ 26905 h 89683"/>
                <a:gd name="connsiteX12" fmla="*/ 19338 w 53249"/>
                <a:gd name="connsiteY12" fmla="*/ 37835 h 89683"/>
                <a:gd name="connsiteX13" fmla="*/ 18217 w 53249"/>
                <a:gd name="connsiteY13" fmla="*/ 51848 h 89683"/>
                <a:gd name="connsiteX14" fmla="*/ 18217 w 53249"/>
                <a:gd name="connsiteY14" fmla="*/ 83238 h 89683"/>
                <a:gd name="connsiteX15" fmla="*/ 15975 w 53249"/>
                <a:gd name="connsiteY15" fmla="*/ 89964 h 89683"/>
                <a:gd name="connsiteX16" fmla="*/ 10089 w 53249"/>
                <a:gd name="connsiteY16" fmla="*/ 91926 h 89683"/>
                <a:gd name="connsiteX17" fmla="*/ 8128 w 53249"/>
                <a:gd name="connsiteY17" fmla="*/ 91926 h 89683"/>
                <a:gd name="connsiteX18" fmla="*/ 2242 w 53249"/>
                <a:gd name="connsiteY18" fmla="*/ 89964 h 89683"/>
                <a:gd name="connsiteX19" fmla="*/ 0 w 53249"/>
                <a:gd name="connsiteY19" fmla="*/ 83238 h 89683"/>
                <a:gd name="connsiteX20" fmla="*/ 0 w 53249"/>
                <a:gd name="connsiteY20" fmla="*/ 3083 h 89683"/>
                <a:gd name="connsiteX21" fmla="*/ 1962 w 53249"/>
                <a:gd name="connsiteY21" fmla="*/ 1962 h 89683"/>
                <a:gd name="connsiteX22" fmla="*/ 6726 w 53249"/>
                <a:gd name="connsiteY22" fmla="*/ 1121 h 89683"/>
                <a:gd name="connsiteX23" fmla="*/ 10930 w 53249"/>
                <a:gd name="connsiteY23" fmla="*/ 1682 h 89683"/>
                <a:gd name="connsiteX24" fmla="*/ 14574 w 53249"/>
                <a:gd name="connsiteY24" fmla="*/ 4204 h 89683"/>
                <a:gd name="connsiteX25" fmla="*/ 17376 w 53249"/>
                <a:gd name="connsiteY25" fmla="*/ 8968 h 89683"/>
                <a:gd name="connsiteX26" fmla="*/ 17937 w 53249"/>
                <a:gd name="connsiteY26" fmla="*/ 16816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49" h="89683">
                  <a:moveTo>
                    <a:pt x="17937" y="16816"/>
                  </a:moveTo>
                  <a:cubicBezTo>
                    <a:pt x="21860" y="5605"/>
                    <a:pt x="29428" y="0"/>
                    <a:pt x="40638" y="0"/>
                  </a:cubicBezTo>
                  <a:cubicBezTo>
                    <a:pt x="45403" y="0"/>
                    <a:pt x="49046" y="1121"/>
                    <a:pt x="51568" y="3083"/>
                  </a:cubicBezTo>
                  <a:cubicBezTo>
                    <a:pt x="54091" y="5045"/>
                    <a:pt x="55492" y="8128"/>
                    <a:pt x="55492" y="11771"/>
                  </a:cubicBezTo>
                  <a:cubicBezTo>
                    <a:pt x="55492" y="13453"/>
                    <a:pt x="55212" y="14854"/>
                    <a:pt x="54651" y="16255"/>
                  </a:cubicBezTo>
                  <a:cubicBezTo>
                    <a:pt x="54091" y="17376"/>
                    <a:pt x="53530" y="18497"/>
                    <a:pt x="52689" y="19338"/>
                  </a:cubicBezTo>
                  <a:cubicBezTo>
                    <a:pt x="52129" y="20179"/>
                    <a:pt x="51288" y="20739"/>
                    <a:pt x="50727" y="21020"/>
                  </a:cubicBezTo>
                  <a:cubicBezTo>
                    <a:pt x="50167" y="21300"/>
                    <a:pt x="49887" y="21300"/>
                    <a:pt x="49606" y="21300"/>
                  </a:cubicBezTo>
                  <a:cubicBezTo>
                    <a:pt x="48205" y="20179"/>
                    <a:pt x="46523" y="19338"/>
                    <a:pt x="44842" y="18497"/>
                  </a:cubicBezTo>
                  <a:cubicBezTo>
                    <a:pt x="42880" y="17657"/>
                    <a:pt x="40918" y="17376"/>
                    <a:pt x="38396" y="17376"/>
                  </a:cubicBezTo>
                  <a:cubicBezTo>
                    <a:pt x="34753" y="17376"/>
                    <a:pt x="31670" y="18217"/>
                    <a:pt x="29147" y="19899"/>
                  </a:cubicBezTo>
                  <a:cubicBezTo>
                    <a:pt x="26625" y="21580"/>
                    <a:pt x="24383" y="23822"/>
                    <a:pt x="22982" y="26905"/>
                  </a:cubicBezTo>
                  <a:cubicBezTo>
                    <a:pt x="21300" y="29988"/>
                    <a:pt x="20179" y="33631"/>
                    <a:pt x="19338" y="37835"/>
                  </a:cubicBezTo>
                  <a:cubicBezTo>
                    <a:pt x="18497" y="42039"/>
                    <a:pt x="18217" y="46804"/>
                    <a:pt x="18217" y="51848"/>
                  </a:cubicBezTo>
                  <a:lnTo>
                    <a:pt x="18217" y="83238"/>
                  </a:lnTo>
                  <a:cubicBezTo>
                    <a:pt x="18217" y="86601"/>
                    <a:pt x="17376" y="88843"/>
                    <a:pt x="15975" y="89964"/>
                  </a:cubicBezTo>
                  <a:cubicBezTo>
                    <a:pt x="14293" y="91085"/>
                    <a:pt x="12332" y="91926"/>
                    <a:pt x="10089"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8128" y="1121"/>
                    <a:pt x="9529" y="1401"/>
                    <a:pt x="10930" y="1682"/>
                  </a:cubicBezTo>
                  <a:cubicBezTo>
                    <a:pt x="12332" y="2242"/>
                    <a:pt x="13453" y="2803"/>
                    <a:pt x="14574" y="4204"/>
                  </a:cubicBezTo>
                  <a:cubicBezTo>
                    <a:pt x="15695" y="5325"/>
                    <a:pt x="16536" y="7007"/>
                    <a:pt x="17376" y="8968"/>
                  </a:cubicBezTo>
                  <a:cubicBezTo>
                    <a:pt x="17376" y="11210"/>
                    <a:pt x="17937" y="13733"/>
                    <a:pt x="17937" y="16816"/>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5" name="Freeform: Shape 14">
              <a:extLst>
                <a:ext uri="{FF2B5EF4-FFF2-40B4-BE49-F238E27FC236}">
                  <a16:creationId xmlns:a16="http://schemas.microsoft.com/office/drawing/2014/main" xmlns="" id="{46F69E7F-3EF1-4D71-96FE-44360EFF158D}"/>
                </a:ext>
              </a:extLst>
            </p:cNvPr>
            <p:cNvSpPr/>
            <p:nvPr/>
          </p:nvSpPr>
          <p:spPr>
            <a:xfrm>
              <a:off x="10461465" y="4420372"/>
              <a:ext cx="89684" cy="128921"/>
            </a:xfrm>
            <a:custGeom>
              <a:avLst/>
              <a:gdLst>
                <a:gd name="connsiteX0" fmla="*/ 18217 w 89683"/>
                <a:gd name="connsiteY0" fmla="*/ 88002 h 128920"/>
                <a:gd name="connsiteX1" fmla="*/ 20459 w 89683"/>
                <a:gd name="connsiteY1" fmla="*/ 98372 h 128920"/>
                <a:gd name="connsiteX2" fmla="*/ 26345 w 89683"/>
                <a:gd name="connsiteY2" fmla="*/ 106780 h 128920"/>
                <a:gd name="connsiteX3" fmla="*/ 35033 w 89683"/>
                <a:gd name="connsiteY3" fmla="*/ 112385 h 128920"/>
                <a:gd name="connsiteX4" fmla="*/ 45683 w 89683"/>
                <a:gd name="connsiteY4" fmla="*/ 114347 h 128920"/>
                <a:gd name="connsiteX5" fmla="*/ 65862 w 89683"/>
                <a:gd name="connsiteY5" fmla="*/ 105659 h 128920"/>
                <a:gd name="connsiteX6" fmla="*/ 73429 w 89683"/>
                <a:gd name="connsiteY6" fmla="*/ 82677 h 128920"/>
                <a:gd name="connsiteX7" fmla="*/ 71467 w 89683"/>
                <a:gd name="connsiteY7" fmla="*/ 69785 h 128920"/>
                <a:gd name="connsiteX8" fmla="*/ 65862 w 89683"/>
                <a:gd name="connsiteY8" fmla="*/ 59696 h 128920"/>
                <a:gd name="connsiteX9" fmla="*/ 57174 w 89683"/>
                <a:gd name="connsiteY9" fmla="*/ 53250 h 128920"/>
                <a:gd name="connsiteX10" fmla="*/ 46243 w 89683"/>
                <a:gd name="connsiteY10" fmla="*/ 51008 h 128920"/>
                <a:gd name="connsiteX11" fmla="*/ 28867 w 89683"/>
                <a:gd name="connsiteY11" fmla="*/ 56052 h 128920"/>
                <a:gd name="connsiteX12" fmla="*/ 18217 w 89683"/>
                <a:gd name="connsiteY12" fmla="*/ 69505 h 128920"/>
                <a:gd name="connsiteX13" fmla="*/ 18217 w 89683"/>
                <a:gd name="connsiteY13" fmla="*/ 88002 h 128920"/>
                <a:gd name="connsiteX14" fmla="*/ 18217 w 89683"/>
                <a:gd name="connsiteY14" fmla="*/ 119111 h 128920"/>
                <a:gd name="connsiteX15" fmla="*/ 15975 w 89683"/>
                <a:gd name="connsiteY15" fmla="*/ 125838 h 128920"/>
                <a:gd name="connsiteX16" fmla="*/ 10090 w 89683"/>
                <a:gd name="connsiteY16" fmla="*/ 127800 h 128920"/>
                <a:gd name="connsiteX17" fmla="*/ 8128 w 89683"/>
                <a:gd name="connsiteY17" fmla="*/ 127800 h 128920"/>
                <a:gd name="connsiteX18" fmla="*/ 2242 w 89683"/>
                <a:gd name="connsiteY18" fmla="*/ 125838 h 128920"/>
                <a:gd name="connsiteX19" fmla="*/ 0 w 89683"/>
                <a:gd name="connsiteY19" fmla="*/ 119111 h 128920"/>
                <a:gd name="connsiteX20" fmla="*/ 0 w 89683"/>
                <a:gd name="connsiteY20" fmla="*/ 1962 h 128920"/>
                <a:gd name="connsiteX21" fmla="*/ 1962 w 89683"/>
                <a:gd name="connsiteY21" fmla="*/ 841 h 128920"/>
                <a:gd name="connsiteX22" fmla="*/ 6726 w 89683"/>
                <a:gd name="connsiteY22" fmla="*/ 0 h 128920"/>
                <a:gd name="connsiteX23" fmla="*/ 10930 w 89683"/>
                <a:gd name="connsiteY23" fmla="*/ 561 h 128920"/>
                <a:gd name="connsiteX24" fmla="*/ 14854 w 89683"/>
                <a:gd name="connsiteY24" fmla="*/ 3083 h 128920"/>
                <a:gd name="connsiteX25" fmla="*/ 17657 w 89683"/>
                <a:gd name="connsiteY25" fmla="*/ 7847 h 128920"/>
                <a:gd name="connsiteX26" fmla="*/ 18778 w 89683"/>
                <a:gd name="connsiteY26" fmla="*/ 15695 h 128920"/>
                <a:gd name="connsiteX27" fmla="*/ 18778 w 89683"/>
                <a:gd name="connsiteY27" fmla="*/ 51848 h 128920"/>
                <a:gd name="connsiteX28" fmla="*/ 31950 w 89683"/>
                <a:gd name="connsiteY28" fmla="*/ 40077 h 128920"/>
                <a:gd name="connsiteX29" fmla="*/ 50167 w 89683"/>
                <a:gd name="connsiteY29" fmla="*/ 35874 h 128920"/>
                <a:gd name="connsiteX30" fmla="*/ 66703 w 89683"/>
                <a:gd name="connsiteY30" fmla="*/ 39237 h 128920"/>
                <a:gd name="connsiteX31" fmla="*/ 79875 w 89683"/>
                <a:gd name="connsiteY31" fmla="*/ 48766 h 128920"/>
                <a:gd name="connsiteX32" fmla="*/ 88563 w 89683"/>
                <a:gd name="connsiteY32" fmla="*/ 63619 h 128920"/>
                <a:gd name="connsiteX33" fmla="*/ 91646 w 89683"/>
                <a:gd name="connsiteY33" fmla="*/ 82677 h 128920"/>
                <a:gd name="connsiteX34" fmla="*/ 88563 w 89683"/>
                <a:gd name="connsiteY34" fmla="*/ 101735 h 128920"/>
                <a:gd name="connsiteX35" fmla="*/ 79875 w 89683"/>
                <a:gd name="connsiteY35" fmla="*/ 116589 h 128920"/>
                <a:gd name="connsiteX36" fmla="*/ 66422 w 89683"/>
                <a:gd name="connsiteY36" fmla="*/ 126118 h 128920"/>
                <a:gd name="connsiteX37" fmla="*/ 49326 w 89683"/>
                <a:gd name="connsiteY37" fmla="*/ 129481 h 128920"/>
                <a:gd name="connsiteX38" fmla="*/ 30268 w 89683"/>
                <a:gd name="connsiteY38" fmla="*/ 124717 h 128920"/>
                <a:gd name="connsiteX39" fmla="*/ 18497 w 89683"/>
                <a:gd name="connsiteY39" fmla="*/ 113506 h 128920"/>
                <a:gd name="connsiteX40" fmla="*/ 18497 w 89683"/>
                <a:gd name="connsiteY40" fmla="*/ 119111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683" h="128920">
                  <a:moveTo>
                    <a:pt x="18217" y="88002"/>
                  </a:moveTo>
                  <a:cubicBezTo>
                    <a:pt x="18217" y="91646"/>
                    <a:pt x="19058" y="95289"/>
                    <a:pt x="20459" y="98372"/>
                  </a:cubicBezTo>
                  <a:cubicBezTo>
                    <a:pt x="21861" y="101455"/>
                    <a:pt x="23822" y="104258"/>
                    <a:pt x="26345" y="106780"/>
                  </a:cubicBezTo>
                  <a:cubicBezTo>
                    <a:pt x="28867" y="109022"/>
                    <a:pt x="31670" y="110984"/>
                    <a:pt x="35033" y="112385"/>
                  </a:cubicBezTo>
                  <a:cubicBezTo>
                    <a:pt x="38396" y="113786"/>
                    <a:pt x="41759" y="114347"/>
                    <a:pt x="45683" y="114347"/>
                  </a:cubicBezTo>
                  <a:cubicBezTo>
                    <a:pt x="54091" y="114347"/>
                    <a:pt x="60817" y="111544"/>
                    <a:pt x="65862" y="105659"/>
                  </a:cubicBezTo>
                  <a:cubicBezTo>
                    <a:pt x="70906" y="99773"/>
                    <a:pt x="73429" y="92206"/>
                    <a:pt x="73429" y="82677"/>
                  </a:cubicBezTo>
                  <a:cubicBezTo>
                    <a:pt x="73429" y="77913"/>
                    <a:pt x="72868" y="73709"/>
                    <a:pt x="71467" y="69785"/>
                  </a:cubicBezTo>
                  <a:cubicBezTo>
                    <a:pt x="70066" y="65862"/>
                    <a:pt x="68104" y="62498"/>
                    <a:pt x="65862" y="59696"/>
                  </a:cubicBezTo>
                  <a:cubicBezTo>
                    <a:pt x="63339" y="56893"/>
                    <a:pt x="60537" y="54651"/>
                    <a:pt x="57174" y="53250"/>
                  </a:cubicBezTo>
                  <a:cubicBezTo>
                    <a:pt x="53810" y="51568"/>
                    <a:pt x="50167" y="51008"/>
                    <a:pt x="46243" y="51008"/>
                  </a:cubicBezTo>
                  <a:cubicBezTo>
                    <a:pt x="39517" y="51008"/>
                    <a:pt x="33631" y="52689"/>
                    <a:pt x="28867" y="56052"/>
                  </a:cubicBezTo>
                  <a:cubicBezTo>
                    <a:pt x="24103" y="59416"/>
                    <a:pt x="20739" y="63900"/>
                    <a:pt x="18217" y="69505"/>
                  </a:cubicBezTo>
                  <a:lnTo>
                    <a:pt x="18217" y="88002"/>
                  </a:lnTo>
                  <a:close/>
                  <a:moveTo>
                    <a:pt x="18217" y="119111"/>
                  </a:moveTo>
                  <a:cubicBezTo>
                    <a:pt x="18217" y="122475"/>
                    <a:pt x="17376" y="124717"/>
                    <a:pt x="15975" y="125838"/>
                  </a:cubicBezTo>
                  <a:cubicBezTo>
                    <a:pt x="14574" y="126959"/>
                    <a:pt x="12612" y="127800"/>
                    <a:pt x="10090" y="127800"/>
                  </a:cubicBezTo>
                  <a:lnTo>
                    <a:pt x="8128" y="127800"/>
                  </a:lnTo>
                  <a:cubicBezTo>
                    <a:pt x="5605" y="127800"/>
                    <a:pt x="3644" y="127239"/>
                    <a:pt x="2242" y="125838"/>
                  </a:cubicBezTo>
                  <a:cubicBezTo>
                    <a:pt x="841" y="124717"/>
                    <a:pt x="0" y="122194"/>
                    <a:pt x="0" y="119111"/>
                  </a:cubicBezTo>
                  <a:lnTo>
                    <a:pt x="0" y="1962"/>
                  </a:lnTo>
                  <a:cubicBezTo>
                    <a:pt x="0" y="1682"/>
                    <a:pt x="561" y="1401"/>
                    <a:pt x="1962" y="841"/>
                  </a:cubicBezTo>
                  <a:cubicBezTo>
                    <a:pt x="3363" y="280"/>
                    <a:pt x="4764" y="0"/>
                    <a:pt x="6726" y="0"/>
                  </a:cubicBezTo>
                  <a:cubicBezTo>
                    <a:pt x="8128" y="0"/>
                    <a:pt x="9529" y="280"/>
                    <a:pt x="10930" y="561"/>
                  </a:cubicBezTo>
                  <a:cubicBezTo>
                    <a:pt x="12332" y="1121"/>
                    <a:pt x="13733" y="1682"/>
                    <a:pt x="14854" y="3083"/>
                  </a:cubicBezTo>
                  <a:cubicBezTo>
                    <a:pt x="15975" y="4204"/>
                    <a:pt x="16816" y="5885"/>
                    <a:pt x="17657" y="7847"/>
                  </a:cubicBezTo>
                  <a:cubicBezTo>
                    <a:pt x="18217" y="9809"/>
                    <a:pt x="18778" y="12612"/>
                    <a:pt x="18778" y="15695"/>
                  </a:cubicBezTo>
                  <a:lnTo>
                    <a:pt x="18778" y="51848"/>
                  </a:lnTo>
                  <a:cubicBezTo>
                    <a:pt x="22421" y="46804"/>
                    <a:pt x="26625" y="42880"/>
                    <a:pt x="31950" y="40077"/>
                  </a:cubicBezTo>
                  <a:cubicBezTo>
                    <a:pt x="36995" y="37275"/>
                    <a:pt x="43160" y="35874"/>
                    <a:pt x="50167" y="35874"/>
                  </a:cubicBezTo>
                  <a:cubicBezTo>
                    <a:pt x="56052" y="35874"/>
                    <a:pt x="61658" y="36995"/>
                    <a:pt x="66703" y="39237"/>
                  </a:cubicBezTo>
                  <a:cubicBezTo>
                    <a:pt x="71747" y="41479"/>
                    <a:pt x="76231" y="44562"/>
                    <a:pt x="79875" y="48766"/>
                  </a:cubicBezTo>
                  <a:cubicBezTo>
                    <a:pt x="83518" y="52970"/>
                    <a:pt x="86601" y="57734"/>
                    <a:pt x="88563" y="63619"/>
                  </a:cubicBezTo>
                  <a:cubicBezTo>
                    <a:pt x="90525" y="69505"/>
                    <a:pt x="91646" y="75671"/>
                    <a:pt x="91646" y="82677"/>
                  </a:cubicBezTo>
                  <a:cubicBezTo>
                    <a:pt x="91646" y="89684"/>
                    <a:pt x="90525" y="96130"/>
                    <a:pt x="88563" y="101735"/>
                  </a:cubicBezTo>
                  <a:cubicBezTo>
                    <a:pt x="86601" y="107621"/>
                    <a:pt x="83518" y="112385"/>
                    <a:pt x="79875" y="116589"/>
                  </a:cubicBezTo>
                  <a:cubicBezTo>
                    <a:pt x="76231" y="120793"/>
                    <a:pt x="71747" y="123876"/>
                    <a:pt x="66422" y="126118"/>
                  </a:cubicBezTo>
                  <a:cubicBezTo>
                    <a:pt x="61097" y="128360"/>
                    <a:pt x="55492" y="129481"/>
                    <a:pt x="49326" y="129481"/>
                  </a:cubicBezTo>
                  <a:cubicBezTo>
                    <a:pt x="42039" y="129481"/>
                    <a:pt x="35593" y="127800"/>
                    <a:pt x="30268" y="124717"/>
                  </a:cubicBezTo>
                  <a:cubicBezTo>
                    <a:pt x="24943" y="121634"/>
                    <a:pt x="21020" y="117990"/>
                    <a:pt x="18497" y="113506"/>
                  </a:cubicBezTo>
                  <a:lnTo>
                    <a:pt x="18497" y="119111"/>
                  </a:lnTo>
                  <a:close/>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6" name="Freeform: Shape 15">
              <a:extLst>
                <a:ext uri="{FF2B5EF4-FFF2-40B4-BE49-F238E27FC236}">
                  <a16:creationId xmlns:a16="http://schemas.microsoft.com/office/drawing/2014/main" xmlns="" id="{3DB73E2F-5D2D-41CF-B32C-CB3A21B45BF6}"/>
                </a:ext>
              </a:extLst>
            </p:cNvPr>
            <p:cNvSpPr/>
            <p:nvPr/>
          </p:nvSpPr>
          <p:spPr>
            <a:xfrm>
              <a:off x="10585901" y="4457366"/>
              <a:ext cx="81276" cy="92487"/>
            </a:xfrm>
            <a:custGeom>
              <a:avLst/>
              <a:gdLst>
                <a:gd name="connsiteX0" fmla="*/ 64180 w 81276"/>
                <a:gd name="connsiteY0" fmla="*/ 76792 h 92486"/>
                <a:gd name="connsiteX1" fmla="*/ 52129 w 81276"/>
                <a:gd name="connsiteY1" fmla="*/ 88002 h 92486"/>
                <a:gd name="connsiteX2" fmla="*/ 34472 w 81276"/>
                <a:gd name="connsiteY2" fmla="*/ 92487 h 92486"/>
                <a:gd name="connsiteX3" fmla="*/ 19058 w 81276"/>
                <a:gd name="connsiteY3" fmla="*/ 89684 h 92486"/>
                <a:gd name="connsiteX4" fmla="*/ 8408 w 81276"/>
                <a:gd name="connsiteY4" fmla="*/ 81837 h 92486"/>
                <a:gd name="connsiteX5" fmla="*/ 1962 w 81276"/>
                <a:gd name="connsiteY5" fmla="*/ 69785 h 92486"/>
                <a:gd name="connsiteX6" fmla="*/ 0 w 81276"/>
                <a:gd name="connsiteY6" fmla="*/ 54371 h 92486"/>
                <a:gd name="connsiteX7" fmla="*/ 0 w 81276"/>
                <a:gd name="connsiteY7" fmla="*/ 9249 h 92486"/>
                <a:gd name="connsiteX8" fmla="*/ 2242 w 81276"/>
                <a:gd name="connsiteY8" fmla="*/ 2242 h 92486"/>
                <a:gd name="connsiteX9" fmla="*/ 8128 w 81276"/>
                <a:gd name="connsiteY9" fmla="*/ 280 h 92486"/>
                <a:gd name="connsiteX10" fmla="*/ 10089 w 81276"/>
                <a:gd name="connsiteY10" fmla="*/ 280 h 92486"/>
                <a:gd name="connsiteX11" fmla="*/ 15975 w 81276"/>
                <a:gd name="connsiteY11" fmla="*/ 2242 h 92486"/>
                <a:gd name="connsiteX12" fmla="*/ 18217 w 81276"/>
                <a:gd name="connsiteY12" fmla="*/ 9249 h 92486"/>
                <a:gd name="connsiteX13" fmla="*/ 18217 w 81276"/>
                <a:gd name="connsiteY13" fmla="*/ 52129 h 92486"/>
                <a:gd name="connsiteX14" fmla="*/ 23822 w 81276"/>
                <a:gd name="connsiteY14" fmla="*/ 70066 h 92486"/>
                <a:gd name="connsiteX15" fmla="*/ 39517 w 81276"/>
                <a:gd name="connsiteY15" fmla="*/ 76512 h 92486"/>
                <a:gd name="connsiteX16" fmla="*/ 54091 w 81276"/>
                <a:gd name="connsiteY16" fmla="*/ 72027 h 92486"/>
                <a:gd name="connsiteX17" fmla="*/ 63900 w 81276"/>
                <a:gd name="connsiteY17" fmla="*/ 60537 h 92486"/>
                <a:gd name="connsiteX18" fmla="*/ 63900 w 81276"/>
                <a:gd name="connsiteY18" fmla="*/ 8968 h 92486"/>
                <a:gd name="connsiteX19" fmla="*/ 66142 w 81276"/>
                <a:gd name="connsiteY19" fmla="*/ 1962 h 92486"/>
                <a:gd name="connsiteX20" fmla="*/ 72027 w 81276"/>
                <a:gd name="connsiteY20" fmla="*/ 0 h 92486"/>
                <a:gd name="connsiteX21" fmla="*/ 73989 w 81276"/>
                <a:gd name="connsiteY21" fmla="*/ 0 h 92486"/>
                <a:gd name="connsiteX22" fmla="*/ 79875 w 81276"/>
                <a:gd name="connsiteY22" fmla="*/ 1962 h 92486"/>
                <a:gd name="connsiteX23" fmla="*/ 82117 w 81276"/>
                <a:gd name="connsiteY23" fmla="*/ 8968 h 92486"/>
                <a:gd name="connsiteX24" fmla="*/ 82117 w 81276"/>
                <a:gd name="connsiteY24" fmla="*/ 88843 h 92486"/>
                <a:gd name="connsiteX25" fmla="*/ 80155 w 81276"/>
                <a:gd name="connsiteY25" fmla="*/ 89964 h 92486"/>
                <a:gd name="connsiteX26" fmla="*/ 75671 w 81276"/>
                <a:gd name="connsiteY26" fmla="*/ 90805 h 92486"/>
                <a:gd name="connsiteX27" fmla="*/ 71467 w 81276"/>
                <a:gd name="connsiteY27" fmla="*/ 90244 h 92486"/>
                <a:gd name="connsiteX28" fmla="*/ 67823 w 81276"/>
                <a:gd name="connsiteY28" fmla="*/ 88002 h 92486"/>
                <a:gd name="connsiteX29" fmla="*/ 65021 w 81276"/>
                <a:gd name="connsiteY29" fmla="*/ 83798 h 92486"/>
                <a:gd name="connsiteX30" fmla="*/ 64180 w 81276"/>
                <a:gd name="connsiteY30" fmla="*/ 76792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276" h="92486">
                  <a:moveTo>
                    <a:pt x="64180" y="76792"/>
                  </a:moveTo>
                  <a:cubicBezTo>
                    <a:pt x="61097" y="81276"/>
                    <a:pt x="57174" y="85200"/>
                    <a:pt x="52129" y="88002"/>
                  </a:cubicBezTo>
                  <a:cubicBezTo>
                    <a:pt x="47364" y="90805"/>
                    <a:pt x="41479" y="92487"/>
                    <a:pt x="34472" y="92487"/>
                  </a:cubicBezTo>
                  <a:cubicBezTo>
                    <a:pt x="28587" y="92487"/>
                    <a:pt x="23542" y="91646"/>
                    <a:pt x="19058" y="89684"/>
                  </a:cubicBezTo>
                  <a:cubicBezTo>
                    <a:pt x="14854" y="87722"/>
                    <a:pt x="11210" y="85200"/>
                    <a:pt x="8408" y="81837"/>
                  </a:cubicBezTo>
                  <a:cubicBezTo>
                    <a:pt x="5605" y="78473"/>
                    <a:pt x="3363" y="74550"/>
                    <a:pt x="1962" y="69785"/>
                  </a:cubicBezTo>
                  <a:cubicBezTo>
                    <a:pt x="561" y="65021"/>
                    <a:pt x="0" y="59976"/>
                    <a:pt x="0" y="54371"/>
                  </a:cubicBezTo>
                  <a:lnTo>
                    <a:pt x="0" y="9249"/>
                  </a:lnTo>
                  <a:cubicBezTo>
                    <a:pt x="0" y="5886"/>
                    <a:pt x="841" y="3643"/>
                    <a:pt x="2242" y="2242"/>
                  </a:cubicBezTo>
                  <a:cubicBezTo>
                    <a:pt x="3643" y="841"/>
                    <a:pt x="5605" y="280"/>
                    <a:pt x="8128" y="280"/>
                  </a:cubicBezTo>
                  <a:lnTo>
                    <a:pt x="10089" y="280"/>
                  </a:lnTo>
                  <a:cubicBezTo>
                    <a:pt x="12612" y="280"/>
                    <a:pt x="14574" y="841"/>
                    <a:pt x="15975" y="2242"/>
                  </a:cubicBezTo>
                  <a:cubicBezTo>
                    <a:pt x="17376" y="3363"/>
                    <a:pt x="18217" y="5886"/>
                    <a:pt x="18217" y="9249"/>
                  </a:cubicBezTo>
                  <a:lnTo>
                    <a:pt x="18217" y="52129"/>
                  </a:lnTo>
                  <a:cubicBezTo>
                    <a:pt x="18217" y="59976"/>
                    <a:pt x="20179" y="65862"/>
                    <a:pt x="23822" y="70066"/>
                  </a:cubicBezTo>
                  <a:cubicBezTo>
                    <a:pt x="27466" y="74269"/>
                    <a:pt x="32791" y="76512"/>
                    <a:pt x="39517" y="76512"/>
                  </a:cubicBezTo>
                  <a:cubicBezTo>
                    <a:pt x="45122" y="76512"/>
                    <a:pt x="49887" y="75110"/>
                    <a:pt x="54091" y="72027"/>
                  </a:cubicBezTo>
                  <a:cubicBezTo>
                    <a:pt x="58294" y="69225"/>
                    <a:pt x="61658" y="65301"/>
                    <a:pt x="63900" y="60537"/>
                  </a:cubicBezTo>
                  <a:lnTo>
                    <a:pt x="63900" y="8968"/>
                  </a:lnTo>
                  <a:cubicBezTo>
                    <a:pt x="63900" y="5605"/>
                    <a:pt x="64740" y="3363"/>
                    <a:pt x="66142" y="1962"/>
                  </a:cubicBezTo>
                  <a:cubicBezTo>
                    <a:pt x="67543" y="561"/>
                    <a:pt x="69505" y="0"/>
                    <a:pt x="72027" y="0"/>
                  </a:cubicBezTo>
                  <a:lnTo>
                    <a:pt x="73989" y="0"/>
                  </a:lnTo>
                  <a:cubicBezTo>
                    <a:pt x="76512" y="0"/>
                    <a:pt x="78473" y="561"/>
                    <a:pt x="79875" y="1962"/>
                  </a:cubicBezTo>
                  <a:cubicBezTo>
                    <a:pt x="81276" y="3083"/>
                    <a:pt x="82117" y="5605"/>
                    <a:pt x="82117" y="8968"/>
                  </a:cubicBezTo>
                  <a:lnTo>
                    <a:pt x="82117" y="88843"/>
                  </a:lnTo>
                  <a:cubicBezTo>
                    <a:pt x="82117" y="89123"/>
                    <a:pt x="81556" y="89404"/>
                    <a:pt x="80155" y="89964"/>
                  </a:cubicBezTo>
                  <a:cubicBezTo>
                    <a:pt x="78754" y="90525"/>
                    <a:pt x="77352" y="90805"/>
                    <a:pt x="75671" y="90805"/>
                  </a:cubicBezTo>
                  <a:cubicBezTo>
                    <a:pt x="74269" y="90805"/>
                    <a:pt x="72868" y="90525"/>
                    <a:pt x="71467" y="90244"/>
                  </a:cubicBezTo>
                  <a:cubicBezTo>
                    <a:pt x="70066" y="89684"/>
                    <a:pt x="68944" y="89123"/>
                    <a:pt x="67823" y="88002"/>
                  </a:cubicBezTo>
                  <a:cubicBezTo>
                    <a:pt x="66702" y="86881"/>
                    <a:pt x="65862" y="85480"/>
                    <a:pt x="65021" y="83798"/>
                  </a:cubicBezTo>
                  <a:cubicBezTo>
                    <a:pt x="64740" y="81837"/>
                    <a:pt x="64180" y="79594"/>
                    <a:pt x="64180" y="76792"/>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7" name="Freeform: Shape 16">
              <a:extLst>
                <a:ext uri="{FF2B5EF4-FFF2-40B4-BE49-F238E27FC236}">
                  <a16:creationId xmlns:a16="http://schemas.microsoft.com/office/drawing/2014/main" xmlns="" id="{CD51C864-F8A7-42CD-BB2D-B67FAC2D8492}"/>
                </a:ext>
              </a:extLst>
            </p:cNvPr>
            <p:cNvSpPr/>
            <p:nvPr/>
          </p:nvSpPr>
          <p:spPr>
            <a:xfrm>
              <a:off x="10701089"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6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4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3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1 w 72868"/>
                <a:gd name="connsiteY37" fmla="*/ 37275 h 92486"/>
                <a:gd name="connsiteX38" fmla="*/ 42039 w 72868"/>
                <a:gd name="connsiteY38" fmla="*/ 39517 h 92486"/>
                <a:gd name="connsiteX39" fmla="*/ 52970 w 72868"/>
                <a:gd name="connsiteY39" fmla="*/ 42320 h 92486"/>
                <a:gd name="connsiteX40" fmla="*/ 63620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5" y="92767"/>
                    <a:pt x="21300" y="91646"/>
                  </a:cubicBezTo>
                  <a:cubicBezTo>
                    <a:pt x="16536" y="90525"/>
                    <a:pt x="12612" y="88843"/>
                    <a:pt x="9529" y="87162"/>
                  </a:cubicBezTo>
                  <a:cubicBezTo>
                    <a:pt x="6446" y="85200"/>
                    <a:pt x="3924" y="83238"/>
                    <a:pt x="2522" y="80996"/>
                  </a:cubicBezTo>
                  <a:cubicBezTo>
                    <a:pt x="841" y="78754"/>
                    <a:pt x="0" y="76512"/>
                    <a:pt x="0" y="74550"/>
                  </a:cubicBezTo>
                  <a:cubicBezTo>
                    <a:pt x="0" y="73148"/>
                    <a:pt x="280" y="71747"/>
                    <a:pt x="1121" y="70626"/>
                  </a:cubicBezTo>
                  <a:cubicBezTo>
                    <a:pt x="1682" y="69505"/>
                    <a:pt x="2522" y="68664"/>
                    <a:pt x="3363" y="67823"/>
                  </a:cubicBezTo>
                  <a:cubicBezTo>
                    <a:pt x="4204" y="66983"/>
                    <a:pt x="5045" y="66702"/>
                    <a:pt x="5886" y="66142"/>
                  </a:cubicBezTo>
                  <a:cubicBezTo>
                    <a:pt x="6726" y="65862"/>
                    <a:pt x="7287" y="65862"/>
                    <a:pt x="7287" y="65862"/>
                  </a:cubicBezTo>
                  <a:cubicBezTo>
                    <a:pt x="10370" y="69785"/>
                    <a:pt x="14293" y="72868"/>
                    <a:pt x="19338" y="75391"/>
                  </a:cubicBezTo>
                  <a:cubicBezTo>
                    <a:pt x="24383" y="77913"/>
                    <a:pt x="30268" y="79314"/>
                    <a:pt x="37555" y="79314"/>
                  </a:cubicBezTo>
                  <a:cubicBezTo>
                    <a:pt x="43721" y="79314"/>
                    <a:pt x="48766" y="78193"/>
                    <a:pt x="52129" y="75951"/>
                  </a:cubicBezTo>
                  <a:cubicBezTo>
                    <a:pt x="55492" y="73709"/>
                    <a:pt x="57174" y="70906"/>
                    <a:pt x="57174" y="67263"/>
                  </a:cubicBezTo>
                  <a:cubicBezTo>
                    <a:pt x="57174" y="65021"/>
                    <a:pt x="56613" y="63059"/>
                    <a:pt x="55492" y="61658"/>
                  </a:cubicBezTo>
                  <a:cubicBezTo>
                    <a:pt x="54371" y="60256"/>
                    <a:pt x="52970" y="58855"/>
                    <a:pt x="51008" y="58014"/>
                  </a:cubicBezTo>
                  <a:cubicBezTo>
                    <a:pt x="49046" y="57173"/>
                    <a:pt x="46804" y="56333"/>
                    <a:pt x="44001" y="55492"/>
                  </a:cubicBezTo>
                  <a:cubicBezTo>
                    <a:pt x="41199"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2" y="0"/>
                    <a:pt x="49326" y="561"/>
                    <a:pt x="53530" y="1682"/>
                  </a:cubicBezTo>
                  <a:cubicBezTo>
                    <a:pt x="57734" y="2803"/>
                    <a:pt x="61377" y="4204"/>
                    <a:pt x="64180" y="5885"/>
                  </a:cubicBezTo>
                  <a:cubicBezTo>
                    <a:pt x="66983" y="7567"/>
                    <a:pt x="69225" y="9529"/>
                    <a:pt x="70626" y="11771"/>
                  </a:cubicBezTo>
                  <a:cubicBezTo>
                    <a:pt x="72027" y="14013"/>
                    <a:pt x="72868" y="15975"/>
                    <a:pt x="72868" y="17937"/>
                  </a:cubicBezTo>
                  <a:cubicBezTo>
                    <a:pt x="72868" y="19338"/>
                    <a:pt x="72588" y="20739"/>
                    <a:pt x="71747" y="21860"/>
                  </a:cubicBezTo>
                  <a:cubicBezTo>
                    <a:pt x="70906" y="22981"/>
                    <a:pt x="70066" y="23822"/>
                    <a:pt x="69225" y="24663"/>
                  </a:cubicBezTo>
                  <a:cubicBezTo>
                    <a:pt x="68384" y="25504"/>
                    <a:pt x="67543" y="26064"/>
                    <a:pt x="66703" y="26345"/>
                  </a:cubicBezTo>
                  <a:cubicBezTo>
                    <a:pt x="65862" y="26625"/>
                    <a:pt x="65581" y="26625"/>
                    <a:pt x="65301" y="26625"/>
                  </a:cubicBezTo>
                  <a:cubicBezTo>
                    <a:pt x="62499"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1" y="37275"/>
                  </a:cubicBezTo>
                  <a:cubicBezTo>
                    <a:pt x="35313" y="38116"/>
                    <a:pt x="38396" y="38676"/>
                    <a:pt x="42039" y="39517"/>
                  </a:cubicBezTo>
                  <a:cubicBezTo>
                    <a:pt x="45403" y="40358"/>
                    <a:pt x="49046" y="41199"/>
                    <a:pt x="52970" y="42320"/>
                  </a:cubicBezTo>
                  <a:cubicBezTo>
                    <a:pt x="56893" y="43441"/>
                    <a:pt x="60256" y="44842"/>
                    <a:pt x="63620" y="46804"/>
                  </a:cubicBezTo>
                  <a:cubicBezTo>
                    <a:pt x="66983" y="48766"/>
                    <a:pt x="69505" y="51008"/>
                    <a:pt x="71747" y="54091"/>
                  </a:cubicBezTo>
                  <a:cubicBezTo>
                    <a:pt x="73709" y="57173"/>
                    <a:pt x="74830" y="61097"/>
                    <a:pt x="74830" y="65862"/>
                  </a:cubicBezTo>
                  <a:cubicBezTo>
                    <a:pt x="74830" y="74269"/>
                    <a:pt x="71467" y="81276"/>
                    <a:pt x="65021" y="86321"/>
                  </a:cubicBezTo>
                  <a:cubicBezTo>
                    <a:pt x="58295" y="90805"/>
                    <a:pt x="49326" y="93327"/>
                    <a:pt x="37555" y="93327"/>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8" name="Freeform: Shape 17">
              <a:extLst>
                <a:ext uri="{FF2B5EF4-FFF2-40B4-BE49-F238E27FC236}">
                  <a16:creationId xmlns:a16="http://schemas.microsoft.com/office/drawing/2014/main" xmlns="" id="{F7901CBC-D533-4B70-B1A0-A25CD11E8398}"/>
                </a:ext>
              </a:extLst>
            </p:cNvPr>
            <p:cNvSpPr/>
            <p:nvPr/>
          </p:nvSpPr>
          <p:spPr>
            <a:xfrm>
              <a:off x="10809270" y="4418410"/>
              <a:ext cx="19618" cy="128921"/>
            </a:xfrm>
            <a:custGeom>
              <a:avLst/>
              <a:gdLst>
                <a:gd name="connsiteX0" fmla="*/ 4204 w 19618"/>
                <a:gd name="connsiteY0" fmla="*/ 127800 h 128920"/>
                <a:gd name="connsiteX1" fmla="*/ 1962 w 19618"/>
                <a:gd name="connsiteY1" fmla="*/ 121073 h 128920"/>
                <a:gd name="connsiteX2" fmla="*/ 1962 w 19618"/>
                <a:gd name="connsiteY2" fmla="*/ 47925 h 128920"/>
                <a:gd name="connsiteX3" fmla="*/ 4204 w 19618"/>
                <a:gd name="connsiteY3" fmla="*/ 40918 h 128920"/>
                <a:gd name="connsiteX4" fmla="*/ 10370 w 19618"/>
                <a:gd name="connsiteY4" fmla="*/ 38956 h 128920"/>
                <a:gd name="connsiteX5" fmla="*/ 12331 w 19618"/>
                <a:gd name="connsiteY5" fmla="*/ 38956 h 128920"/>
                <a:gd name="connsiteX6" fmla="*/ 18217 w 19618"/>
                <a:gd name="connsiteY6" fmla="*/ 40918 h 128920"/>
                <a:gd name="connsiteX7" fmla="*/ 20459 w 19618"/>
                <a:gd name="connsiteY7" fmla="*/ 47925 h 128920"/>
                <a:gd name="connsiteX8" fmla="*/ 20459 w 19618"/>
                <a:gd name="connsiteY8" fmla="*/ 121073 h 128920"/>
                <a:gd name="connsiteX9" fmla="*/ 18217 w 19618"/>
                <a:gd name="connsiteY9" fmla="*/ 127800 h 128920"/>
                <a:gd name="connsiteX10" fmla="*/ 12331 w 19618"/>
                <a:gd name="connsiteY10" fmla="*/ 129761 h 128920"/>
                <a:gd name="connsiteX11" fmla="*/ 10370 w 19618"/>
                <a:gd name="connsiteY11" fmla="*/ 129761 h 128920"/>
                <a:gd name="connsiteX12" fmla="*/ 4204 w 19618"/>
                <a:gd name="connsiteY12" fmla="*/ 127800 h 128920"/>
                <a:gd name="connsiteX13" fmla="*/ 10930 w 19618"/>
                <a:gd name="connsiteY13" fmla="*/ 20739 h 128920"/>
                <a:gd name="connsiteX14" fmla="*/ 2803 w 19618"/>
                <a:gd name="connsiteY14" fmla="*/ 17937 h 128920"/>
                <a:gd name="connsiteX15" fmla="*/ 0 w 19618"/>
                <a:gd name="connsiteY15" fmla="*/ 10370 h 128920"/>
                <a:gd name="connsiteX16" fmla="*/ 2803 w 19618"/>
                <a:gd name="connsiteY16" fmla="*/ 2803 h 128920"/>
                <a:gd name="connsiteX17" fmla="*/ 10930 w 19618"/>
                <a:gd name="connsiteY17" fmla="*/ 0 h 128920"/>
                <a:gd name="connsiteX18" fmla="*/ 21580 w 19618"/>
                <a:gd name="connsiteY18" fmla="*/ 10370 h 128920"/>
                <a:gd name="connsiteX19" fmla="*/ 10930 w 19618"/>
                <a:gd name="connsiteY19" fmla="*/ 20739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18" h="128920">
                  <a:moveTo>
                    <a:pt x="4204" y="127800"/>
                  </a:moveTo>
                  <a:cubicBezTo>
                    <a:pt x="2522" y="126678"/>
                    <a:pt x="1962" y="124156"/>
                    <a:pt x="1962" y="121073"/>
                  </a:cubicBezTo>
                  <a:lnTo>
                    <a:pt x="1962" y="47925"/>
                  </a:lnTo>
                  <a:cubicBezTo>
                    <a:pt x="1962" y="44562"/>
                    <a:pt x="2803" y="42320"/>
                    <a:pt x="4204" y="40918"/>
                  </a:cubicBezTo>
                  <a:cubicBezTo>
                    <a:pt x="5885" y="39517"/>
                    <a:pt x="7847" y="38956"/>
                    <a:pt x="10370" y="38956"/>
                  </a:cubicBezTo>
                  <a:lnTo>
                    <a:pt x="12331" y="38956"/>
                  </a:lnTo>
                  <a:cubicBezTo>
                    <a:pt x="14854" y="38956"/>
                    <a:pt x="16816" y="39517"/>
                    <a:pt x="18217" y="40918"/>
                  </a:cubicBezTo>
                  <a:cubicBezTo>
                    <a:pt x="19618" y="42039"/>
                    <a:pt x="20459" y="44562"/>
                    <a:pt x="20459" y="47925"/>
                  </a:cubicBezTo>
                  <a:lnTo>
                    <a:pt x="20459" y="121073"/>
                  </a:lnTo>
                  <a:cubicBezTo>
                    <a:pt x="20459" y="124436"/>
                    <a:pt x="19618" y="126678"/>
                    <a:pt x="18217" y="127800"/>
                  </a:cubicBezTo>
                  <a:cubicBezTo>
                    <a:pt x="16816" y="128921"/>
                    <a:pt x="14854" y="129761"/>
                    <a:pt x="12331" y="129761"/>
                  </a:cubicBezTo>
                  <a:lnTo>
                    <a:pt x="10370" y="129761"/>
                  </a:lnTo>
                  <a:cubicBezTo>
                    <a:pt x="7567" y="129761"/>
                    <a:pt x="5605" y="129201"/>
                    <a:pt x="4204" y="127800"/>
                  </a:cubicBezTo>
                  <a:moveTo>
                    <a:pt x="10930" y="20739"/>
                  </a:moveTo>
                  <a:cubicBezTo>
                    <a:pt x="7567" y="20739"/>
                    <a:pt x="4764" y="19899"/>
                    <a:pt x="2803" y="17937"/>
                  </a:cubicBezTo>
                  <a:cubicBezTo>
                    <a:pt x="841" y="16255"/>
                    <a:pt x="0" y="13733"/>
                    <a:pt x="0" y="10370"/>
                  </a:cubicBezTo>
                  <a:cubicBezTo>
                    <a:pt x="0" y="7007"/>
                    <a:pt x="841" y="4484"/>
                    <a:pt x="2803" y="2803"/>
                  </a:cubicBezTo>
                  <a:cubicBezTo>
                    <a:pt x="4764" y="1121"/>
                    <a:pt x="7567" y="0"/>
                    <a:pt x="10930" y="0"/>
                  </a:cubicBezTo>
                  <a:cubicBezTo>
                    <a:pt x="18217" y="0"/>
                    <a:pt x="21580" y="3363"/>
                    <a:pt x="21580" y="10370"/>
                  </a:cubicBezTo>
                  <a:cubicBezTo>
                    <a:pt x="21860" y="17376"/>
                    <a:pt x="18217" y="20739"/>
                    <a:pt x="10930" y="20739"/>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19" name="Freeform: Shape 18">
              <a:extLst>
                <a:ext uri="{FF2B5EF4-FFF2-40B4-BE49-F238E27FC236}">
                  <a16:creationId xmlns:a16="http://schemas.microsoft.com/office/drawing/2014/main" xmlns="" id="{1DF0C469-E0B4-4ECC-A392-A1DCBDC3A499}"/>
                </a:ext>
              </a:extLst>
            </p:cNvPr>
            <p:cNvSpPr/>
            <p:nvPr/>
          </p:nvSpPr>
          <p:spPr>
            <a:xfrm>
              <a:off x="10869807" y="4455685"/>
              <a:ext cx="81276" cy="89684"/>
            </a:xfrm>
            <a:custGeom>
              <a:avLst/>
              <a:gdLst>
                <a:gd name="connsiteX0" fmla="*/ 17937 w 81276"/>
                <a:gd name="connsiteY0" fmla="*/ 15975 h 89683"/>
                <a:gd name="connsiteX1" fmla="*/ 29988 w 81276"/>
                <a:gd name="connsiteY1" fmla="*/ 4484 h 89683"/>
                <a:gd name="connsiteX2" fmla="*/ 47645 w 81276"/>
                <a:gd name="connsiteY2" fmla="*/ 0 h 89683"/>
                <a:gd name="connsiteX3" fmla="*/ 63059 w 81276"/>
                <a:gd name="connsiteY3" fmla="*/ 2803 h 89683"/>
                <a:gd name="connsiteX4" fmla="*/ 73709 w 81276"/>
                <a:gd name="connsiteY4" fmla="*/ 10650 h 89683"/>
                <a:gd name="connsiteX5" fmla="*/ 80155 w 81276"/>
                <a:gd name="connsiteY5" fmla="*/ 22701 h 89683"/>
                <a:gd name="connsiteX6" fmla="*/ 82117 w 81276"/>
                <a:gd name="connsiteY6" fmla="*/ 38116 h 89683"/>
                <a:gd name="connsiteX7" fmla="*/ 82117 w 81276"/>
                <a:gd name="connsiteY7" fmla="*/ 83238 h 89683"/>
                <a:gd name="connsiteX8" fmla="*/ 79875 w 81276"/>
                <a:gd name="connsiteY8" fmla="*/ 89964 h 89683"/>
                <a:gd name="connsiteX9" fmla="*/ 73989 w 81276"/>
                <a:gd name="connsiteY9" fmla="*/ 91926 h 89683"/>
                <a:gd name="connsiteX10" fmla="*/ 72027 w 81276"/>
                <a:gd name="connsiteY10" fmla="*/ 91926 h 89683"/>
                <a:gd name="connsiteX11" fmla="*/ 66142 w 81276"/>
                <a:gd name="connsiteY11" fmla="*/ 89964 h 89683"/>
                <a:gd name="connsiteX12" fmla="*/ 63900 w 81276"/>
                <a:gd name="connsiteY12" fmla="*/ 83238 h 89683"/>
                <a:gd name="connsiteX13" fmla="*/ 63900 w 81276"/>
                <a:gd name="connsiteY13" fmla="*/ 40358 h 89683"/>
                <a:gd name="connsiteX14" fmla="*/ 58575 w 81276"/>
                <a:gd name="connsiteY14" fmla="*/ 22701 h 89683"/>
                <a:gd name="connsiteX15" fmla="*/ 43441 w 81276"/>
                <a:gd name="connsiteY15" fmla="*/ 16255 h 89683"/>
                <a:gd name="connsiteX16" fmla="*/ 28026 w 81276"/>
                <a:gd name="connsiteY16" fmla="*/ 20459 h 89683"/>
                <a:gd name="connsiteX17" fmla="*/ 18217 w 81276"/>
                <a:gd name="connsiteY17" fmla="*/ 31670 h 89683"/>
                <a:gd name="connsiteX18" fmla="*/ 18217 w 81276"/>
                <a:gd name="connsiteY18" fmla="*/ 83238 h 89683"/>
                <a:gd name="connsiteX19" fmla="*/ 15975 w 81276"/>
                <a:gd name="connsiteY19" fmla="*/ 89964 h 89683"/>
                <a:gd name="connsiteX20" fmla="*/ 10090 w 81276"/>
                <a:gd name="connsiteY20" fmla="*/ 91926 h 89683"/>
                <a:gd name="connsiteX21" fmla="*/ 8128 w 81276"/>
                <a:gd name="connsiteY21" fmla="*/ 91926 h 89683"/>
                <a:gd name="connsiteX22" fmla="*/ 2242 w 81276"/>
                <a:gd name="connsiteY22" fmla="*/ 89964 h 89683"/>
                <a:gd name="connsiteX23" fmla="*/ 0 w 81276"/>
                <a:gd name="connsiteY23" fmla="*/ 83238 h 89683"/>
                <a:gd name="connsiteX24" fmla="*/ 0 w 81276"/>
                <a:gd name="connsiteY24" fmla="*/ 3083 h 89683"/>
                <a:gd name="connsiteX25" fmla="*/ 1962 w 81276"/>
                <a:gd name="connsiteY25" fmla="*/ 1962 h 89683"/>
                <a:gd name="connsiteX26" fmla="*/ 6726 w 81276"/>
                <a:gd name="connsiteY26" fmla="*/ 1121 h 89683"/>
                <a:gd name="connsiteX27" fmla="*/ 14293 w 81276"/>
                <a:gd name="connsiteY27" fmla="*/ 3924 h 89683"/>
                <a:gd name="connsiteX28" fmla="*/ 17937 w 81276"/>
                <a:gd name="connsiteY28" fmla="*/ 15975 h 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276" h="89683">
                  <a:moveTo>
                    <a:pt x="17937" y="15975"/>
                  </a:moveTo>
                  <a:cubicBezTo>
                    <a:pt x="21020" y="11210"/>
                    <a:pt x="24943" y="7567"/>
                    <a:pt x="29988" y="4484"/>
                  </a:cubicBezTo>
                  <a:cubicBezTo>
                    <a:pt x="35033" y="1682"/>
                    <a:pt x="40918" y="0"/>
                    <a:pt x="47645" y="0"/>
                  </a:cubicBezTo>
                  <a:cubicBezTo>
                    <a:pt x="53530" y="0"/>
                    <a:pt x="58855" y="841"/>
                    <a:pt x="63059" y="2803"/>
                  </a:cubicBezTo>
                  <a:cubicBezTo>
                    <a:pt x="67263" y="4764"/>
                    <a:pt x="70906" y="7287"/>
                    <a:pt x="73709" y="10650"/>
                  </a:cubicBezTo>
                  <a:cubicBezTo>
                    <a:pt x="76512" y="14013"/>
                    <a:pt x="78754" y="17937"/>
                    <a:pt x="80155" y="22701"/>
                  </a:cubicBezTo>
                  <a:cubicBezTo>
                    <a:pt x="81556" y="27466"/>
                    <a:pt x="82117" y="32510"/>
                    <a:pt x="82117" y="38116"/>
                  </a:cubicBezTo>
                  <a:lnTo>
                    <a:pt x="82117" y="83238"/>
                  </a:lnTo>
                  <a:cubicBezTo>
                    <a:pt x="82117" y="86601"/>
                    <a:pt x="81276" y="88843"/>
                    <a:pt x="79875" y="89964"/>
                  </a:cubicBezTo>
                  <a:cubicBezTo>
                    <a:pt x="78193" y="91085"/>
                    <a:pt x="76512" y="91926"/>
                    <a:pt x="73989" y="91926"/>
                  </a:cubicBezTo>
                  <a:lnTo>
                    <a:pt x="72027" y="91926"/>
                  </a:lnTo>
                  <a:cubicBezTo>
                    <a:pt x="69505" y="91926"/>
                    <a:pt x="67543" y="91365"/>
                    <a:pt x="66142" y="89964"/>
                  </a:cubicBezTo>
                  <a:cubicBezTo>
                    <a:pt x="64741" y="88843"/>
                    <a:pt x="63900" y="86321"/>
                    <a:pt x="63900" y="83238"/>
                  </a:cubicBezTo>
                  <a:lnTo>
                    <a:pt x="63900" y="40358"/>
                  </a:lnTo>
                  <a:cubicBezTo>
                    <a:pt x="63900" y="32791"/>
                    <a:pt x="62218" y="26905"/>
                    <a:pt x="58575" y="22701"/>
                  </a:cubicBezTo>
                  <a:cubicBezTo>
                    <a:pt x="54931" y="18497"/>
                    <a:pt x="49887" y="16255"/>
                    <a:pt x="43441" y="16255"/>
                  </a:cubicBezTo>
                  <a:cubicBezTo>
                    <a:pt x="37555" y="16255"/>
                    <a:pt x="32511" y="17657"/>
                    <a:pt x="28026" y="20459"/>
                  </a:cubicBezTo>
                  <a:cubicBezTo>
                    <a:pt x="23822" y="23262"/>
                    <a:pt x="20459" y="27185"/>
                    <a:pt x="18217" y="31670"/>
                  </a:cubicBezTo>
                  <a:lnTo>
                    <a:pt x="18217" y="83238"/>
                  </a:lnTo>
                  <a:cubicBezTo>
                    <a:pt x="18217" y="86601"/>
                    <a:pt x="17376" y="88843"/>
                    <a:pt x="15975" y="89964"/>
                  </a:cubicBezTo>
                  <a:cubicBezTo>
                    <a:pt x="14293" y="91085"/>
                    <a:pt x="12612" y="91926"/>
                    <a:pt x="10090" y="91926"/>
                  </a:cubicBezTo>
                  <a:lnTo>
                    <a:pt x="8128" y="91926"/>
                  </a:lnTo>
                  <a:cubicBezTo>
                    <a:pt x="5605" y="91926"/>
                    <a:pt x="3643" y="91365"/>
                    <a:pt x="2242" y="89964"/>
                  </a:cubicBezTo>
                  <a:cubicBezTo>
                    <a:pt x="841" y="88843"/>
                    <a:pt x="0" y="86321"/>
                    <a:pt x="0" y="83238"/>
                  </a:cubicBezTo>
                  <a:lnTo>
                    <a:pt x="0" y="3083"/>
                  </a:lnTo>
                  <a:cubicBezTo>
                    <a:pt x="0" y="2803"/>
                    <a:pt x="561" y="2522"/>
                    <a:pt x="1962" y="1962"/>
                  </a:cubicBezTo>
                  <a:cubicBezTo>
                    <a:pt x="3363" y="1401"/>
                    <a:pt x="4764" y="1121"/>
                    <a:pt x="6726" y="1121"/>
                  </a:cubicBezTo>
                  <a:cubicBezTo>
                    <a:pt x="9529" y="1121"/>
                    <a:pt x="12051" y="1962"/>
                    <a:pt x="14293" y="3924"/>
                  </a:cubicBezTo>
                  <a:cubicBezTo>
                    <a:pt x="16536" y="6446"/>
                    <a:pt x="17656" y="10370"/>
                    <a:pt x="17937" y="15975"/>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0" name="Freeform: Shape 19">
              <a:extLst>
                <a:ext uri="{FF2B5EF4-FFF2-40B4-BE49-F238E27FC236}">
                  <a16:creationId xmlns:a16="http://schemas.microsoft.com/office/drawing/2014/main" xmlns="" id="{CD08B46C-D663-4B33-9E39-F12B07DBDE0E}"/>
                </a:ext>
              </a:extLst>
            </p:cNvPr>
            <p:cNvSpPr/>
            <p:nvPr/>
          </p:nvSpPr>
          <p:spPr>
            <a:xfrm>
              <a:off x="10985555" y="4455685"/>
              <a:ext cx="86881" cy="92487"/>
            </a:xfrm>
            <a:custGeom>
              <a:avLst/>
              <a:gdLst>
                <a:gd name="connsiteX0" fmla="*/ 70066 w 86881"/>
                <a:gd name="connsiteY0" fmla="*/ 39517 h 92486"/>
                <a:gd name="connsiteX1" fmla="*/ 62779 w 86881"/>
                <a:gd name="connsiteY1" fmla="*/ 21020 h 92486"/>
                <a:gd name="connsiteX2" fmla="*/ 44842 w 86881"/>
                <a:gd name="connsiteY2" fmla="*/ 14293 h 92486"/>
                <a:gd name="connsiteX3" fmla="*/ 34472 w 86881"/>
                <a:gd name="connsiteY3" fmla="*/ 16255 h 92486"/>
                <a:gd name="connsiteX4" fmla="*/ 26065 w 86881"/>
                <a:gd name="connsiteY4" fmla="*/ 21580 h 92486"/>
                <a:gd name="connsiteX5" fmla="*/ 19899 w 86881"/>
                <a:gd name="connsiteY5" fmla="*/ 29708 h 92486"/>
                <a:gd name="connsiteX6" fmla="*/ 16536 w 86881"/>
                <a:gd name="connsiteY6" fmla="*/ 39797 h 92486"/>
                <a:gd name="connsiteX7" fmla="*/ 70066 w 86881"/>
                <a:gd name="connsiteY7" fmla="*/ 39797 h 92486"/>
                <a:gd name="connsiteX8" fmla="*/ 19618 w 86881"/>
                <a:gd name="connsiteY8" fmla="*/ 63339 h 92486"/>
                <a:gd name="connsiteX9" fmla="*/ 26065 w 86881"/>
                <a:gd name="connsiteY9" fmla="*/ 72027 h 92486"/>
                <a:gd name="connsiteX10" fmla="*/ 35313 w 86881"/>
                <a:gd name="connsiteY10" fmla="*/ 77633 h 92486"/>
                <a:gd name="connsiteX11" fmla="*/ 47084 w 86881"/>
                <a:gd name="connsiteY11" fmla="*/ 79594 h 92486"/>
                <a:gd name="connsiteX12" fmla="*/ 57454 w 86881"/>
                <a:gd name="connsiteY12" fmla="*/ 78473 h 92486"/>
                <a:gd name="connsiteX13" fmla="*/ 65301 w 86881"/>
                <a:gd name="connsiteY13" fmla="*/ 75110 h 92486"/>
                <a:gd name="connsiteX14" fmla="*/ 71187 w 86881"/>
                <a:gd name="connsiteY14" fmla="*/ 70346 h 92486"/>
                <a:gd name="connsiteX15" fmla="*/ 75391 w 86881"/>
                <a:gd name="connsiteY15" fmla="*/ 64741 h 92486"/>
                <a:gd name="connsiteX16" fmla="*/ 77072 w 86881"/>
                <a:gd name="connsiteY16" fmla="*/ 65021 h 92486"/>
                <a:gd name="connsiteX17" fmla="*/ 80435 w 86881"/>
                <a:gd name="connsiteY17" fmla="*/ 66422 h 92486"/>
                <a:gd name="connsiteX18" fmla="*/ 83798 w 86881"/>
                <a:gd name="connsiteY18" fmla="*/ 69225 h 92486"/>
                <a:gd name="connsiteX19" fmla="*/ 85200 w 86881"/>
                <a:gd name="connsiteY19" fmla="*/ 73989 h 92486"/>
                <a:gd name="connsiteX20" fmla="*/ 82677 w 86881"/>
                <a:gd name="connsiteY20" fmla="*/ 80435 h 92486"/>
                <a:gd name="connsiteX21" fmla="*/ 75391 w 86881"/>
                <a:gd name="connsiteY21" fmla="*/ 86881 h 92486"/>
                <a:gd name="connsiteX22" fmla="*/ 63339 w 86881"/>
                <a:gd name="connsiteY22" fmla="*/ 91926 h 92486"/>
                <a:gd name="connsiteX23" fmla="*/ 47084 w 86881"/>
                <a:gd name="connsiteY23" fmla="*/ 93888 h 92486"/>
                <a:gd name="connsiteX24" fmla="*/ 27746 w 86881"/>
                <a:gd name="connsiteY24" fmla="*/ 90525 h 92486"/>
                <a:gd name="connsiteX25" fmla="*/ 12892 w 86881"/>
                <a:gd name="connsiteY25" fmla="*/ 80996 h 92486"/>
                <a:gd name="connsiteX26" fmla="*/ 3363 w 86881"/>
                <a:gd name="connsiteY26" fmla="*/ 66142 h 92486"/>
                <a:gd name="connsiteX27" fmla="*/ 0 w 86881"/>
                <a:gd name="connsiteY27" fmla="*/ 47084 h 92486"/>
                <a:gd name="connsiteX28" fmla="*/ 3363 w 86881"/>
                <a:gd name="connsiteY28" fmla="*/ 28306 h 92486"/>
                <a:gd name="connsiteX29" fmla="*/ 12892 w 86881"/>
                <a:gd name="connsiteY29" fmla="*/ 13453 h 92486"/>
                <a:gd name="connsiteX30" fmla="*/ 27466 w 86881"/>
                <a:gd name="connsiteY30" fmla="*/ 3643 h 92486"/>
                <a:gd name="connsiteX31" fmla="*/ 45683 w 86881"/>
                <a:gd name="connsiteY31" fmla="*/ 0 h 92486"/>
                <a:gd name="connsiteX32" fmla="*/ 63339 w 86881"/>
                <a:gd name="connsiteY32" fmla="*/ 3363 h 92486"/>
                <a:gd name="connsiteX33" fmla="*/ 76792 w 86881"/>
                <a:gd name="connsiteY33" fmla="*/ 12612 h 92486"/>
                <a:gd name="connsiteX34" fmla="*/ 85480 w 86881"/>
                <a:gd name="connsiteY34" fmla="*/ 26905 h 92486"/>
                <a:gd name="connsiteX35" fmla="*/ 88563 w 86881"/>
                <a:gd name="connsiteY35" fmla="*/ 45122 h 92486"/>
                <a:gd name="connsiteX36" fmla="*/ 88563 w 86881"/>
                <a:gd name="connsiteY36" fmla="*/ 46524 h 92486"/>
                <a:gd name="connsiteX37" fmla="*/ 87442 w 86881"/>
                <a:gd name="connsiteY37" fmla="*/ 50727 h 92486"/>
                <a:gd name="connsiteX38" fmla="*/ 82958 w 86881"/>
                <a:gd name="connsiteY38" fmla="*/ 51848 h 92486"/>
                <a:gd name="connsiteX39" fmla="*/ 17376 w 86881"/>
                <a:gd name="connsiteY39" fmla="*/ 51848 h 92486"/>
                <a:gd name="connsiteX40" fmla="*/ 19618 w 86881"/>
                <a:gd name="connsiteY40" fmla="*/ 63339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81" h="92486">
                  <a:moveTo>
                    <a:pt x="70066" y="39517"/>
                  </a:moveTo>
                  <a:cubicBezTo>
                    <a:pt x="69505" y="31670"/>
                    <a:pt x="66983" y="25504"/>
                    <a:pt x="62779" y="21020"/>
                  </a:cubicBezTo>
                  <a:cubicBezTo>
                    <a:pt x="58295" y="16535"/>
                    <a:pt x="52409" y="14293"/>
                    <a:pt x="44842" y="14293"/>
                  </a:cubicBezTo>
                  <a:cubicBezTo>
                    <a:pt x="41199" y="14293"/>
                    <a:pt x="37835" y="14854"/>
                    <a:pt x="34472" y="16255"/>
                  </a:cubicBezTo>
                  <a:cubicBezTo>
                    <a:pt x="31389" y="17376"/>
                    <a:pt x="28587" y="19338"/>
                    <a:pt x="26065" y="21580"/>
                  </a:cubicBezTo>
                  <a:cubicBezTo>
                    <a:pt x="23542" y="23822"/>
                    <a:pt x="21580" y="26625"/>
                    <a:pt x="19899" y="29708"/>
                  </a:cubicBezTo>
                  <a:cubicBezTo>
                    <a:pt x="18217" y="32791"/>
                    <a:pt x="17096" y="36154"/>
                    <a:pt x="16536" y="39797"/>
                  </a:cubicBezTo>
                  <a:lnTo>
                    <a:pt x="70066" y="39797"/>
                  </a:lnTo>
                  <a:close/>
                  <a:moveTo>
                    <a:pt x="19618" y="63339"/>
                  </a:moveTo>
                  <a:cubicBezTo>
                    <a:pt x="21300" y="66702"/>
                    <a:pt x="23262" y="69505"/>
                    <a:pt x="26065" y="72027"/>
                  </a:cubicBezTo>
                  <a:cubicBezTo>
                    <a:pt x="28587" y="74550"/>
                    <a:pt x="31670" y="76231"/>
                    <a:pt x="35313" y="77633"/>
                  </a:cubicBezTo>
                  <a:cubicBezTo>
                    <a:pt x="38957" y="79034"/>
                    <a:pt x="42880" y="79594"/>
                    <a:pt x="47084" y="79594"/>
                  </a:cubicBezTo>
                  <a:cubicBezTo>
                    <a:pt x="51008" y="79594"/>
                    <a:pt x="54371" y="79314"/>
                    <a:pt x="57454" y="78473"/>
                  </a:cubicBezTo>
                  <a:cubicBezTo>
                    <a:pt x="60537" y="77633"/>
                    <a:pt x="63059" y="76512"/>
                    <a:pt x="65301" y="75110"/>
                  </a:cubicBezTo>
                  <a:cubicBezTo>
                    <a:pt x="67543" y="73709"/>
                    <a:pt x="69505" y="72308"/>
                    <a:pt x="71187" y="70346"/>
                  </a:cubicBezTo>
                  <a:cubicBezTo>
                    <a:pt x="72868" y="68664"/>
                    <a:pt x="74269" y="66702"/>
                    <a:pt x="75391" y="64741"/>
                  </a:cubicBezTo>
                  <a:cubicBezTo>
                    <a:pt x="75391" y="64741"/>
                    <a:pt x="75951" y="64741"/>
                    <a:pt x="77072" y="65021"/>
                  </a:cubicBezTo>
                  <a:cubicBezTo>
                    <a:pt x="78193" y="65301"/>
                    <a:pt x="79034" y="65581"/>
                    <a:pt x="80435" y="66422"/>
                  </a:cubicBezTo>
                  <a:cubicBezTo>
                    <a:pt x="81556" y="66983"/>
                    <a:pt x="82677" y="68104"/>
                    <a:pt x="83798" y="69225"/>
                  </a:cubicBezTo>
                  <a:cubicBezTo>
                    <a:pt x="84920" y="70346"/>
                    <a:pt x="85200" y="72027"/>
                    <a:pt x="85200" y="73989"/>
                  </a:cubicBezTo>
                  <a:cubicBezTo>
                    <a:pt x="85200" y="75951"/>
                    <a:pt x="84359" y="78193"/>
                    <a:pt x="82677" y="80435"/>
                  </a:cubicBezTo>
                  <a:cubicBezTo>
                    <a:pt x="80996" y="82677"/>
                    <a:pt x="78473" y="84919"/>
                    <a:pt x="75391" y="86881"/>
                  </a:cubicBezTo>
                  <a:cubicBezTo>
                    <a:pt x="72027" y="88843"/>
                    <a:pt x="68104" y="90525"/>
                    <a:pt x="63339" y="91926"/>
                  </a:cubicBezTo>
                  <a:cubicBezTo>
                    <a:pt x="58575" y="93327"/>
                    <a:pt x="53250" y="93888"/>
                    <a:pt x="47084" y="93888"/>
                  </a:cubicBezTo>
                  <a:cubicBezTo>
                    <a:pt x="40078" y="93888"/>
                    <a:pt x="33631" y="92767"/>
                    <a:pt x="27746" y="90525"/>
                  </a:cubicBezTo>
                  <a:cubicBezTo>
                    <a:pt x="21861" y="88283"/>
                    <a:pt x="17096" y="85200"/>
                    <a:pt x="12892" y="80996"/>
                  </a:cubicBezTo>
                  <a:cubicBezTo>
                    <a:pt x="8688" y="76792"/>
                    <a:pt x="5605" y="72027"/>
                    <a:pt x="3363" y="66142"/>
                  </a:cubicBezTo>
                  <a:cubicBezTo>
                    <a:pt x="1121" y="60256"/>
                    <a:pt x="0" y="54091"/>
                    <a:pt x="0" y="47084"/>
                  </a:cubicBezTo>
                  <a:cubicBezTo>
                    <a:pt x="0" y="40358"/>
                    <a:pt x="1121" y="33912"/>
                    <a:pt x="3363" y="28306"/>
                  </a:cubicBezTo>
                  <a:cubicBezTo>
                    <a:pt x="5605" y="22701"/>
                    <a:pt x="8968" y="17657"/>
                    <a:pt x="12892" y="13453"/>
                  </a:cubicBezTo>
                  <a:cubicBezTo>
                    <a:pt x="17096" y="9249"/>
                    <a:pt x="21861" y="5886"/>
                    <a:pt x="27466" y="3643"/>
                  </a:cubicBezTo>
                  <a:cubicBezTo>
                    <a:pt x="33071" y="1121"/>
                    <a:pt x="38957" y="0"/>
                    <a:pt x="45683" y="0"/>
                  </a:cubicBezTo>
                  <a:cubicBezTo>
                    <a:pt x="52129" y="0"/>
                    <a:pt x="58014" y="1121"/>
                    <a:pt x="63339" y="3363"/>
                  </a:cubicBezTo>
                  <a:cubicBezTo>
                    <a:pt x="68664" y="5605"/>
                    <a:pt x="73149" y="8688"/>
                    <a:pt x="76792" y="12612"/>
                  </a:cubicBezTo>
                  <a:cubicBezTo>
                    <a:pt x="80435" y="16535"/>
                    <a:pt x="83518" y="21300"/>
                    <a:pt x="85480" y="26905"/>
                  </a:cubicBezTo>
                  <a:cubicBezTo>
                    <a:pt x="87442" y="32510"/>
                    <a:pt x="88563" y="38396"/>
                    <a:pt x="88563" y="45122"/>
                  </a:cubicBezTo>
                  <a:lnTo>
                    <a:pt x="88563" y="46524"/>
                  </a:lnTo>
                  <a:cubicBezTo>
                    <a:pt x="88563" y="48485"/>
                    <a:pt x="88283" y="49887"/>
                    <a:pt x="87442" y="50727"/>
                  </a:cubicBezTo>
                  <a:cubicBezTo>
                    <a:pt x="86601" y="51568"/>
                    <a:pt x="85200" y="51848"/>
                    <a:pt x="82958" y="51848"/>
                  </a:cubicBezTo>
                  <a:lnTo>
                    <a:pt x="17376" y="51848"/>
                  </a:lnTo>
                  <a:cubicBezTo>
                    <a:pt x="17096" y="56052"/>
                    <a:pt x="17937" y="59976"/>
                    <a:pt x="19618" y="63339"/>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1" name="Freeform: Shape 20">
              <a:extLst>
                <a:ext uri="{FF2B5EF4-FFF2-40B4-BE49-F238E27FC236}">
                  <a16:creationId xmlns:a16="http://schemas.microsoft.com/office/drawing/2014/main" xmlns="" id="{508C81B4-9820-42F8-A837-6EA15B8F444E}"/>
                </a:ext>
              </a:extLst>
            </p:cNvPr>
            <p:cNvSpPr/>
            <p:nvPr/>
          </p:nvSpPr>
          <p:spPr>
            <a:xfrm>
              <a:off x="11100743"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5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3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2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1 w 72868"/>
                <a:gd name="connsiteY37" fmla="*/ 37275 h 92486"/>
                <a:gd name="connsiteX38" fmla="*/ 42039 w 72868"/>
                <a:gd name="connsiteY38" fmla="*/ 39517 h 92486"/>
                <a:gd name="connsiteX39" fmla="*/ 52969 w 72868"/>
                <a:gd name="connsiteY39" fmla="*/ 42320 h 92486"/>
                <a:gd name="connsiteX40" fmla="*/ 63620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4" y="92767"/>
                    <a:pt x="21300" y="91646"/>
                  </a:cubicBezTo>
                  <a:cubicBezTo>
                    <a:pt x="16535" y="90525"/>
                    <a:pt x="12612" y="88843"/>
                    <a:pt x="9529" y="87162"/>
                  </a:cubicBezTo>
                  <a:cubicBezTo>
                    <a:pt x="6446" y="85200"/>
                    <a:pt x="3924" y="83238"/>
                    <a:pt x="2522" y="80996"/>
                  </a:cubicBezTo>
                  <a:cubicBezTo>
                    <a:pt x="841" y="78754"/>
                    <a:pt x="0" y="76512"/>
                    <a:pt x="0" y="74550"/>
                  </a:cubicBezTo>
                  <a:cubicBezTo>
                    <a:pt x="0" y="73148"/>
                    <a:pt x="280" y="71747"/>
                    <a:pt x="1121" y="70626"/>
                  </a:cubicBezTo>
                  <a:cubicBezTo>
                    <a:pt x="1682" y="69505"/>
                    <a:pt x="2522" y="68664"/>
                    <a:pt x="3363" y="67823"/>
                  </a:cubicBezTo>
                  <a:cubicBezTo>
                    <a:pt x="4204" y="66983"/>
                    <a:pt x="5045" y="66702"/>
                    <a:pt x="5885" y="66142"/>
                  </a:cubicBezTo>
                  <a:cubicBezTo>
                    <a:pt x="6726" y="65862"/>
                    <a:pt x="7287" y="65862"/>
                    <a:pt x="7287" y="65862"/>
                  </a:cubicBezTo>
                  <a:cubicBezTo>
                    <a:pt x="10370" y="69785"/>
                    <a:pt x="14293" y="72868"/>
                    <a:pt x="19338" y="75391"/>
                  </a:cubicBezTo>
                  <a:cubicBezTo>
                    <a:pt x="24383" y="77913"/>
                    <a:pt x="30268" y="79314"/>
                    <a:pt x="37555" y="79314"/>
                  </a:cubicBezTo>
                  <a:cubicBezTo>
                    <a:pt x="43721" y="79314"/>
                    <a:pt x="48766" y="78193"/>
                    <a:pt x="52129" y="75951"/>
                  </a:cubicBezTo>
                  <a:cubicBezTo>
                    <a:pt x="55492" y="73709"/>
                    <a:pt x="57173" y="70906"/>
                    <a:pt x="57173" y="67263"/>
                  </a:cubicBezTo>
                  <a:cubicBezTo>
                    <a:pt x="57173" y="65021"/>
                    <a:pt x="56613" y="63059"/>
                    <a:pt x="55492" y="61658"/>
                  </a:cubicBezTo>
                  <a:cubicBezTo>
                    <a:pt x="54371" y="60256"/>
                    <a:pt x="52969" y="58855"/>
                    <a:pt x="51008" y="58014"/>
                  </a:cubicBezTo>
                  <a:cubicBezTo>
                    <a:pt x="49046" y="57173"/>
                    <a:pt x="46804" y="56333"/>
                    <a:pt x="44001" y="55492"/>
                  </a:cubicBezTo>
                  <a:cubicBezTo>
                    <a:pt x="41199"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1" y="0"/>
                    <a:pt x="49326" y="561"/>
                    <a:pt x="53530" y="1682"/>
                  </a:cubicBezTo>
                  <a:cubicBezTo>
                    <a:pt x="57734" y="2803"/>
                    <a:pt x="61377" y="4204"/>
                    <a:pt x="64180" y="5885"/>
                  </a:cubicBezTo>
                  <a:cubicBezTo>
                    <a:pt x="66983" y="7567"/>
                    <a:pt x="69225" y="9529"/>
                    <a:pt x="70626" y="11771"/>
                  </a:cubicBezTo>
                  <a:cubicBezTo>
                    <a:pt x="72027" y="13733"/>
                    <a:pt x="72868" y="15975"/>
                    <a:pt x="72868" y="17937"/>
                  </a:cubicBezTo>
                  <a:cubicBezTo>
                    <a:pt x="72868" y="19338"/>
                    <a:pt x="72588" y="20739"/>
                    <a:pt x="71747" y="21860"/>
                  </a:cubicBezTo>
                  <a:cubicBezTo>
                    <a:pt x="70906" y="22981"/>
                    <a:pt x="70065" y="23822"/>
                    <a:pt x="69225" y="24663"/>
                  </a:cubicBezTo>
                  <a:cubicBezTo>
                    <a:pt x="68384" y="25504"/>
                    <a:pt x="67543" y="26064"/>
                    <a:pt x="66702" y="26345"/>
                  </a:cubicBezTo>
                  <a:cubicBezTo>
                    <a:pt x="65861" y="26625"/>
                    <a:pt x="65581" y="26625"/>
                    <a:pt x="65301" y="26625"/>
                  </a:cubicBezTo>
                  <a:cubicBezTo>
                    <a:pt x="62498"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1" y="37275"/>
                  </a:cubicBezTo>
                  <a:cubicBezTo>
                    <a:pt x="35313" y="38116"/>
                    <a:pt x="38396" y="38676"/>
                    <a:pt x="42039" y="39517"/>
                  </a:cubicBezTo>
                  <a:cubicBezTo>
                    <a:pt x="45403" y="40358"/>
                    <a:pt x="49046" y="41199"/>
                    <a:pt x="52969" y="42320"/>
                  </a:cubicBezTo>
                  <a:cubicBezTo>
                    <a:pt x="56893" y="43441"/>
                    <a:pt x="60256" y="44842"/>
                    <a:pt x="63620" y="46804"/>
                  </a:cubicBezTo>
                  <a:cubicBezTo>
                    <a:pt x="66983" y="48766"/>
                    <a:pt x="69505" y="51008"/>
                    <a:pt x="71747" y="54091"/>
                  </a:cubicBezTo>
                  <a:cubicBezTo>
                    <a:pt x="73709" y="57173"/>
                    <a:pt x="74830" y="61097"/>
                    <a:pt x="74830" y="65862"/>
                  </a:cubicBezTo>
                  <a:cubicBezTo>
                    <a:pt x="74830" y="74269"/>
                    <a:pt x="71467" y="81276"/>
                    <a:pt x="65021" y="86321"/>
                  </a:cubicBezTo>
                  <a:cubicBezTo>
                    <a:pt x="58294" y="90805"/>
                    <a:pt x="49326" y="93327"/>
                    <a:pt x="37555" y="93327"/>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2" name="Freeform: Shape 21">
              <a:extLst>
                <a:ext uri="{FF2B5EF4-FFF2-40B4-BE49-F238E27FC236}">
                  <a16:creationId xmlns:a16="http://schemas.microsoft.com/office/drawing/2014/main" xmlns="" id="{9DF42D49-EBA9-454C-8CE6-ECFBD4C5CA5D}"/>
                </a:ext>
              </a:extLst>
            </p:cNvPr>
            <p:cNvSpPr/>
            <p:nvPr/>
          </p:nvSpPr>
          <p:spPr>
            <a:xfrm>
              <a:off x="11203879" y="4456245"/>
              <a:ext cx="72868" cy="92487"/>
            </a:xfrm>
            <a:custGeom>
              <a:avLst/>
              <a:gdLst>
                <a:gd name="connsiteX0" fmla="*/ 37555 w 72868"/>
                <a:gd name="connsiteY0" fmla="*/ 93327 h 92486"/>
                <a:gd name="connsiteX1" fmla="*/ 21300 w 72868"/>
                <a:gd name="connsiteY1" fmla="*/ 91646 h 92486"/>
                <a:gd name="connsiteX2" fmla="*/ 9529 w 72868"/>
                <a:gd name="connsiteY2" fmla="*/ 87162 h 92486"/>
                <a:gd name="connsiteX3" fmla="*/ 2522 w 72868"/>
                <a:gd name="connsiteY3" fmla="*/ 80996 h 92486"/>
                <a:gd name="connsiteX4" fmla="*/ 0 w 72868"/>
                <a:gd name="connsiteY4" fmla="*/ 74550 h 92486"/>
                <a:gd name="connsiteX5" fmla="*/ 1121 w 72868"/>
                <a:gd name="connsiteY5" fmla="*/ 70626 h 92486"/>
                <a:gd name="connsiteX6" fmla="*/ 3363 w 72868"/>
                <a:gd name="connsiteY6" fmla="*/ 67823 h 92486"/>
                <a:gd name="connsiteX7" fmla="*/ 5885 w 72868"/>
                <a:gd name="connsiteY7" fmla="*/ 66142 h 92486"/>
                <a:gd name="connsiteX8" fmla="*/ 7287 w 72868"/>
                <a:gd name="connsiteY8" fmla="*/ 65862 h 92486"/>
                <a:gd name="connsiteX9" fmla="*/ 19338 w 72868"/>
                <a:gd name="connsiteY9" fmla="*/ 75391 h 92486"/>
                <a:gd name="connsiteX10" fmla="*/ 37555 w 72868"/>
                <a:gd name="connsiteY10" fmla="*/ 79314 h 92486"/>
                <a:gd name="connsiteX11" fmla="*/ 52129 w 72868"/>
                <a:gd name="connsiteY11" fmla="*/ 75951 h 92486"/>
                <a:gd name="connsiteX12" fmla="*/ 57174 w 72868"/>
                <a:gd name="connsiteY12" fmla="*/ 67263 h 92486"/>
                <a:gd name="connsiteX13" fmla="*/ 55492 w 72868"/>
                <a:gd name="connsiteY13" fmla="*/ 61658 h 92486"/>
                <a:gd name="connsiteX14" fmla="*/ 51008 w 72868"/>
                <a:gd name="connsiteY14" fmla="*/ 58014 h 92486"/>
                <a:gd name="connsiteX15" fmla="*/ 44001 w 72868"/>
                <a:gd name="connsiteY15" fmla="*/ 55492 h 92486"/>
                <a:gd name="connsiteX16" fmla="*/ 34192 w 72868"/>
                <a:gd name="connsiteY16" fmla="*/ 53250 h 92486"/>
                <a:gd name="connsiteX17" fmla="*/ 23822 w 72868"/>
                <a:gd name="connsiteY17" fmla="*/ 50727 h 92486"/>
                <a:gd name="connsiteX18" fmla="*/ 13733 w 72868"/>
                <a:gd name="connsiteY18" fmla="*/ 46523 h 92486"/>
                <a:gd name="connsiteX19" fmla="*/ 6166 w 72868"/>
                <a:gd name="connsiteY19" fmla="*/ 39237 h 92486"/>
                <a:gd name="connsiteX20" fmla="*/ 3083 w 72868"/>
                <a:gd name="connsiteY20" fmla="*/ 27746 h 92486"/>
                <a:gd name="connsiteX21" fmla="*/ 12612 w 72868"/>
                <a:gd name="connsiteY21" fmla="*/ 7567 h 92486"/>
                <a:gd name="connsiteX22" fmla="*/ 38676 w 72868"/>
                <a:gd name="connsiteY22" fmla="*/ 0 h 92486"/>
                <a:gd name="connsiteX23" fmla="*/ 53530 w 72868"/>
                <a:gd name="connsiteY23" fmla="*/ 1682 h 92486"/>
                <a:gd name="connsiteX24" fmla="*/ 64180 w 72868"/>
                <a:gd name="connsiteY24" fmla="*/ 5885 h 92486"/>
                <a:gd name="connsiteX25" fmla="*/ 70626 w 72868"/>
                <a:gd name="connsiteY25" fmla="*/ 11771 h 92486"/>
                <a:gd name="connsiteX26" fmla="*/ 72868 w 72868"/>
                <a:gd name="connsiteY26" fmla="*/ 17937 h 92486"/>
                <a:gd name="connsiteX27" fmla="*/ 71747 w 72868"/>
                <a:gd name="connsiteY27" fmla="*/ 21860 h 92486"/>
                <a:gd name="connsiteX28" fmla="*/ 69225 w 72868"/>
                <a:gd name="connsiteY28" fmla="*/ 24663 h 92486"/>
                <a:gd name="connsiteX29" fmla="*/ 66703 w 72868"/>
                <a:gd name="connsiteY29" fmla="*/ 26345 h 92486"/>
                <a:gd name="connsiteX30" fmla="*/ 65301 w 72868"/>
                <a:gd name="connsiteY30" fmla="*/ 26625 h 92486"/>
                <a:gd name="connsiteX31" fmla="*/ 54371 w 72868"/>
                <a:gd name="connsiteY31" fmla="*/ 17656 h 92486"/>
                <a:gd name="connsiteX32" fmla="*/ 39237 w 72868"/>
                <a:gd name="connsiteY32" fmla="*/ 14013 h 92486"/>
                <a:gd name="connsiteX33" fmla="*/ 24943 w 72868"/>
                <a:gd name="connsiteY33" fmla="*/ 17376 h 92486"/>
                <a:gd name="connsiteX34" fmla="*/ 19899 w 72868"/>
                <a:gd name="connsiteY34" fmla="*/ 26345 h 92486"/>
                <a:gd name="connsiteX35" fmla="*/ 21300 w 72868"/>
                <a:gd name="connsiteY35" fmla="*/ 31389 h 92486"/>
                <a:gd name="connsiteX36" fmla="*/ 25504 w 72868"/>
                <a:gd name="connsiteY36" fmla="*/ 34752 h 92486"/>
                <a:gd name="connsiteX37" fmla="*/ 32510 w 72868"/>
                <a:gd name="connsiteY37" fmla="*/ 37275 h 92486"/>
                <a:gd name="connsiteX38" fmla="*/ 42039 w 72868"/>
                <a:gd name="connsiteY38" fmla="*/ 39517 h 92486"/>
                <a:gd name="connsiteX39" fmla="*/ 52970 w 72868"/>
                <a:gd name="connsiteY39" fmla="*/ 42320 h 92486"/>
                <a:gd name="connsiteX40" fmla="*/ 63619 w 72868"/>
                <a:gd name="connsiteY40" fmla="*/ 46804 h 92486"/>
                <a:gd name="connsiteX41" fmla="*/ 71747 w 72868"/>
                <a:gd name="connsiteY41" fmla="*/ 54091 h 92486"/>
                <a:gd name="connsiteX42" fmla="*/ 74830 w 72868"/>
                <a:gd name="connsiteY42" fmla="*/ 65862 h 92486"/>
                <a:gd name="connsiteX43" fmla="*/ 65021 w 72868"/>
                <a:gd name="connsiteY43" fmla="*/ 86321 h 92486"/>
                <a:gd name="connsiteX44" fmla="*/ 37555 w 72868"/>
                <a:gd name="connsiteY44" fmla="*/ 93327 h 9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2868" h="92486">
                  <a:moveTo>
                    <a:pt x="37555" y="93327"/>
                  </a:moveTo>
                  <a:cubicBezTo>
                    <a:pt x="31389" y="93327"/>
                    <a:pt x="26065" y="92767"/>
                    <a:pt x="21300" y="91646"/>
                  </a:cubicBezTo>
                  <a:cubicBezTo>
                    <a:pt x="16536" y="90525"/>
                    <a:pt x="12612" y="88843"/>
                    <a:pt x="9529" y="87162"/>
                  </a:cubicBezTo>
                  <a:cubicBezTo>
                    <a:pt x="6446" y="85200"/>
                    <a:pt x="3924" y="83238"/>
                    <a:pt x="2522" y="80996"/>
                  </a:cubicBezTo>
                  <a:cubicBezTo>
                    <a:pt x="1121" y="78754"/>
                    <a:pt x="0" y="76512"/>
                    <a:pt x="0" y="74550"/>
                  </a:cubicBezTo>
                  <a:cubicBezTo>
                    <a:pt x="0" y="73148"/>
                    <a:pt x="280" y="71747"/>
                    <a:pt x="1121" y="70626"/>
                  </a:cubicBezTo>
                  <a:cubicBezTo>
                    <a:pt x="1682" y="69505"/>
                    <a:pt x="2522" y="68664"/>
                    <a:pt x="3363" y="67823"/>
                  </a:cubicBezTo>
                  <a:cubicBezTo>
                    <a:pt x="4204" y="66983"/>
                    <a:pt x="5045" y="66702"/>
                    <a:pt x="5885" y="66142"/>
                  </a:cubicBezTo>
                  <a:cubicBezTo>
                    <a:pt x="6726" y="65862"/>
                    <a:pt x="7287" y="65862"/>
                    <a:pt x="7287" y="65862"/>
                  </a:cubicBezTo>
                  <a:cubicBezTo>
                    <a:pt x="10370" y="69785"/>
                    <a:pt x="14293" y="72868"/>
                    <a:pt x="19338" y="75391"/>
                  </a:cubicBezTo>
                  <a:cubicBezTo>
                    <a:pt x="24383" y="77913"/>
                    <a:pt x="30268" y="79314"/>
                    <a:pt x="37555" y="79314"/>
                  </a:cubicBezTo>
                  <a:cubicBezTo>
                    <a:pt x="44001" y="79314"/>
                    <a:pt x="48766" y="78193"/>
                    <a:pt x="52129" y="75951"/>
                  </a:cubicBezTo>
                  <a:cubicBezTo>
                    <a:pt x="55492" y="73709"/>
                    <a:pt x="57174" y="70906"/>
                    <a:pt x="57174" y="67263"/>
                  </a:cubicBezTo>
                  <a:cubicBezTo>
                    <a:pt x="57174" y="65021"/>
                    <a:pt x="56613" y="63059"/>
                    <a:pt x="55492" y="61658"/>
                  </a:cubicBezTo>
                  <a:cubicBezTo>
                    <a:pt x="54371" y="60256"/>
                    <a:pt x="52970" y="58855"/>
                    <a:pt x="51008" y="58014"/>
                  </a:cubicBezTo>
                  <a:cubicBezTo>
                    <a:pt x="49046" y="57173"/>
                    <a:pt x="46804" y="56333"/>
                    <a:pt x="44001" y="55492"/>
                  </a:cubicBezTo>
                  <a:cubicBezTo>
                    <a:pt x="41198" y="54651"/>
                    <a:pt x="37835" y="54091"/>
                    <a:pt x="34192" y="53250"/>
                  </a:cubicBezTo>
                  <a:cubicBezTo>
                    <a:pt x="30829" y="52409"/>
                    <a:pt x="27466" y="51568"/>
                    <a:pt x="23822" y="50727"/>
                  </a:cubicBezTo>
                  <a:cubicBezTo>
                    <a:pt x="20179" y="49606"/>
                    <a:pt x="16816" y="48205"/>
                    <a:pt x="13733" y="46523"/>
                  </a:cubicBezTo>
                  <a:cubicBezTo>
                    <a:pt x="10650" y="44562"/>
                    <a:pt x="8128" y="42320"/>
                    <a:pt x="6166" y="39237"/>
                  </a:cubicBezTo>
                  <a:cubicBezTo>
                    <a:pt x="4204" y="36154"/>
                    <a:pt x="3083" y="32230"/>
                    <a:pt x="3083" y="27746"/>
                  </a:cubicBezTo>
                  <a:cubicBezTo>
                    <a:pt x="3083" y="19338"/>
                    <a:pt x="6166" y="12612"/>
                    <a:pt x="12612" y="7567"/>
                  </a:cubicBezTo>
                  <a:cubicBezTo>
                    <a:pt x="19058" y="2522"/>
                    <a:pt x="27746" y="0"/>
                    <a:pt x="38676" y="0"/>
                  </a:cubicBezTo>
                  <a:cubicBezTo>
                    <a:pt x="44282" y="0"/>
                    <a:pt x="49326" y="561"/>
                    <a:pt x="53530" y="1682"/>
                  </a:cubicBezTo>
                  <a:cubicBezTo>
                    <a:pt x="57734" y="2803"/>
                    <a:pt x="61377" y="4204"/>
                    <a:pt x="64180" y="5885"/>
                  </a:cubicBezTo>
                  <a:cubicBezTo>
                    <a:pt x="66983" y="7567"/>
                    <a:pt x="69225" y="9529"/>
                    <a:pt x="70626" y="11771"/>
                  </a:cubicBezTo>
                  <a:cubicBezTo>
                    <a:pt x="72027" y="13733"/>
                    <a:pt x="72868" y="15975"/>
                    <a:pt x="72868" y="17937"/>
                  </a:cubicBezTo>
                  <a:cubicBezTo>
                    <a:pt x="72868" y="19338"/>
                    <a:pt x="72588" y="20739"/>
                    <a:pt x="71747" y="21860"/>
                  </a:cubicBezTo>
                  <a:cubicBezTo>
                    <a:pt x="70906" y="22981"/>
                    <a:pt x="70066" y="23822"/>
                    <a:pt x="69225" y="24663"/>
                  </a:cubicBezTo>
                  <a:cubicBezTo>
                    <a:pt x="68384" y="25504"/>
                    <a:pt x="67543" y="26064"/>
                    <a:pt x="66703" y="26345"/>
                  </a:cubicBezTo>
                  <a:cubicBezTo>
                    <a:pt x="65862" y="26625"/>
                    <a:pt x="65581" y="26625"/>
                    <a:pt x="65301" y="26625"/>
                  </a:cubicBezTo>
                  <a:cubicBezTo>
                    <a:pt x="62499" y="22981"/>
                    <a:pt x="58855" y="19899"/>
                    <a:pt x="54371" y="17656"/>
                  </a:cubicBezTo>
                  <a:cubicBezTo>
                    <a:pt x="49887" y="15414"/>
                    <a:pt x="44842" y="14013"/>
                    <a:pt x="39237" y="14013"/>
                  </a:cubicBezTo>
                  <a:cubicBezTo>
                    <a:pt x="33071" y="14013"/>
                    <a:pt x="28026" y="15134"/>
                    <a:pt x="24943" y="17376"/>
                  </a:cubicBezTo>
                  <a:cubicBezTo>
                    <a:pt x="21580" y="19618"/>
                    <a:pt x="19899" y="22701"/>
                    <a:pt x="19899" y="26345"/>
                  </a:cubicBezTo>
                  <a:cubicBezTo>
                    <a:pt x="19899" y="28306"/>
                    <a:pt x="20459" y="29988"/>
                    <a:pt x="21300" y="31389"/>
                  </a:cubicBezTo>
                  <a:cubicBezTo>
                    <a:pt x="22421" y="32791"/>
                    <a:pt x="23822" y="33912"/>
                    <a:pt x="25504" y="34752"/>
                  </a:cubicBezTo>
                  <a:cubicBezTo>
                    <a:pt x="27466" y="35593"/>
                    <a:pt x="29708" y="36434"/>
                    <a:pt x="32510" y="37275"/>
                  </a:cubicBezTo>
                  <a:cubicBezTo>
                    <a:pt x="35313" y="38116"/>
                    <a:pt x="38396" y="38676"/>
                    <a:pt x="42039" y="39517"/>
                  </a:cubicBezTo>
                  <a:cubicBezTo>
                    <a:pt x="45402" y="40358"/>
                    <a:pt x="49046" y="41199"/>
                    <a:pt x="52970" y="42320"/>
                  </a:cubicBezTo>
                  <a:cubicBezTo>
                    <a:pt x="56893" y="43441"/>
                    <a:pt x="60256" y="44842"/>
                    <a:pt x="63619" y="46804"/>
                  </a:cubicBezTo>
                  <a:cubicBezTo>
                    <a:pt x="66983" y="48766"/>
                    <a:pt x="69505" y="51008"/>
                    <a:pt x="71747" y="54091"/>
                  </a:cubicBezTo>
                  <a:cubicBezTo>
                    <a:pt x="73709" y="57173"/>
                    <a:pt x="74830" y="61097"/>
                    <a:pt x="74830" y="65862"/>
                  </a:cubicBezTo>
                  <a:cubicBezTo>
                    <a:pt x="74830" y="74269"/>
                    <a:pt x="71467" y="81276"/>
                    <a:pt x="65021" y="86321"/>
                  </a:cubicBezTo>
                  <a:cubicBezTo>
                    <a:pt x="58295" y="90805"/>
                    <a:pt x="49046" y="93327"/>
                    <a:pt x="37555" y="93327"/>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3" name="Freeform: Shape 22">
              <a:extLst>
                <a:ext uri="{FF2B5EF4-FFF2-40B4-BE49-F238E27FC236}">
                  <a16:creationId xmlns:a16="http://schemas.microsoft.com/office/drawing/2014/main" xmlns="" id="{B580C5C6-BBAE-4F54-856B-CE688CA947CA}"/>
                </a:ext>
              </a:extLst>
            </p:cNvPr>
            <p:cNvSpPr/>
            <p:nvPr/>
          </p:nvSpPr>
          <p:spPr>
            <a:xfrm>
              <a:off x="8240107" y="4020718"/>
              <a:ext cx="280262" cy="392367"/>
            </a:xfrm>
            <a:custGeom>
              <a:avLst/>
              <a:gdLst>
                <a:gd name="connsiteX0" fmla="*/ 56893 w 280262"/>
                <a:gd name="connsiteY0" fmla="*/ 161711 h 392366"/>
                <a:gd name="connsiteX1" fmla="*/ 81837 w 280262"/>
                <a:gd name="connsiteY1" fmla="*/ 218885 h 392366"/>
                <a:gd name="connsiteX2" fmla="*/ 141532 w 280262"/>
                <a:gd name="connsiteY2" fmla="*/ 241866 h 392366"/>
                <a:gd name="connsiteX3" fmla="*/ 203470 w 280262"/>
                <a:gd name="connsiteY3" fmla="*/ 214961 h 392366"/>
                <a:gd name="connsiteX4" fmla="*/ 227293 w 280262"/>
                <a:gd name="connsiteY4" fmla="*/ 144335 h 392366"/>
                <a:gd name="connsiteX5" fmla="*/ 203470 w 280262"/>
                <a:gd name="connsiteY5" fmla="*/ 74269 h 392366"/>
                <a:gd name="connsiteX6" fmla="*/ 142653 w 280262"/>
                <a:gd name="connsiteY6" fmla="*/ 47084 h 392366"/>
                <a:gd name="connsiteX7" fmla="*/ 56893 w 280262"/>
                <a:gd name="connsiteY7" fmla="*/ 103977 h 392366"/>
                <a:gd name="connsiteX8" fmla="*/ 56893 w 280262"/>
                <a:gd name="connsiteY8" fmla="*/ 104538 h 392366"/>
                <a:gd name="connsiteX9" fmla="*/ 56893 w 280262"/>
                <a:gd name="connsiteY9" fmla="*/ 105098 h 392366"/>
                <a:gd name="connsiteX10" fmla="*/ 56893 w 280262"/>
                <a:gd name="connsiteY10" fmla="*/ 105939 h 392366"/>
                <a:gd name="connsiteX11" fmla="*/ 56893 w 280262"/>
                <a:gd name="connsiteY11" fmla="*/ 106500 h 392366"/>
                <a:gd name="connsiteX12" fmla="*/ 56893 w 280262"/>
                <a:gd name="connsiteY12" fmla="*/ 107060 h 392366"/>
                <a:gd name="connsiteX13" fmla="*/ 56893 w 280262"/>
                <a:gd name="connsiteY13" fmla="*/ 107621 h 392366"/>
                <a:gd name="connsiteX14" fmla="*/ 56893 w 280262"/>
                <a:gd name="connsiteY14" fmla="*/ 108181 h 392366"/>
                <a:gd name="connsiteX15" fmla="*/ 56893 w 280262"/>
                <a:gd name="connsiteY15" fmla="*/ 108742 h 392366"/>
                <a:gd name="connsiteX16" fmla="*/ 56893 w 280262"/>
                <a:gd name="connsiteY16" fmla="*/ 109583 h 392366"/>
                <a:gd name="connsiteX17" fmla="*/ 56893 w 280262"/>
                <a:gd name="connsiteY17" fmla="*/ 110143 h 392366"/>
                <a:gd name="connsiteX18" fmla="*/ 56893 w 280262"/>
                <a:gd name="connsiteY18" fmla="*/ 110704 h 392366"/>
                <a:gd name="connsiteX19" fmla="*/ 56893 w 280262"/>
                <a:gd name="connsiteY19" fmla="*/ 111264 h 392366"/>
                <a:gd name="connsiteX20" fmla="*/ 56893 w 280262"/>
                <a:gd name="connsiteY20" fmla="*/ 111825 h 392366"/>
                <a:gd name="connsiteX21" fmla="*/ 56893 w 280262"/>
                <a:gd name="connsiteY21" fmla="*/ 112385 h 392366"/>
                <a:gd name="connsiteX22" fmla="*/ 56893 w 280262"/>
                <a:gd name="connsiteY22" fmla="*/ 112946 h 392366"/>
                <a:gd name="connsiteX23" fmla="*/ 56893 w 280262"/>
                <a:gd name="connsiteY23" fmla="*/ 113506 h 392366"/>
                <a:gd name="connsiteX24" fmla="*/ 56893 w 280262"/>
                <a:gd name="connsiteY24" fmla="*/ 114067 h 392366"/>
                <a:gd name="connsiteX25" fmla="*/ 56893 w 280262"/>
                <a:gd name="connsiteY25" fmla="*/ 114627 h 392366"/>
                <a:gd name="connsiteX26" fmla="*/ 56893 w 280262"/>
                <a:gd name="connsiteY26" fmla="*/ 115188 h 392366"/>
                <a:gd name="connsiteX27" fmla="*/ 56893 w 280262"/>
                <a:gd name="connsiteY27" fmla="*/ 115748 h 392366"/>
                <a:gd name="connsiteX28" fmla="*/ 56893 w 280262"/>
                <a:gd name="connsiteY28" fmla="*/ 116309 h 392366"/>
                <a:gd name="connsiteX29" fmla="*/ 56893 w 280262"/>
                <a:gd name="connsiteY29" fmla="*/ 116869 h 392366"/>
                <a:gd name="connsiteX30" fmla="*/ 56893 w 280262"/>
                <a:gd name="connsiteY30" fmla="*/ 117990 h 392366"/>
                <a:gd name="connsiteX31" fmla="*/ 56893 w 280262"/>
                <a:gd name="connsiteY31" fmla="*/ 118551 h 392366"/>
                <a:gd name="connsiteX32" fmla="*/ 56893 w 280262"/>
                <a:gd name="connsiteY32" fmla="*/ 119111 h 392366"/>
                <a:gd name="connsiteX33" fmla="*/ 56893 w 280262"/>
                <a:gd name="connsiteY33" fmla="*/ 119672 h 392366"/>
                <a:gd name="connsiteX34" fmla="*/ 56893 w 280262"/>
                <a:gd name="connsiteY34" fmla="*/ 120232 h 392366"/>
                <a:gd name="connsiteX35" fmla="*/ 56893 w 280262"/>
                <a:gd name="connsiteY35" fmla="*/ 121634 h 392366"/>
                <a:gd name="connsiteX36" fmla="*/ 56893 w 280262"/>
                <a:gd name="connsiteY36" fmla="*/ 122194 h 392366"/>
                <a:gd name="connsiteX37" fmla="*/ 56893 w 280262"/>
                <a:gd name="connsiteY37" fmla="*/ 122755 h 392366"/>
                <a:gd name="connsiteX38" fmla="*/ 56893 w 280262"/>
                <a:gd name="connsiteY38" fmla="*/ 123315 h 392366"/>
                <a:gd name="connsiteX39" fmla="*/ 56893 w 280262"/>
                <a:gd name="connsiteY39" fmla="*/ 124436 h 392366"/>
                <a:gd name="connsiteX40" fmla="*/ 56893 w 280262"/>
                <a:gd name="connsiteY40" fmla="*/ 124997 h 392366"/>
                <a:gd name="connsiteX41" fmla="*/ 56893 w 280262"/>
                <a:gd name="connsiteY41" fmla="*/ 125557 h 392366"/>
                <a:gd name="connsiteX42" fmla="*/ 56893 w 280262"/>
                <a:gd name="connsiteY42" fmla="*/ 126678 h 392366"/>
                <a:gd name="connsiteX43" fmla="*/ 56893 w 280262"/>
                <a:gd name="connsiteY43" fmla="*/ 127239 h 392366"/>
                <a:gd name="connsiteX44" fmla="*/ 56893 w 280262"/>
                <a:gd name="connsiteY44" fmla="*/ 128360 h 392366"/>
                <a:gd name="connsiteX45" fmla="*/ 56893 w 280262"/>
                <a:gd name="connsiteY45" fmla="*/ 128921 h 392366"/>
                <a:gd name="connsiteX46" fmla="*/ 56893 w 280262"/>
                <a:gd name="connsiteY46" fmla="*/ 129481 h 392366"/>
                <a:gd name="connsiteX47" fmla="*/ 56893 w 280262"/>
                <a:gd name="connsiteY47" fmla="*/ 130602 h 392366"/>
                <a:gd name="connsiteX48" fmla="*/ 56893 w 280262"/>
                <a:gd name="connsiteY48" fmla="*/ 131163 h 392366"/>
                <a:gd name="connsiteX49" fmla="*/ 56893 w 280262"/>
                <a:gd name="connsiteY49" fmla="*/ 132284 h 392366"/>
                <a:gd name="connsiteX50" fmla="*/ 56893 w 280262"/>
                <a:gd name="connsiteY50" fmla="*/ 132844 h 392366"/>
                <a:gd name="connsiteX51" fmla="*/ 56893 w 280262"/>
                <a:gd name="connsiteY51" fmla="*/ 133965 h 392366"/>
                <a:gd name="connsiteX52" fmla="*/ 56893 w 280262"/>
                <a:gd name="connsiteY52" fmla="*/ 134526 h 392366"/>
                <a:gd name="connsiteX53" fmla="*/ 56893 w 280262"/>
                <a:gd name="connsiteY53" fmla="*/ 135647 h 392366"/>
                <a:gd name="connsiteX54" fmla="*/ 56893 w 280262"/>
                <a:gd name="connsiteY54" fmla="*/ 136207 h 392366"/>
                <a:gd name="connsiteX55" fmla="*/ 56893 w 280262"/>
                <a:gd name="connsiteY55" fmla="*/ 137328 h 392366"/>
                <a:gd name="connsiteX56" fmla="*/ 56893 w 280262"/>
                <a:gd name="connsiteY56" fmla="*/ 137889 h 392366"/>
                <a:gd name="connsiteX57" fmla="*/ 56893 w 280262"/>
                <a:gd name="connsiteY57" fmla="*/ 139010 h 392366"/>
                <a:gd name="connsiteX58" fmla="*/ 56893 w 280262"/>
                <a:gd name="connsiteY58" fmla="*/ 140131 h 392366"/>
                <a:gd name="connsiteX59" fmla="*/ 56893 w 280262"/>
                <a:gd name="connsiteY59" fmla="*/ 140692 h 392366"/>
                <a:gd name="connsiteX60" fmla="*/ 56893 w 280262"/>
                <a:gd name="connsiteY60" fmla="*/ 141813 h 392366"/>
                <a:gd name="connsiteX61" fmla="*/ 56893 w 280262"/>
                <a:gd name="connsiteY61" fmla="*/ 142373 h 392366"/>
                <a:gd name="connsiteX62" fmla="*/ 56893 w 280262"/>
                <a:gd name="connsiteY62" fmla="*/ 143494 h 392366"/>
                <a:gd name="connsiteX63" fmla="*/ 56893 w 280262"/>
                <a:gd name="connsiteY63" fmla="*/ 144615 h 392366"/>
                <a:gd name="connsiteX64" fmla="*/ 56893 w 280262"/>
                <a:gd name="connsiteY64" fmla="*/ 145456 h 392366"/>
                <a:gd name="connsiteX65" fmla="*/ 56893 w 280262"/>
                <a:gd name="connsiteY65" fmla="*/ 146577 h 392366"/>
                <a:gd name="connsiteX66" fmla="*/ 56893 w 280262"/>
                <a:gd name="connsiteY66" fmla="*/ 147698 h 392366"/>
                <a:gd name="connsiteX67" fmla="*/ 56893 w 280262"/>
                <a:gd name="connsiteY67" fmla="*/ 148259 h 392366"/>
                <a:gd name="connsiteX68" fmla="*/ 56893 w 280262"/>
                <a:gd name="connsiteY68" fmla="*/ 149380 h 392366"/>
                <a:gd name="connsiteX69" fmla="*/ 56893 w 280262"/>
                <a:gd name="connsiteY69" fmla="*/ 150501 h 392366"/>
                <a:gd name="connsiteX70" fmla="*/ 56893 w 280262"/>
                <a:gd name="connsiteY70" fmla="*/ 151622 h 392366"/>
                <a:gd name="connsiteX71" fmla="*/ 56893 w 280262"/>
                <a:gd name="connsiteY71" fmla="*/ 152182 h 392366"/>
                <a:gd name="connsiteX72" fmla="*/ 56893 w 280262"/>
                <a:gd name="connsiteY72" fmla="*/ 153303 h 392366"/>
                <a:gd name="connsiteX73" fmla="*/ 56893 w 280262"/>
                <a:gd name="connsiteY73" fmla="*/ 154424 h 392366"/>
                <a:gd name="connsiteX74" fmla="*/ 56893 w 280262"/>
                <a:gd name="connsiteY74" fmla="*/ 155545 h 392366"/>
                <a:gd name="connsiteX75" fmla="*/ 56893 w 280262"/>
                <a:gd name="connsiteY75" fmla="*/ 156106 h 392366"/>
                <a:gd name="connsiteX76" fmla="*/ 56893 w 280262"/>
                <a:gd name="connsiteY76" fmla="*/ 161711 h 392366"/>
                <a:gd name="connsiteX77" fmla="*/ 0 w 280262"/>
                <a:gd name="connsiteY77" fmla="*/ 367143 h 392366"/>
                <a:gd name="connsiteX78" fmla="*/ 0 w 280262"/>
                <a:gd name="connsiteY78" fmla="*/ 10089 h 392366"/>
                <a:gd name="connsiteX79" fmla="*/ 2522 w 280262"/>
                <a:gd name="connsiteY79" fmla="*/ 7567 h 392366"/>
                <a:gd name="connsiteX80" fmla="*/ 10370 w 280262"/>
                <a:gd name="connsiteY80" fmla="*/ 5045 h 392366"/>
                <a:gd name="connsiteX81" fmla="*/ 21020 w 280262"/>
                <a:gd name="connsiteY81" fmla="*/ 3924 h 392366"/>
                <a:gd name="connsiteX82" fmla="*/ 56893 w 280262"/>
                <a:gd name="connsiteY82" fmla="*/ 51848 h 392366"/>
                <a:gd name="connsiteX83" fmla="*/ 153023 w 280262"/>
                <a:gd name="connsiteY83" fmla="*/ 0 h 392366"/>
                <a:gd name="connsiteX84" fmla="*/ 245229 w 280262"/>
                <a:gd name="connsiteY84" fmla="*/ 40077 h 392366"/>
                <a:gd name="connsiteX85" fmla="*/ 281383 w 280262"/>
                <a:gd name="connsiteY85" fmla="*/ 144335 h 392366"/>
                <a:gd name="connsiteX86" fmla="*/ 244949 w 280262"/>
                <a:gd name="connsiteY86" fmla="*/ 249153 h 392366"/>
                <a:gd name="connsiteX87" fmla="*/ 151622 w 280262"/>
                <a:gd name="connsiteY87" fmla="*/ 289791 h 392366"/>
                <a:gd name="connsiteX88" fmla="*/ 94729 w 280262"/>
                <a:gd name="connsiteY88" fmla="*/ 274657 h 392366"/>
                <a:gd name="connsiteX89" fmla="*/ 57454 w 280262"/>
                <a:gd name="connsiteY89" fmla="*/ 237662 h 392366"/>
                <a:gd name="connsiteX90" fmla="*/ 57454 w 280262"/>
                <a:gd name="connsiteY90" fmla="*/ 367424 h 392366"/>
                <a:gd name="connsiteX91" fmla="*/ 31950 w 280262"/>
                <a:gd name="connsiteY91" fmla="*/ 394329 h 392366"/>
                <a:gd name="connsiteX92" fmla="*/ 25504 w 280262"/>
                <a:gd name="connsiteY92" fmla="*/ 394329 h 392366"/>
                <a:gd name="connsiteX93" fmla="*/ 0 w 280262"/>
                <a:gd name="connsiteY93" fmla="*/ 367143 h 39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0262" h="392366">
                  <a:moveTo>
                    <a:pt x="56893" y="161711"/>
                  </a:moveTo>
                  <a:cubicBezTo>
                    <a:pt x="56893" y="184412"/>
                    <a:pt x="65301" y="203470"/>
                    <a:pt x="81837" y="218885"/>
                  </a:cubicBezTo>
                  <a:cubicBezTo>
                    <a:pt x="98372" y="234299"/>
                    <a:pt x="118271" y="241866"/>
                    <a:pt x="141532" y="241866"/>
                  </a:cubicBezTo>
                  <a:cubicBezTo>
                    <a:pt x="167036" y="241866"/>
                    <a:pt x="187776" y="232898"/>
                    <a:pt x="203470" y="214961"/>
                  </a:cubicBezTo>
                  <a:cubicBezTo>
                    <a:pt x="219165" y="197024"/>
                    <a:pt x="227293" y="173482"/>
                    <a:pt x="227293" y="144335"/>
                  </a:cubicBezTo>
                  <a:cubicBezTo>
                    <a:pt x="227293" y="115748"/>
                    <a:pt x="219445" y="92486"/>
                    <a:pt x="203470" y="74269"/>
                  </a:cubicBezTo>
                  <a:cubicBezTo>
                    <a:pt x="187776" y="56052"/>
                    <a:pt x="167317" y="47084"/>
                    <a:pt x="142653" y="47084"/>
                  </a:cubicBezTo>
                  <a:cubicBezTo>
                    <a:pt x="101175" y="47084"/>
                    <a:pt x="72588" y="66142"/>
                    <a:pt x="56893" y="103977"/>
                  </a:cubicBezTo>
                  <a:lnTo>
                    <a:pt x="56893" y="104538"/>
                  </a:lnTo>
                  <a:lnTo>
                    <a:pt x="56893" y="105098"/>
                  </a:lnTo>
                  <a:lnTo>
                    <a:pt x="56893" y="105939"/>
                  </a:lnTo>
                  <a:lnTo>
                    <a:pt x="56893" y="106500"/>
                  </a:lnTo>
                  <a:lnTo>
                    <a:pt x="56893" y="107060"/>
                  </a:lnTo>
                  <a:lnTo>
                    <a:pt x="56893" y="107621"/>
                  </a:lnTo>
                  <a:lnTo>
                    <a:pt x="56893" y="108181"/>
                  </a:lnTo>
                  <a:lnTo>
                    <a:pt x="56893" y="108742"/>
                  </a:lnTo>
                  <a:lnTo>
                    <a:pt x="56893" y="109583"/>
                  </a:lnTo>
                  <a:lnTo>
                    <a:pt x="56893" y="110143"/>
                  </a:lnTo>
                  <a:lnTo>
                    <a:pt x="56893" y="110704"/>
                  </a:lnTo>
                  <a:lnTo>
                    <a:pt x="56893" y="111264"/>
                  </a:lnTo>
                  <a:lnTo>
                    <a:pt x="56893" y="111825"/>
                  </a:lnTo>
                  <a:lnTo>
                    <a:pt x="56893" y="112385"/>
                  </a:lnTo>
                  <a:lnTo>
                    <a:pt x="56893" y="112946"/>
                  </a:lnTo>
                  <a:lnTo>
                    <a:pt x="56893" y="113506"/>
                  </a:lnTo>
                  <a:lnTo>
                    <a:pt x="56893" y="114067"/>
                  </a:lnTo>
                  <a:lnTo>
                    <a:pt x="56893" y="114627"/>
                  </a:lnTo>
                  <a:lnTo>
                    <a:pt x="56893" y="115188"/>
                  </a:lnTo>
                  <a:lnTo>
                    <a:pt x="56893" y="115748"/>
                  </a:lnTo>
                  <a:lnTo>
                    <a:pt x="56893" y="116309"/>
                  </a:lnTo>
                  <a:lnTo>
                    <a:pt x="56893" y="116869"/>
                  </a:lnTo>
                  <a:lnTo>
                    <a:pt x="56893" y="117990"/>
                  </a:lnTo>
                  <a:lnTo>
                    <a:pt x="56893" y="118551"/>
                  </a:lnTo>
                  <a:lnTo>
                    <a:pt x="56893" y="119111"/>
                  </a:lnTo>
                  <a:lnTo>
                    <a:pt x="56893" y="119672"/>
                  </a:lnTo>
                  <a:lnTo>
                    <a:pt x="56893" y="120232"/>
                  </a:lnTo>
                  <a:lnTo>
                    <a:pt x="56893" y="121634"/>
                  </a:lnTo>
                  <a:lnTo>
                    <a:pt x="56893" y="122194"/>
                  </a:lnTo>
                  <a:lnTo>
                    <a:pt x="56893" y="122755"/>
                  </a:lnTo>
                  <a:lnTo>
                    <a:pt x="56893" y="123315"/>
                  </a:lnTo>
                  <a:lnTo>
                    <a:pt x="56893" y="124436"/>
                  </a:lnTo>
                  <a:lnTo>
                    <a:pt x="56893" y="124997"/>
                  </a:lnTo>
                  <a:lnTo>
                    <a:pt x="56893" y="125557"/>
                  </a:lnTo>
                  <a:lnTo>
                    <a:pt x="56893" y="126678"/>
                  </a:lnTo>
                  <a:lnTo>
                    <a:pt x="56893" y="127239"/>
                  </a:lnTo>
                  <a:lnTo>
                    <a:pt x="56893" y="128360"/>
                  </a:lnTo>
                  <a:lnTo>
                    <a:pt x="56893" y="128921"/>
                  </a:lnTo>
                  <a:lnTo>
                    <a:pt x="56893" y="129481"/>
                  </a:lnTo>
                  <a:lnTo>
                    <a:pt x="56893" y="130602"/>
                  </a:lnTo>
                  <a:lnTo>
                    <a:pt x="56893" y="131163"/>
                  </a:lnTo>
                  <a:lnTo>
                    <a:pt x="56893" y="132284"/>
                  </a:lnTo>
                  <a:lnTo>
                    <a:pt x="56893" y="132844"/>
                  </a:lnTo>
                  <a:lnTo>
                    <a:pt x="56893" y="133965"/>
                  </a:lnTo>
                  <a:lnTo>
                    <a:pt x="56893" y="134526"/>
                  </a:lnTo>
                  <a:lnTo>
                    <a:pt x="56893" y="135647"/>
                  </a:lnTo>
                  <a:lnTo>
                    <a:pt x="56893" y="136207"/>
                  </a:lnTo>
                  <a:lnTo>
                    <a:pt x="56893" y="137328"/>
                  </a:lnTo>
                  <a:lnTo>
                    <a:pt x="56893" y="137889"/>
                  </a:lnTo>
                  <a:lnTo>
                    <a:pt x="56893" y="139010"/>
                  </a:lnTo>
                  <a:lnTo>
                    <a:pt x="56893" y="140131"/>
                  </a:lnTo>
                  <a:lnTo>
                    <a:pt x="56893" y="140692"/>
                  </a:lnTo>
                  <a:lnTo>
                    <a:pt x="56893" y="141813"/>
                  </a:lnTo>
                  <a:lnTo>
                    <a:pt x="56893" y="142373"/>
                  </a:lnTo>
                  <a:lnTo>
                    <a:pt x="56893" y="143494"/>
                  </a:lnTo>
                  <a:lnTo>
                    <a:pt x="56893" y="144615"/>
                  </a:lnTo>
                  <a:lnTo>
                    <a:pt x="56893" y="145456"/>
                  </a:lnTo>
                  <a:lnTo>
                    <a:pt x="56893" y="146577"/>
                  </a:lnTo>
                  <a:lnTo>
                    <a:pt x="56893" y="147698"/>
                  </a:lnTo>
                  <a:lnTo>
                    <a:pt x="56893" y="148259"/>
                  </a:lnTo>
                  <a:lnTo>
                    <a:pt x="56893" y="149380"/>
                  </a:lnTo>
                  <a:lnTo>
                    <a:pt x="56893" y="150501"/>
                  </a:lnTo>
                  <a:lnTo>
                    <a:pt x="56893" y="151622"/>
                  </a:lnTo>
                  <a:lnTo>
                    <a:pt x="56893" y="152182"/>
                  </a:lnTo>
                  <a:lnTo>
                    <a:pt x="56893" y="153303"/>
                  </a:lnTo>
                  <a:lnTo>
                    <a:pt x="56893" y="154424"/>
                  </a:lnTo>
                  <a:lnTo>
                    <a:pt x="56893" y="155545"/>
                  </a:lnTo>
                  <a:lnTo>
                    <a:pt x="56893" y="156106"/>
                  </a:lnTo>
                  <a:lnTo>
                    <a:pt x="56893" y="161711"/>
                  </a:lnTo>
                  <a:close/>
                  <a:moveTo>
                    <a:pt x="0" y="367143"/>
                  </a:moveTo>
                  <a:lnTo>
                    <a:pt x="0" y="10089"/>
                  </a:lnTo>
                  <a:cubicBezTo>
                    <a:pt x="0" y="9249"/>
                    <a:pt x="841" y="8408"/>
                    <a:pt x="2522" y="7567"/>
                  </a:cubicBezTo>
                  <a:cubicBezTo>
                    <a:pt x="4204" y="6726"/>
                    <a:pt x="6726" y="5886"/>
                    <a:pt x="10370" y="5045"/>
                  </a:cubicBezTo>
                  <a:cubicBezTo>
                    <a:pt x="13733" y="4204"/>
                    <a:pt x="17376" y="3924"/>
                    <a:pt x="21020" y="3924"/>
                  </a:cubicBezTo>
                  <a:cubicBezTo>
                    <a:pt x="44562" y="3924"/>
                    <a:pt x="56613" y="19899"/>
                    <a:pt x="56893" y="51848"/>
                  </a:cubicBezTo>
                  <a:cubicBezTo>
                    <a:pt x="79875" y="17376"/>
                    <a:pt x="112105" y="0"/>
                    <a:pt x="153023" y="0"/>
                  </a:cubicBezTo>
                  <a:cubicBezTo>
                    <a:pt x="190298" y="0"/>
                    <a:pt x="221127" y="13453"/>
                    <a:pt x="245229" y="40077"/>
                  </a:cubicBezTo>
                  <a:cubicBezTo>
                    <a:pt x="269332" y="66702"/>
                    <a:pt x="281383" y="101455"/>
                    <a:pt x="281383" y="144335"/>
                  </a:cubicBezTo>
                  <a:cubicBezTo>
                    <a:pt x="281383" y="187215"/>
                    <a:pt x="269332" y="222248"/>
                    <a:pt x="244949" y="249153"/>
                  </a:cubicBezTo>
                  <a:cubicBezTo>
                    <a:pt x="220566" y="276058"/>
                    <a:pt x="189457" y="289791"/>
                    <a:pt x="151622" y="289791"/>
                  </a:cubicBezTo>
                  <a:cubicBezTo>
                    <a:pt x="130322" y="289791"/>
                    <a:pt x="111264" y="284746"/>
                    <a:pt x="94729" y="274657"/>
                  </a:cubicBezTo>
                  <a:cubicBezTo>
                    <a:pt x="78193" y="264567"/>
                    <a:pt x="65581" y="252236"/>
                    <a:pt x="57454" y="237662"/>
                  </a:cubicBezTo>
                  <a:lnTo>
                    <a:pt x="57454" y="367424"/>
                  </a:lnTo>
                  <a:cubicBezTo>
                    <a:pt x="57454" y="385360"/>
                    <a:pt x="49046" y="394329"/>
                    <a:pt x="31950" y="394329"/>
                  </a:cubicBezTo>
                  <a:lnTo>
                    <a:pt x="25504" y="394329"/>
                  </a:lnTo>
                  <a:cubicBezTo>
                    <a:pt x="8408" y="394049"/>
                    <a:pt x="0" y="385080"/>
                    <a:pt x="0" y="367143"/>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4" name="Freeform: Shape 23">
              <a:extLst>
                <a:ext uri="{FF2B5EF4-FFF2-40B4-BE49-F238E27FC236}">
                  <a16:creationId xmlns:a16="http://schemas.microsoft.com/office/drawing/2014/main" xmlns="" id="{3C434AEF-CB13-4C3A-9C71-26DE5EDC36D7}"/>
                </a:ext>
              </a:extLst>
            </p:cNvPr>
            <p:cNvSpPr/>
            <p:nvPr/>
          </p:nvSpPr>
          <p:spPr>
            <a:xfrm>
              <a:off x="8868980" y="4024916"/>
              <a:ext cx="381157" cy="280262"/>
            </a:xfrm>
            <a:custGeom>
              <a:avLst/>
              <a:gdLst>
                <a:gd name="connsiteX0" fmla="*/ 35 w 381156"/>
                <a:gd name="connsiteY0" fmla="*/ 16261 h 280262"/>
                <a:gd name="connsiteX1" fmla="*/ 4239 w 381156"/>
                <a:gd name="connsiteY1" fmla="*/ 10656 h 280262"/>
                <a:gd name="connsiteX2" fmla="*/ 17692 w 381156"/>
                <a:gd name="connsiteY2" fmla="*/ 3369 h 280262"/>
                <a:gd name="connsiteX3" fmla="*/ 33666 w 381156"/>
                <a:gd name="connsiteY3" fmla="*/ 6 h 280262"/>
                <a:gd name="connsiteX4" fmla="*/ 63374 w 381156"/>
                <a:gd name="connsiteY4" fmla="*/ 30274 h 280262"/>
                <a:gd name="connsiteX5" fmla="*/ 106535 w 381156"/>
                <a:gd name="connsiteY5" fmla="*/ 223094 h 280262"/>
                <a:gd name="connsiteX6" fmla="*/ 159224 w 381156"/>
                <a:gd name="connsiteY6" fmla="*/ 56619 h 280262"/>
                <a:gd name="connsiteX7" fmla="*/ 193976 w 381156"/>
                <a:gd name="connsiteY7" fmla="*/ 36720 h 280262"/>
                <a:gd name="connsiteX8" fmla="*/ 226207 w 381156"/>
                <a:gd name="connsiteY8" fmla="*/ 57179 h 280262"/>
                <a:gd name="connsiteX9" fmla="*/ 277214 w 381156"/>
                <a:gd name="connsiteY9" fmla="*/ 222534 h 280262"/>
                <a:gd name="connsiteX10" fmla="*/ 319814 w 381156"/>
                <a:gd name="connsiteY10" fmla="*/ 30274 h 280262"/>
                <a:gd name="connsiteX11" fmla="*/ 348961 w 381156"/>
                <a:gd name="connsiteY11" fmla="*/ 6 h 280262"/>
                <a:gd name="connsiteX12" fmla="*/ 364656 w 381156"/>
                <a:gd name="connsiteY12" fmla="*/ 3649 h 280262"/>
                <a:gd name="connsiteX13" fmla="*/ 377548 w 381156"/>
                <a:gd name="connsiteY13" fmla="*/ 10936 h 280262"/>
                <a:gd name="connsiteX14" fmla="*/ 381472 w 381156"/>
                <a:gd name="connsiteY14" fmla="*/ 16261 h 280262"/>
                <a:gd name="connsiteX15" fmla="*/ 313368 w 381156"/>
                <a:gd name="connsiteY15" fmla="*/ 262892 h 280262"/>
                <a:gd name="connsiteX16" fmla="*/ 279176 w 381156"/>
                <a:gd name="connsiteY16" fmla="*/ 281109 h 280262"/>
                <a:gd name="connsiteX17" fmla="*/ 256755 w 381156"/>
                <a:gd name="connsiteY17" fmla="*/ 277185 h 280262"/>
                <a:gd name="connsiteX18" fmla="*/ 246666 w 381156"/>
                <a:gd name="connsiteY18" fmla="*/ 261210 h 280262"/>
                <a:gd name="connsiteX19" fmla="*/ 193136 w 381156"/>
                <a:gd name="connsiteY19" fmla="*/ 94734 h 280262"/>
                <a:gd name="connsiteX20" fmla="*/ 138204 w 381156"/>
                <a:gd name="connsiteY20" fmla="*/ 261210 h 280262"/>
                <a:gd name="connsiteX21" fmla="*/ 127274 w 381156"/>
                <a:gd name="connsiteY21" fmla="*/ 276905 h 280262"/>
                <a:gd name="connsiteX22" fmla="*/ 103732 w 381156"/>
                <a:gd name="connsiteY22" fmla="*/ 281109 h 280262"/>
                <a:gd name="connsiteX23" fmla="*/ 68699 w 381156"/>
                <a:gd name="connsiteY23" fmla="*/ 262892 h 280262"/>
                <a:gd name="connsiteX24" fmla="*/ 35 w 381156"/>
                <a:gd name="connsiteY24" fmla="*/ 16261 h 2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156" h="280262">
                  <a:moveTo>
                    <a:pt x="35" y="16261"/>
                  </a:moveTo>
                  <a:cubicBezTo>
                    <a:pt x="-245" y="15140"/>
                    <a:pt x="1156" y="13178"/>
                    <a:pt x="4239" y="10656"/>
                  </a:cubicBezTo>
                  <a:cubicBezTo>
                    <a:pt x="7602" y="7853"/>
                    <a:pt x="12086" y="5611"/>
                    <a:pt x="17692" y="3369"/>
                  </a:cubicBezTo>
                  <a:cubicBezTo>
                    <a:pt x="23297" y="1127"/>
                    <a:pt x="28622" y="6"/>
                    <a:pt x="33666" y="6"/>
                  </a:cubicBezTo>
                  <a:cubicBezTo>
                    <a:pt x="49641" y="6"/>
                    <a:pt x="59451" y="10095"/>
                    <a:pt x="63374" y="30274"/>
                  </a:cubicBezTo>
                  <a:lnTo>
                    <a:pt x="106535" y="223094"/>
                  </a:lnTo>
                  <a:lnTo>
                    <a:pt x="159224" y="56619"/>
                  </a:lnTo>
                  <a:cubicBezTo>
                    <a:pt x="162867" y="43166"/>
                    <a:pt x="174638" y="36720"/>
                    <a:pt x="193976" y="36720"/>
                  </a:cubicBezTo>
                  <a:cubicBezTo>
                    <a:pt x="211913" y="36720"/>
                    <a:pt x="222563" y="43446"/>
                    <a:pt x="226207" y="57179"/>
                  </a:cubicBezTo>
                  <a:lnTo>
                    <a:pt x="277214" y="222534"/>
                  </a:lnTo>
                  <a:lnTo>
                    <a:pt x="319814" y="30274"/>
                  </a:lnTo>
                  <a:cubicBezTo>
                    <a:pt x="323177" y="9815"/>
                    <a:pt x="332987" y="-275"/>
                    <a:pt x="348961" y="6"/>
                  </a:cubicBezTo>
                  <a:cubicBezTo>
                    <a:pt x="354006" y="6"/>
                    <a:pt x="359331" y="1127"/>
                    <a:pt x="364656" y="3649"/>
                  </a:cubicBezTo>
                  <a:cubicBezTo>
                    <a:pt x="370261" y="6171"/>
                    <a:pt x="374465" y="8414"/>
                    <a:pt x="377548" y="10936"/>
                  </a:cubicBezTo>
                  <a:cubicBezTo>
                    <a:pt x="380631" y="13458"/>
                    <a:pt x="382032" y="15140"/>
                    <a:pt x="381472" y="16261"/>
                  </a:cubicBezTo>
                  <a:lnTo>
                    <a:pt x="313368" y="262892"/>
                  </a:lnTo>
                  <a:cubicBezTo>
                    <a:pt x="310285" y="275223"/>
                    <a:pt x="299075" y="281109"/>
                    <a:pt x="279176" y="281109"/>
                  </a:cubicBezTo>
                  <a:cubicBezTo>
                    <a:pt x="268526" y="281109"/>
                    <a:pt x="260959" y="279707"/>
                    <a:pt x="256755" y="277185"/>
                  </a:cubicBezTo>
                  <a:cubicBezTo>
                    <a:pt x="252271" y="274663"/>
                    <a:pt x="248908" y="269338"/>
                    <a:pt x="246666" y="261210"/>
                  </a:cubicBezTo>
                  <a:lnTo>
                    <a:pt x="193136" y="94734"/>
                  </a:lnTo>
                  <a:lnTo>
                    <a:pt x="138204" y="261210"/>
                  </a:lnTo>
                  <a:cubicBezTo>
                    <a:pt x="135682" y="268777"/>
                    <a:pt x="132039" y="274102"/>
                    <a:pt x="127274" y="276905"/>
                  </a:cubicBezTo>
                  <a:cubicBezTo>
                    <a:pt x="122510" y="279707"/>
                    <a:pt x="114662" y="281109"/>
                    <a:pt x="103732" y="281109"/>
                  </a:cubicBezTo>
                  <a:cubicBezTo>
                    <a:pt x="83833" y="281109"/>
                    <a:pt x="72343" y="274943"/>
                    <a:pt x="68699" y="262892"/>
                  </a:cubicBezTo>
                  <a:lnTo>
                    <a:pt x="35" y="16261"/>
                  </a:lnTo>
                  <a:close/>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5" name="Freeform: Shape 24">
              <a:extLst>
                <a:ext uri="{FF2B5EF4-FFF2-40B4-BE49-F238E27FC236}">
                  <a16:creationId xmlns:a16="http://schemas.microsoft.com/office/drawing/2014/main" xmlns="" id="{CB48BF65-987A-4EC4-B59B-6A89EE30028A}"/>
                </a:ext>
              </a:extLst>
            </p:cNvPr>
            <p:cNvSpPr/>
            <p:nvPr/>
          </p:nvSpPr>
          <p:spPr>
            <a:xfrm>
              <a:off x="9270631" y="4020718"/>
              <a:ext cx="271854" cy="288670"/>
            </a:xfrm>
            <a:custGeom>
              <a:avLst/>
              <a:gdLst>
                <a:gd name="connsiteX0" fmla="*/ 52129 w 271854"/>
                <a:gd name="connsiteY0" fmla="*/ 121354 h 288670"/>
                <a:gd name="connsiteX1" fmla="*/ 217203 w 271854"/>
                <a:gd name="connsiteY1" fmla="*/ 121354 h 288670"/>
                <a:gd name="connsiteX2" fmla="*/ 194222 w 271854"/>
                <a:gd name="connsiteY2" fmla="*/ 64180 h 288670"/>
                <a:gd name="connsiteX3" fmla="*/ 139290 w 271854"/>
                <a:gd name="connsiteY3" fmla="*/ 42880 h 288670"/>
                <a:gd name="connsiteX4" fmla="*/ 81276 w 271854"/>
                <a:gd name="connsiteY4" fmla="*/ 65021 h 288670"/>
                <a:gd name="connsiteX5" fmla="*/ 52129 w 271854"/>
                <a:gd name="connsiteY5" fmla="*/ 121354 h 288670"/>
                <a:gd name="connsiteX6" fmla="*/ 0 w 271854"/>
                <a:gd name="connsiteY6" fmla="*/ 146017 h 288670"/>
                <a:gd name="connsiteX7" fmla="*/ 40077 w 271854"/>
                <a:gd name="connsiteY7" fmla="*/ 41479 h 288670"/>
                <a:gd name="connsiteX8" fmla="*/ 140692 w 271854"/>
                <a:gd name="connsiteY8" fmla="*/ 0 h 288670"/>
                <a:gd name="connsiteX9" fmla="*/ 236541 w 271854"/>
                <a:gd name="connsiteY9" fmla="*/ 38396 h 288670"/>
                <a:gd name="connsiteX10" fmla="*/ 272975 w 271854"/>
                <a:gd name="connsiteY10" fmla="*/ 138449 h 288670"/>
                <a:gd name="connsiteX11" fmla="*/ 272975 w 271854"/>
                <a:gd name="connsiteY11" fmla="*/ 142934 h 288670"/>
                <a:gd name="connsiteX12" fmla="*/ 269332 w 271854"/>
                <a:gd name="connsiteY12" fmla="*/ 155826 h 288670"/>
                <a:gd name="connsiteX13" fmla="*/ 255879 w 271854"/>
                <a:gd name="connsiteY13" fmla="*/ 159469 h 288670"/>
                <a:gd name="connsiteX14" fmla="*/ 52129 w 271854"/>
                <a:gd name="connsiteY14" fmla="*/ 159469 h 288670"/>
                <a:gd name="connsiteX15" fmla="*/ 80715 w 271854"/>
                <a:gd name="connsiteY15" fmla="*/ 220566 h 288670"/>
                <a:gd name="connsiteX16" fmla="*/ 145456 w 271854"/>
                <a:gd name="connsiteY16" fmla="*/ 244108 h 288670"/>
                <a:gd name="connsiteX17" fmla="*/ 231777 w 271854"/>
                <a:gd name="connsiteY17" fmla="*/ 198706 h 288670"/>
                <a:gd name="connsiteX18" fmla="*/ 239624 w 271854"/>
                <a:gd name="connsiteY18" fmla="*/ 199547 h 288670"/>
                <a:gd name="connsiteX19" fmla="*/ 253917 w 271854"/>
                <a:gd name="connsiteY19" fmla="*/ 208515 h 288670"/>
                <a:gd name="connsiteX20" fmla="*/ 261485 w 271854"/>
                <a:gd name="connsiteY20" fmla="*/ 226452 h 288670"/>
                <a:gd name="connsiteX21" fmla="*/ 228414 w 271854"/>
                <a:gd name="connsiteY21" fmla="*/ 268771 h 288670"/>
                <a:gd name="connsiteX22" fmla="*/ 144055 w 271854"/>
                <a:gd name="connsiteY22" fmla="*/ 289511 h 288670"/>
                <a:gd name="connsiteX23" fmla="*/ 39237 w 271854"/>
                <a:gd name="connsiteY23" fmla="*/ 249994 h 288670"/>
                <a:gd name="connsiteX24" fmla="*/ 0 w 271854"/>
                <a:gd name="connsiteY24" fmla="*/ 146017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54" h="288670">
                  <a:moveTo>
                    <a:pt x="52129" y="121354"/>
                  </a:moveTo>
                  <a:lnTo>
                    <a:pt x="217203" y="121354"/>
                  </a:lnTo>
                  <a:cubicBezTo>
                    <a:pt x="215802" y="97251"/>
                    <a:pt x="207954" y="78193"/>
                    <a:pt x="194222" y="64180"/>
                  </a:cubicBezTo>
                  <a:cubicBezTo>
                    <a:pt x="180489" y="50167"/>
                    <a:pt x="161992" y="42880"/>
                    <a:pt x="139290" y="42880"/>
                  </a:cubicBezTo>
                  <a:cubicBezTo>
                    <a:pt x="116869" y="42880"/>
                    <a:pt x="97531" y="50167"/>
                    <a:pt x="81276" y="65021"/>
                  </a:cubicBezTo>
                  <a:cubicBezTo>
                    <a:pt x="65021" y="79594"/>
                    <a:pt x="55492" y="98372"/>
                    <a:pt x="52129" y="121354"/>
                  </a:cubicBezTo>
                  <a:moveTo>
                    <a:pt x="0" y="146017"/>
                  </a:moveTo>
                  <a:cubicBezTo>
                    <a:pt x="0" y="104258"/>
                    <a:pt x="13453" y="69225"/>
                    <a:pt x="40077" y="41479"/>
                  </a:cubicBezTo>
                  <a:cubicBezTo>
                    <a:pt x="66702" y="13733"/>
                    <a:pt x="100334" y="0"/>
                    <a:pt x="140692" y="0"/>
                  </a:cubicBezTo>
                  <a:cubicBezTo>
                    <a:pt x="180489" y="0"/>
                    <a:pt x="212439" y="12892"/>
                    <a:pt x="236541" y="38396"/>
                  </a:cubicBezTo>
                  <a:cubicBezTo>
                    <a:pt x="260644" y="63900"/>
                    <a:pt x="272975" y="97251"/>
                    <a:pt x="272975" y="138449"/>
                  </a:cubicBezTo>
                  <a:lnTo>
                    <a:pt x="272975" y="142934"/>
                  </a:lnTo>
                  <a:cubicBezTo>
                    <a:pt x="272975" y="149099"/>
                    <a:pt x="271854" y="153303"/>
                    <a:pt x="269332" y="155826"/>
                  </a:cubicBezTo>
                  <a:cubicBezTo>
                    <a:pt x="266810" y="158348"/>
                    <a:pt x="262325" y="159469"/>
                    <a:pt x="255879" y="159469"/>
                  </a:cubicBezTo>
                  <a:lnTo>
                    <a:pt x="52129" y="159469"/>
                  </a:lnTo>
                  <a:cubicBezTo>
                    <a:pt x="54091" y="184412"/>
                    <a:pt x="63619" y="204872"/>
                    <a:pt x="80715" y="220566"/>
                  </a:cubicBezTo>
                  <a:cubicBezTo>
                    <a:pt x="98092" y="236261"/>
                    <a:pt x="119672" y="244108"/>
                    <a:pt x="145456" y="244108"/>
                  </a:cubicBezTo>
                  <a:cubicBezTo>
                    <a:pt x="185253" y="244108"/>
                    <a:pt x="213840" y="228974"/>
                    <a:pt x="231777" y="198706"/>
                  </a:cubicBezTo>
                  <a:cubicBezTo>
                    <a:pt x="232618" y="197865"/>
                    <a:pt x="235140" y="198145"/>
                    <a:pt x="239624" y="199547"/>
                  </a:cubicBezTo>
                  <a:cubicBezTo>
                    <a:pt x="244108" y="200948"/>
                    <a:pt x="248873" y="203751"/>
                    <a:pt x="253917" y="208515"/>
                  </a:cubicBezTo>
                  <a:cubicBezTo>
                    <a:pt x="258962" y="213280"/>
                    <a:pt x="261485" y="219165"/>
                    <a:pt x="261485" y="226452"/>
                  </a:cubicBezTo>
                  <a:cubicBezTo>
                    <a:pt x="261485" y="240745"/>
                    <a:pt x="250554" y="254758"/>
                    <a:pt x="228414" y="268771"/>
                  </a:cubicBezTo>
                  <a:cubicBezTo>
                    <a:pt x="206553" y="282785"/>
                    <a:pt x="178247" y="289511"/>
                    <a:pt x="144055" y="289511"/>
                  </a:cubicBezTo>
                  <a:cubicBezTo>
                    <a:pt x="100614" y="289511"/>
                    <a:pt x="65581" y="276338"/>
                    <a:pt x="39237" y="249994"/>
                  </a:cubicBezTo>
                  <a:cubicBezTo>
                    <a:pt x="13172" y="223649"/>
                    <a:pt x="0" y="188897"/>
                    <a:pt x="0" y="146017"/>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6" name="Freeform: Shape 25">
              <a:extLst>
                <a:ext uri="{FF2B5EF4-FFF2-40B4-BE49-F238E27FC236}">
                  <a16:creationId xmlns:a16="http://schemas.microsoft.com/office/drawing/2014/main" xmlns="" id="{0B16DB57-9D43-4D52-B1AB-73B3C32205D4}"/>
                </a:ext>
              </a:extLst>
            </p:cNvPr>
            <p:cNvSpPr/>
            <p:nvPr/>
          </p:nvSpPr>
          <p:spPr>
            <a:xfrm>
              <a:off x="9592092" y="4020438"/>
              <a:ext cx="170960" cy="283065"/>
            </a:xfrm>
            <a:custGeom>
              <a:avLst/>
              <a:gdLst>
                <a:gd name="connsiteX0" fmla="*/ 0 w 170959"/>
                <a:gd name="connsiteY0" fmla="*/ 257561 h 283064"/>
                <a:gd name="connsiteX1" fmla="*/ 0 w 170959"/>
                <a:gd name="connsiteY1" fmla="*/ 10370 h 283064"/>
                <a:gd name="connsiteX2" fmla="*/ 2522 w 170959"/>
                <a:gd name="connsiteY2" fmla="*/ 7847 h 283064"/>
                <a:gd name="connsiteX3" fmla="*/ 10089 w 170959"/>
                <a:gd name="connsiteY3" fmla="*/ 5325 h 283064"/>
                <a:gd name="connsiteX4" fmla="*/ 20459 w 170959"/>
                <a:gd name="connsiteY4" fmla="*/ 4204 h 283064"/>
                <a:gd name="connsiteX5" fmla="*/ 56052 w 170959"/>
                <a:gd name="connsiteY5" fmla="*/ 50447 h 283064"/>
                <a:gd name="connsiteX6" fmla="*/ 125558 w 170959"/>
                <a:gd name="connsiteY6" fmla="*/ 0 h 283064"/>
                <a:gd name="connsiteX7" fmla="*/ 158909 w 170959"/>
                <a:gd name="connsiteY7" fmla="*/ 9529 h 283064"/>
                <a:gd name="connsiteX8" fmla="*/ 170960 w 170959"/>
                <a:gd name="connsiteY8" fmla="*/ 35313 h 283064"/>
                <a:gd name="connsiteX9" fmla="*/ 167036 w 170959"/>
                <a:gd name="connsiteY9" fmla="*/ 52129 h 283064"/>
                <a:gd name="connsiteX10" fmla="*/ 158909 w 170959"/>
                <a:gd name="connsiteY10" fmla="*/ 61938 h 283064"/>
                <a:gd name="connsiteX11" fmla="*/ 153864 w 170959"/>
                <a:gd name="connsiteY11" fmla="*/ 63900 h 283064"/>
                <a:gd name="connsiteX12" fmla="*/ 118831 w 170959"/>
                <a:gd name="connsiteY12" fmla="*/ 51848 h 283064"/>
                <a:gd name="connsiteX13" fmla="*/ 56613 w 170959"/>
                <a:gd name="connsiteY13" fmla="*/ 159749 h 283064"/>
                <a:gd name="connsiteX14" fmla="*/ 56613 w 170959"/>
                <a:gd name="connsiteY14" fmla="*/ 257561 h 283064"/>
                <a:gd name="connsiteX15" fmla="*/ 31389 w 170959"/>
                <a:gd name="connsiteY15" fmla="*/ 284466 h 283064"/>
                <a:gd name="connsiteX16" fmla="*/ 24943 w 170959"/>
                <a:gd name="connsiteY16" fmla="*/ 284466 h 283064"/>
                <a:gd name="connsiteX17" fmla="*/ 0 w 170959"/>
                <a:gd name="connsiteY17" fmla="*/ 257561 h 2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59" h="283064">
                  <a:moveTo>
                    <a:pt x="0" y="257561"/>
                  </a:moveTo>
                  <a:lnTo>
                    <a:pt x="0" y="10370"/>
                  </a:lnTo>
                  <a:cubicBezTo>
                    <a:pt x="0" y="9529"/>
                    <a:pt x="841" y="8688"/>
                    <a:pt x="2522" y="7847"/>
                  </a:cubicBezTo>
                  <a:cubicBezTo>
                    <a:pt x="4204" y="7007"/>
                    <a:pt x="6726" y="6166"/>
                    <a:pt x="10089" y="5325"/>
                  </a:cubicBezTo>
                  <a:cubicBezTo>
                    <a:pt x="13453" y="4484"/>
                    <a:pt x="17096" y="4204"/>
                    <a:pt x="20459" y="4204"/>
                  </a:cubicBezTo>
                  <a:cubicBezTo>
                    <a:pt x="43721" y="4204"/>
                    <a:pt x="55492" y="19618"/>
                    <a:pt x="56052" y="50447"/>
                  </a:cubicBezTo>
                  <a:cubicBezTo>
                    <a:pt x="68384" y="17096"/>
                    <a:pt x="91646" y="280"/>
                    <a:pt x="125558" y="0"/>
                  </a:cubicBezTo>
                  <a:cubicBezTo>
                    <a:pt x="139851" y="0"/>
                    <a:pt x="150781" y="3083"/>
                    <a:pt x="158909" y="9529"/>
                  </a:cubicBezTo>
                  <a:cubicBezTo>
                    <a:pt x="167036" y="15695"/>
                    <a:pt x="170960" y="24383"/>
                    <a:pt x="170960" y="35313"/>
                  </a:cubicBezTo>
                  <a:cubicBezTo>
                    <a:pt x="170960" y="41759"/>
                    <a:pt x="169559" y="47364"/>
                    <a:pt x="167036" y="52129"/>
                  </a:cubicBezTo>
                  <a:cubicBezTo>
                    <a:pt x="164514" y="56893"/>
                    <a:pt x="161711" y="60256"/>
                    <a:pt x="158909" y="61938"/>
                  </a:cubicBezTo>
                  <a:cubicBezTo>
                    <a:pt x="156106" y="63620"/>
                    <a:pt x="154424" y="64460"/>
                    <a:pt x="153864" y="63900"/>
                  </a:cubicBezTo>
                  <a:cubicBezTo>
                    <a:pt x="144055" y="55772"/>
                    <a:pt x="132284" y="51848"/>
                    <a:pt x="118831" y="51848"/>
                  </a:cubicBezTo>
                  <a:cubicBezTo>
                    <a:pt x="77352" y="51848"/>
                    <a:pt x="56613" y="87722"/>
                    <a:pt x="56613" y="159749"/>
                  </a:cubicBezTo>
                  <a:lnTo>
                    <a:pt x="56613" y="257561"/>
                  </a:lnTo>
                  <a:cubicBezTo>
                    <a:pt x="56613" y="275498"/>
                    <a:pt x="48205" y="284466"/>
                    <a:pt x="31389" y="284466"/>
                  </a:cubicBezTo>
                  <a:lnTo>
                    <a:pt x="24943" y="284466"/>
                  </a:lnTo>
                  <a:cubicBezTo>
                    <a:pt x="8408" y="284466"/>
                    <a:pt x="0" y="275498"/>
                    <a:pt x="0" y="257561"/>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7" name="Freeform: Shape 26">
              <a:extLst>
                <a:ext uri="{FF2B5EF4-FFF2-40B4-BE49-F238E27FC236}">
                  <a16:creationId xmlns:a16="http://schemas.microsoft.com/office/drawing/2014/main" xmlns="" id="{47C877CF-4315-40A6-8AE0-0D963AAA0E05}"/>
                </a:ext>
              </a:extLst>
            </p:cNvPr>
            <p:cNvSpPr/>
            <p:nvPr/>
          </p:nvSpPr>
          <p:spPr>
            <a:xfrm>
              <a:off x="9874035" y="3910575"/>
              <a:ext cx="280262" cy="397972"/>
            </a:xfrm>
            <a:custGeom>
              <a:avLst/>
              <a:gdLst>
                <a:gd name="connsiteX0" fmla="*/ 54651 w 280262"/>
                <a:gd name="connsiteY0" fmla="*/ 254758 h 397972"/>
                <a:gd name="connsiteX1" fmla="*/ 78473 w 280262"/>
                <a:gd name="connsiteY1" fmla="*/ 324824 h 397972"/>
                <a:gd name="connsiteX2" fmla="*/ 139571 w 280262"/>
                <a:gd name="connsiteY2" fmla="*/ 352290 h 397972"/>
                <a:gd name="connsiteX3" fmla="*/ 200107 w 280262"/>
                <a:gd name="connsiteY3" fmla="*/ 329308 h 397972"/>
                <a:gd name="connsiteX4" fmla="*/ 225611 w 280262"/>
                <a:gd name="connsiteY4" fmla="*/ 272135 h 397972"/>
                <a:gd name="connsiteX5" fmla="*/ 225611 w 280262"/>
                <a:gd name="connsiteY5" fmla="*/ 213840 h 397972"/>
                <a:gd name="connsiteX6" fmla="*/ 140692 w 280262"/>
                <a:gd name="connsiteY6" fmla="*/ 157507 h 397972"/>
                <a:gd name="connsiteX7" fmla="*/ 78193 w 280262"/>
                <a:gd name="connsiteY7" fmla="*/ 184132 h 397972"/>
                <a:gd name="connsiteX8" fmla="*/ 54651 w 280262"/>
                <a:gd name="connsiteY8" fmla="*/ 254758 h 397972"/>
                <a:gd name="connsiteX9" fmla="*/ 36154 w 280262"/>
                <a:gd name="connsiteY9" fmla="*/ 359296 h 397972"/>
                <a:gd name="connsiteX10" fmla="*/ 0 w 280262"/>
                <a:gd name="connsiteY10" fmla="*/ 254758 h 397972"/>
                <a:gd name="connsiteX11" fmla="*/ 36714 w 280262"/>
                <a:gd name="connsiteY11" fmla="*/ 150221 h 397972"/>
                <a:gd name="connsiteX12" fmla="*/ 130322 w 280262"/>
                <a:gd name="connsiteY12" fmla="*/ 109863 h 397972"/>
                <a:gd name="connsiteX13" fmla="*/ 187495 w 280262"/>
                <a:gd name="connsiteY13" fmla="*/ 122755 h 397972"/>
                <a:gd name="connsiteX14" fmla="*/ 225050 w 280262"/>
                <a:gd name="connsiteY14" fmla="*/ 155545 h 397972"/>
                <a:gd name="connsiteX15" fmla="*/ 225050 w 280262"/>
                <a:gd name="connsiteY15" fmla="*/ 6166 h 397972"/>
                <a:gd name="connsiteX16" fmla="*/ 228133 w 280262"/>
                <a:gd name="connsiteY16" fmla="*/ 3643 h 397972"/>
                <a:gd name="connsiteX17" fmla="*/ 235981 w 280262"/>
                <a:gd name="connsiteY17" fmla="*/ 1121 h 397972"/>
                <a:gd name="connsiteX18" fmla="*/ 246070 w 280262"/>
                <a:gd name="connsiteY18" fmla="*/ 0 h 397972"/>
                <a:gd name="connsiteX19" fmla="*/ 282504 w 280262"/>
                <a:gd name="connsiteY19" fmla="*/ 48485 h 397972"/>
                <a:gd name="connsiteX20" fmla="*/ 282504 w 280262"/>
                <a:gd name="connsiteY20" fmla="*/ 367704 h 397972"/>
                <a:gd name="connsiteX21" fmla="*/ 257000 w 280262"/>
                <a:gd name="connsiteY21" fmla="*/ 394609 h 397972"/>
                <a:gd name="connsiteX22" fmla="*/ 251395 w 280262"/>
                <a:gd name="connsiteY22" fmla="*/ 394609 h 397972"/>
                <a:gd name="connsiteX23" fmla="*/ 225611 w 280262"/>
                <a:gd name="connsiteY23" fmla="*/ 367424 h 397972"/>
                <a:gd name="connsiteX24" fmla="*/ 225611 w 280262"/>
                <a:gd name="connsiteY24" fmla="*/ 345844 h 397972"/>
                <a:gd name="connsiteX25" fmla="*/ 128921 w 280262"/>
                <a:gd name="connsiteY25" fmla="*/ 399654 h 397972"/>
                <a:gd name="connsiteX26" fmla="*/ 36154 w 280262"/>
                <a:gd name="connsiteY26" fmla="*/ 359296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262" h="397972">
                  <a:moveTo>
                    <a:pt x="54651" y="254758"/>
                  </a:moveTo>
                  <a:cubicBezTo>
                    <a:pt x="54651" y="283345"/>
                    <a:pt x="62498" y="306607"/>
                    <a:pt x="78473" y="324824"/>
                  </a:cubicBezTo>
                  <a:cubicBezTo>
                    <a:pt x="94448" y="343041"/>
                    <a:pt x="114627" y="352290"/>
                    <a:pt x="139571" y="352290"/>
                  </a:cubicBezTo>
                  <a:cubicBezTo>
                    <a:pt x="162832" y="352290"/>
                    <a:pt x="183011" y="344722"/>
                    <a:pt x="200107" y="329308"/>
                  </a:cubicBezTo>
                  <a:cubicBezTo>
                    <a:pt x="217203" y="313894"/>
                    <a:pt x="225611" y="294836"/>
                    <a:pt x="225611" y="272135"/>
                  </a:cubicBezTo>
                  <a:lnTo>
                    <a:pt x="225611" y="213840"/>
                  </a:lnTo>
                  <a:cubicBezTo>
                    <a:pt x="209916" y="176285"/>
                    <a:pt x="181610" y="157507"/>
                    <a:pt x="140692" y="157507"/>
                  </a:cubicBezTo>
                  <a:cubicBezTo>
                    <a:pt x="114627" y="157507"/>
                    <a:pt x="93888" y="166476"/>
                    <a:pt x="78193" y="184132"/>
                  </a:cubicBezTo>
                  <a:cubicBezTo>
                    <a:pt x="62218" y="202069"/>
                    <a:pt x="54651" y="225331"/>
                    <a:pt x="54651" y="254758"/>
                  </a:cubicBezTo>
                  <a:moveTo>
                    <a:pt x="36154" y="359296"/>
                  </a:moveTo>
                  <a:cubicBezTo>
                    <a:pt x="12051" y="332391"/>
                    <a:pt x="0" y="297638"/>
                    <a:pt x="0" y="254758"/>
                  </a:cubicBezTo>
                  <a:cubicBezTo>
                    <a:pt x="0" y="211878"/>
                    <a:pt x="12332" y="177126"/>
                    <a:pt x="36714" y="150221"/>
                  </a:cubicBezTo>
                  <a:cubicBezTo>
                    <a:pt x="61097" y="123315"/>
                    <a:pt x="92206" y="109863"/>
                    <a:pt x="130322" y="109863"/>
                  </a:cubicBezTo>
                  <a:cubicBezTo>
                    <a:pt x="151902" y="109863"/>
                    <a:pt x="170960" y="114067"/>
                    <a:pt x="187495" y="122755"/>
                  </a:cubicBezTo>
                  <a:cubicBezTo>
                    <a:pt x="204031" y="131443"/>
                    <a:pt x="216643" y="142373"/>
                    <a:pt x="225050" y="155545"/>
                  </a:cubicBezTo>
                  <a:lnTo>
                    <a:pt x="225050" y="6166"/>
                  </a:lnTo>
                  <a:cubicBezTo>
                    <a:pt x="225050" y="5325"/>
                    <a:pt x="226172" y="4484"/>
                    <a:pt x="228133" y="3643"/>
                  </a:cubicBezTo>
                  <a:cubicBezTo>
                    <a:pt x="230095" y="2522"/>
                    <a:pt x="232618" y="1682"/>
                    <a:pt x="235981" y="1121"/>
                  </a:cubicBezTo>
                  <a:cubicBezTo>
                    <a:pt x="239344" y="280"/>
                    <a:pt x="242707" y="0"/>
                    <a:pt x="246070" y="0"/>
                  </a:cubicBezTo>
                  <a:cubicBezTo>
                    <a:pt x="270453" y="0"/>
                    <a:pt x="282504" y="16255"/>
                    <a:pt x="282504" y="48485"/>
                  </a:cubicBezTo>
                  <a:lnTo>
                    <a:pt x="282504" y="367704"/>
                  </a:lnTo>
                  <a:cubicBezTo>
                    <a:pt x="282504" y="385641"/>
                    <a:pt x="274096" y="394609"/>
                    <a:pt x="257000" y="394609"/>
                  </a:cubicBezTo>
                  <a:lnTo>
                    <a:pt x="251395" y="394609"/>
                  </a:lnTo>
                  <a:cubicBezTo>
                    <a:pt x="234579" y="394609"/>
                    <a:pt x="225891" y="385641"/>
                    <a:pt x="225611" y="367424"/>
                  </a:cubicBezTo>
                  <a:lnTo>
                    <a:pt x="225611" y="345844"/>
                  </a:lnTo>
                  <a:cubicBezTo>
                    <a:pt x="203190" y="381437"/>
                    <a:pt x="170680" y="399654"/>
                    <a:pt x="128921" y="399654"/>
                  </a:cubicBezTo>
                  <a:cubicBezTo>
                    <a:pt x="91085" y="399654"/>
                    <a:pt x="60256" y="386201"/>
                    <a:pt x="36154" y="359296"/>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8" name="Freeform: Shape 27">
              <a:extLst>
                <a:ext uri="{FF2B5EF4-FFF2-40B4-BE49-F238E27FC236}">
                  <a16:creationId xmlns:a16="http://schemas.microsoft.com/office/drawing/2014/main" xmlns="" id="{3B315021-FC6F-46E6-BF39-D30BBFECF026}"/>
                </a:ext>
              </a:extLst>
            </p:cNvPr>
            <p:cNvSpPr/>
            <p:nvPr/>
          </p:nvSpPr>
          <p:spPr>
            <a:xfrm>
              <a:off x="10214834" y="3905250"/>
              <a:ext cx="67263" cy="397972"/>
            </a:xfrm>
            <a:custGeom>
              <a:avLst/>
              <a:gdLst>
                <a:gd name="connsiteX0" fmla="*/ 5045 w 67262"/>
                <a:gd name="connsiteY0" fmla="*/ 372749 h 397972"/>
                <a:gd name="connsiteX1" fmla="*/ 5045 w 67262"/>
                <a:gd name="connsiteY1" fmla="*/ 146857 h 397972"/>
                <a:gd name="connsiteX2" fmla="*/ 30829 w 67262"/>
                <a:gd name="connsiteY2" fmla="*/ 119392 h 397972"/>
                <a:gd name="connsiteX3" fmla="*/ 36714 w 67262"/>
                <a:gd name="connsiteY3" fmla="*/ 119392 h 397972"/>
                <a:gd name="connsiteX4" fmla="*/ 61938 w 67262"/>
                <a:gd name="connsiteY4" fmla="*/ 146857 h 397972"/>
                <a:gd name="connsiteX5" fmla="*/ 61938 w 67262"/>
                <a:gd name="connsiteY5" fmla="*/ 372749 h 397972"/>
                <a:gd name="connsiteX6" fmla="*/ 36714 w 67262"/>
                <a:gd name="connsiteY6" fmla="*/ 399654 h 397972"/>
                <a:gd name="connsiteX7" fmla="*/ 30829 w 67262"/>
                <a:gd name="connsiteY7" fmla="*/ 399654 h 397972"/>
                <a:gd name="connsiteX8" fmla="*/ 5045 w 67262"/>
                <a:gd name="connsiteY8" fmla="*/ 372749 h 397972"/>
                <a:gd name="connsiteX9" fmla="*/ 0 w 67262"/>
                <a:gd name="connsiteY9" fmla="*/ 31950 h 397972"/>
                <a:gd name="connsiteX10" fmla="*/ 34472 w 67262"/>
                <a:gd name="connsiteY10" fmla="*/ 0 h 397972"/>
                <a:gd name="connsiteX11" fmla="*/ 67543 w 67262"/>
                <a:gd name="connsiteY11" fmla="*/ 31950 h 397972"/>
                <a:gd name="connsiteX12" fmla="*/ 33631 w 67262"/>
                <a:gd name="connsiteY12" fmla="*/ 63620 h 397972"/>
                <a:gd name="connsiteX13" fmla="*/ 8688 w 67262"/>
                <a:gd name="connsiteY13" fmla="*/ 55212 h 397972"/>
                <a:gd name="connsiteX14" fmla="*/ 0 w 67262"/>
                <a:gd name="connsiteY14" fmla="*/ 31950 h 39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62" h="397972">
                  <a:moveTo>
                    <a:pt x="5045" y="372749"/>
                  </a:moveTo>
                  <a:lnTo>
                    <a:pt x="5045" y="146857"/>
                  </a:lnTo>
                  <a:cubicBezTo>
                    <a:pt x="5045" y="128640"/>
                    <a:pt x="13733" y="119392"/>
                    <a:pt x="30829" y="119392"/>
                  </a:cubicBezTo>
                  <a:lnTo>
                    <a:pt x="36714" y="119392"/>
                  </a:lnTo>
                  <a:cubicBezTo>
                    <a:pt x="53530" y="119392"/>
                    <a:pt x="61938" y="128640"/>
                    <a:pt x="61938" y="146857"/>
                  </a:cubicBezTo>
                  <a:lnTo>
                    <a:pt x="61938" y="372749"/>
                  </a:lnTo>
                  <a:cubicBezTo>
                    <a:pt x="61938" y="390685"/>
                    <a:pt x="53530" y="399654"/>
                    <a:pt x="36714" y="399654"/>
                  </a:cubicBezTo>
                  <a:lnTo>
                    <a:pt x="30829" y="399654"/>
                  </a:lnTo>
                  <a:cubicBezTo>
                    <a:pt x="13733" y="399654"/>
                    <a:pt x="5045" y="390685"/>
                    <a:pt x="5045" y="372749"/>
                  </a:cubicBezTo>
                  <a:moveTo>
                    <a:pt x="0" y="31950"/>
                  </a:moveTo>
                  <a:cubicBezTo>
                    <a:pt x="0" y="10650"/>
                    <a:pt x="11491" y="0"/>
                    <a:pt x="34472" y="0"/>
                  </a:cubicBezTo>
                  <a:cubicBezTo>
                    <a:pt x="56613" y="0"/>
                    <a:pt x="67823" y="10650"/>
                    <a:pt x="67543" y="31950"/>
                  </a:cubicBezTo>
                  <a:cubicBezTo>
                    <a:pt x="67543" y="52970"/>
                    <a:pt x="56333" y="63620"/>
                    <a:pt x="33631" y="63620"/>
                  </a:cubicBezTo>
                  <a:cubicBezTo>
                    <a:pt x="22982" y="63620"/>
                    <a:pt x="14574" y="60817"/>
                    <a:pt x="8688" y="55212"/>
                  </a:cubicBezTo>
                  <a:cubicBezTo>
                    <a:pt x="3083" y="49326"/>
                    <a:pt x="0" y="41759"/>
                    <a:pt x="0" y="31950"/>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29" name="Freeform: Shape 28">
              <a:extLst>
                <a:ext uri="{FF2B5EF4-FFF2-40B4-BE49-F238E27FC236}">
                  <a16:creationId xmlns:a16="http://schemas.microsoft.com/office/drawing/2014/main" xmlns="" id="{923CB872-5FEF-4E7D-B9F5-4A6A1DF7A5C7}"/>
                </a:ext>
              </a:extLst>
            </p:cNvPr>
            <p:cNvSpPr/>
            <p:nvPr/>
          </p:nvSpPr>
          <p:spPr>
            <a:xfrm>
              <a:off x="10345436" y="4020438"/>
              <a:ext cx="170960" cy="283065"/>
            </a:xfrm>
            <a:custGeom>
              <a:avLst/>
              <a:gdLst>
                <a:gd name="connsiteX0" fmla="*/ 0 w 170959"/>
                <a:gd name="connsiteY0" fmla="*/ 257561 h 283064"/>
                <a:gd name="connsiteX1" fmla="*/ 0 w 170959"/>
                <a:gd name="connsiteY1" fmla="*/ 10370 h 283064"/>
                <a:gd name="connsiteX2" fmla="*/ 2522 w 170959"/>
                <a:gd name="connsiteY2" fmla="*/ 7847 h 283064"/>
                <a:gd name="connsiteX3" fmla="*/ 10089 w 170959"/>
                <a:gd name="connsiteY3" fmla="*/ 5325 h 283064"/>
                <a:gd name="connsiteX4" fmla="*/ 20459 w 170959"/>
                <a:gd name="connsiteY4" fmla="*/ 4204 h 283064"/>
                <a:gd name="connsiteX5" fmla="*/ 56052 w 170959"/>
                <a:gd name="connsiteY5" fmla="*/ 50447 h 283064"/>
                <a:gd name="connsiteX6" fmla="*/ 125557 w 170959"/>
                <a:gd name="connsiteY6" fmla="*/ 0 h 283064"/>
                <a:gd name="connsiteX7" fmla="*/ 158909 w 170959"/>
                <a:gd name="connsiteY7" fmla="*/ 9529 h 283064"/>
                <a:gd name="connsiteX8" fmla="*/ 170960 w 170959"/>
                <a:gd name="connsiteY8" fmla="*/ 35313 h 283064"/>
                <a:gd name="connsiteX9" fmla="*/ 167036 w 170959"/>
                <a:gd name="connsiteY9" fmla="*/ 52129 h 283064"/>
                <a:gd name="connsiteX10" fmla="*/ 158909 w 170959"/>
                <a:gd name="connsiteY10" fmla="*/ 61938 h 283064"/>
                <a:gd name="connsiteX11" fmla="*/ 154144 w 170959"/>
                <a:gd name="connsiteY11" fmla="*/ 63900 h 283064"/>
                <a:gd name="connsiteX12" fmla="*/ 119111 w 170959"/>
                <a:gd name="connsiteY12" fmla="*/ 51848 h 283064"/>
                <a:gd name="connsiteX13" fmla="*/ 56893 w 170959"/>
                <a:gd name="connsiteY13" fmla="*/ 159749 h 283064"/>
                <a:gd name="connsiteX14" fmla="*/ 56893 w 170959"/>
                <a:gd name="connsiteY14" fmla="*/ 257561 h 283064"/>
                <a:gd name="connsiteX15" fmla="*/ 31670 w 170959"/>
                <a:gd name="connsiteY15" fmla="*/ 284466 h 283064"/>
                <a:gd name="connsiteX16" fmla="*/ 25224 w 170959"/>
                <a:gd name="connsiteY16" fmla="*/ 284466 h 283064"/>
                <a:gd name="connsiteX17" fmla="*/ 0 w 170959"/>
                <a:gd name="connsiteY17" fmla="*/ 257561 h 2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959" h="283064">
                  <a:moveTo>
                    <a:pt x="0" y="257561"/>
                  </a:moveTo>
                  <a:lnTo>
                    <a:pt x="0" y="10370"/>
                  </a:lnTo>
                  <a:cubicBezTo>
                    <a:pt x="0" y="9529"/>
                    <a:pt x="841" y="8688"/>
                    <a:pt x="2522" y="7847"/>
                  </a:cubicBezTo>
                  <a:cubicBezTo>
                    <a:pt x="4204" y="7007"/>
                    <a:pt x="6726" y="6166"/>
                    <a:pt x="10089" y="5325"/>
                  </a:cubicBezTo>
                  <a:cubicBezTo>
                    <a:pt x="13453" y="4484"/>
                    <a:pt x="17096" y="4204"/>
                    <a:pt x="20459" y="4204"/>
                  </a:cubicBezTo>
                  <a:cubicBezTo>
                    <a:pt x="43721" y="4204"/>
                    <a:pt x="55492" y="19618"/>
                    <a:pt x="56052" y="50447"/>
                  </a:cubicBezTo>
                  <a:cubicBezTo>
                    <a:pt x="68384" y="17096"/>
                    <a:pt x="91646" y="280"/>
                    <a:pt x="125557" y="0"/>
                  </a:cubicBezTo>
                  <a:cubicBezTo>
                    <a:pt x="139851" y="0"/>
                    <a:pt x="150781" y="3083"/>
                    <a:pt x="158909" y="9529"/>
                  </a:cubicBezTo>
                  <a:cubicBezTo>
                    <a:pt x="167036" y="15695"/>
                    <a:pt x="170960" y="24383"/>
                    <a:pt x="170960" y="35313"/>
                  </a:cubicBezTo>
                  <a:cubicBezTo>
                    <a:pt x="170960" y="41759"/>
                    <a:pt x="169559" y="47364"/>
                    <a:pt x="167036" y="52129"/>
                  </a:cubicBezTo>
                  <a:cubicBezTo>
                    <a:pt x="164514" y="56893"/>
                    <a:pt x="161711" y="60256"/>
                    <a:pt x="158909" y="61938"/>
                  </a:cubicBezTo>
                  <a:cubicBezTo>
                    <a:pt x="156106" y="63620"/>
                    <a:pt x="154424" y="64460"/>
                    <a:pt x="154144" y="63900"/>
                  </a:cubicBezTo>
                  <a:cubicBezTo>
                    <a:pt x="144335" y="55772"/>
                    <a:pt x="132564" y="51848"/>
                    <a:pt x="119111" y="51848"/>
                  </a:cubicBezTo>
                  <a:cubicBezTo>
                    <a:pt x="77633" y="51848"/>
                    <a:pt x="56893" y="87722"/>
                    <a:pt x="56893" y="159749"/>
                  </a:cubicBezTo>
                  <a:lnTo>
                    <a:pt x="56893" y="257561"/>
                  </a:lnTo>
                  <a:cubicBezTo>
                    <a:pt x="56893" y="275498"/>
                    <a:pt x="48485" y="284466"/>
                    <a:pt x="31670" y="284466"/>
                  </a:cubicBezTo>
                  <a:lnTo>
                    <a:pt x="25224" y="284466"/>
                  </a:lnTo>
                  <a:cubicBezTo>
                    <a:pt x="8408" y="284466"/>
                    <a:pt x="0" y="275498"/>
                    <a:pt x="0" y="257561"/>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30" name="Freeform: Shape 29">
              <a:extLst>
                <a:ext uri="{FF2B5EF4-FFF2-40B4-BE49-F238E27FC236}">
                  <a16:creationId xmlns:a16="http://schemas.microsoft.com/office/drawing/2014/main" xmlns="" id="{EF0C8646-0E79-4772-B3A0-26C17771EEE3}"/>
                </a:ext>
              </a:extLst>
            </p:cNvPr>
            <p:cNvSpPr/>
            <p:nvPr/>
          </p:nvSpPr>
          <p:spPr>
            <a:xfrm>
              <a:off x="10526096" y="4020326"/>
              <a:ext cx="271854" cy="288670"/>
            </a:xfrm>
            <a:custGeom>
              <a:avLst/>
              <a:gdLst>
                <a:gd name="connsiteX0" fmla="*/ 51117 w 271854"/>
                <a:gd name="connsiteY0" fmla="*/ 124829 h 288670"/>
                <a:gd name="connsiteX1" fmla="*/ 215911 w 271854"/>
                <a:gd name="connsiteY1" fmla="*/ 118943 h 288670"/>
                <a:gd name="connsiteX2" fmla="*/ 190968 w 271854"/>
                <a:gd name="connsiteY2" fmla="*/ 62610 h 288670"/>
                <a:gd name="connsiteX3" fmla="*/ 135196 w 271854"/>
                <a:gd name="connsiteY3" fmla="*/ 43272 h 288670"/>
                <a:gd name="connsiteX4" fmla="*/ 78022 w 271854"/>
                <a:gd name="connsiteY4" fmla="*/ 67375 h 288670"/>
                <a:gd name="connsiteX5" fmla="*/ 51117 w 271854"/>
                <a:gd name="connsiteY5" fmla="*/ 124829 h 288670"/>
                <a:gd name="connsiteX6" fmla="*/ 109 w 271854"/>
                <a:gd name="connsiteY6" fmla="*/ 151173 h 288670"/>
                <a:gd name="connsiteX7" fmla="*/ 36263 w 271854"/>
                <a:gd name="connsiteY7" fmla="*/ 45234 h 288670"/>
                <a:gd name="connsiteX8" fmla="*/ 135476 w 271854"/>
                <a:gd name="connsiteY8" fmla="*/ 112 h 288670"/>
                <a:gd name="connsiteX9" fmla="*/ 232727 w 271854"/>
                <a:gd name="connsiteY9" fmla="*/ 35145 h 288670"/>
                <a:gd name="connsiteX10" fmla="*/ 272524 w 271854"/>
                <a:gd name="connsiteY10" fmla="*/ 133797 h 288670"/>
                <a:gd name="connsiteX11" fmla="*/ 272805 w 271854"/>
                <a:gd name="connsiteY11" fmla="*/ 138281 h 288670"/>
                <a:gd name="connsiteX12" fmla="*/ 269722 w 271854"/>
                <a:gd name="connsiteY12" fmla="*/ 151453 h 288670"/>
                <a:gd name="connsiteX13" fmla="*/ 256269 w 271854"/>
                <a:gd name="connsiteY13" fmla="*/ 155657 h 288670"/>
                <a:gd name="connsiteX14" fmla="*/ 52799 w 271854"/>
                <a:gd name="connsiteY14" fmla="*/ 162944 h 288670"/>
                <a:gd name="connsiteX15" fmla="*/ 83628 w 271854"/>
                <a:gd name="connsiteY15" fmla="*/ 222920 h 288670"/>
                <a:gd name="connsiteX16" fmla="*/ 149209 w 271854"/>
                <a:gd name="connsiteY16" fmla="*/ 244220 h 288670"/>
                <a:gd name="connsiteX17" fmla="*/ 233848 w 271854"/>
                <a:gd name="connsiteY17" fmla="*/ 195735 h 288670"/>
                <a:gd name="connsiteX18" fmla="*/ 241976 w 271854"/>
                <a:gd name="connsiteY18" fmla="*/ 196295 h 288670"/>
                <a:gd name="connsiteX19" fmla="*/ 256549 w 271854"/>
                <a:gd name="connsiteY19" fmla="*/ 204703 h 288670"/>
                <a:gd name="connsiteX20" fmla="*/ 264677 w 271854"/>
                <a:gd name="connsiteY20" fmla="*/ 222360 h 288670"/>
                <a:gd name="connsiteX21" fmla="*/ 233288 w 271854"/>
                <a:gd name="connsiteY21" fmla="*/ 265800 h 288670"/>
                <a:gd name="connsiteX22" fmla="*/ 149769 w 271854"/>
                <a:gd name="connsiteY22" fmla="*/ 289623 h 288670"/>
                <a:gd name="connsiteX23" fmla="*/ 43830 w 271854"/>
                <a:gd name="connsiteY23" fmla="*/ 253749 h 288670"/>
                <a:gd name="connsiteX24" fmla="*/ 109 w 271854"/>
                <a:gd name="connsiteY24" fmla="*/ 151173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54" h="288670">
                  <a:moveTo>
                    <a:pt x="51117" y="124829"/>
                  </a:moveTo>
                  <a:lnTo>
                    <a:pt x="215911" y="118943"/>
                  </a:lnTo>
                  <a:cubicBezTo>
                    <a:pt x="213669" y="95121"/>
                    <a:pt x="205261" y="76063"/>
                    <a:pt x="190968" y="62610"/>
                  </a:cubicBezTo>
                  <a:cubicBezTo>
                    <a:pt x="176675" y="48877"/>
                    <a:pt x="158177" y="42431"/>
                    <a:pt x="135196" y="43272"/>
                  </a:cubicBezTo>
                  <a:cubicBezTo>
                    <a:pt x="112775" y="44113"/>
                    <a:pt x="93717" y="52241"/>
                    <a:pt x="78022" y="67375"/>
                  </a:cubicBezTo>
                  <a:cubicBezTo>
                    <a:pt x="62608" y="82509"/>
                    <a:pt x="53639" y="101847"/>
                    <a:pt x="51117" y="124829"/>
                  </a:cubicBezTo>
                  <a:moveTo>
                    <a:pt x="109" y="151173"/>
                  </a:moveTo>
                  <a:cubicBezTo>
                    <a:pt x="-1292" y="109414"/>
                    <a:pt x="10759" y="74101"/>
                    <a:pt x="36263" y="45234"/>
                  </a:cubicBezTo>
                  <a:cubicBezTo>
                    <a:pt x="62047" y="16647"/>
                    <a:pt x="94838" y="1513"/>
                    <a:pt x="135476" y="112"/>
                  </a:cubicBezTo>
                  <a:cubicBezTo>
                    <a:pt x="175273" y="-1289"/>
                    <a:pt x="207503" y="10482"/>
                    <a:pt x="232727" y="35145"/>
                  </a:cubicBezTo>
                  <a:cubicBezTo>
                    <a:pt x="257951" y="59808"/>
                    <a:pt x="271123" y="92879"/>
                    <a:pt x="272524" y="133797"/>
                  </a:cubicBezTo>
                  <a:lnTo>
                    <a:pt x="272805" y="138281"/>
                  </a:lnTo>
                  <a:cubicBezTo>
                    <a:pt x="273085" y="144447"/>
                    <a:pt x="271964" y="148931"/>
                    <a:pt x="269722" y="151453"/>
                  </a:cubicBezTo>
                  <a:cubicBezTo>
                    <a:pt x="267479" y="153976"/>
                    <a:pt x="262995" y="155377"/>
                    <a:pt x="256269" y="155657"/>
                  </a:cubicBezTo>
                  <a:lnTo>
                    <a:pt x="52799" y="162944"/>
                  </a:lnTo>
                  <a:cubicBezTo>
                    <a:pt x="55601" y="187887"/>
                    <a:pt x="65691" y="207786"/>
                    <a:pt x="83628" y="222920"/>
                  </a:cubicBezTo>
                  <a:cubicBezTo>
                    <a:pt x="101284" y="238054"/>
                    <a:pt x="123144" y="245061"/>
                    <a:pt x="149209" y="244220"/>
                  </a:cubicBezTo>
                  <a:cubicBezTo>
                    <a:pt x="189006" y="242819"/>
                    <a:pt x="217032" y="226564"/>
                    <a:pt x="233848" y="195735"/>
                  </a:cubicBezTo>
                  <a:cubicBezTo>
                    <a:pt x="234689" y="194894"/>
                    <a:pt x="237211" y="195174"/>
                    <a:pt x="241976" y="196295"/>
                  </a:cubicBezTo>
                  <a:cubicBezTo>
                    <a:pt x="246460" y="197416"/>
                    <a:pt x="251505" y="200219"/>
                    <a:pt x="256549" y="204703"/>
                  </a:cubicBezTo>
                  <a:cubicBezTo>
                    <a:pt x="261874" y="209187"/>
                    <a:pt x="264397" y="215073"/>
                    <a:pt x="264677" y="222360"/>
                  </a:cubicBezTo>
                  <a:cubicBezTo>
                    <a:pt x="265237" y="236653"/>
                    <a:pt x="254587" y="250946"/>
                    <a:pt x="233288" y="265800"/>
                  </a:cubicBezTo>
                  <a:cubicBezTo>
                    <a:pt x="211707" y="280374"/>
                    <a:pt x="183961" y="288502"/>
                    <a:pt x="149769" y="289623"/>
                  </a:cubicBezTo>
                  <a:cubicBezTo>
                    <a:pt x="106329" y="291024"/>
                    <a:pt x="71016" y="279253"/>
                    <a:pt x="43830" y="253749"/>
                  </a:cubicBezTo>
                  <a:cubicBezTo>
                    <a:pt x="16084" y="228245"/>
                    <a:pt x="1511" y="194053"/>
                    <a:pt x="109" y="151173"/>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31" name="Freeform: Shape 30">
              <a:extLst>
                <a:ext uri="{FF2B5EF4-FFF2-40B4-BE49-F238E27FC236}">
                  <a16:creationId xmlns:a16="http://schemas.microsoft.com/office/drawing/2014/main" xmlns="" id="{38C52F6E-689C-49FF-A1CC-DEBF2A5AA130}"/>
                </a:ext>
              </a:extLst>
            </p:cNvPr>
            <p:cNvSpPr/>
            <p:nvPr/>
          </p:nvSpPr>
          <p:spPr>
            <a:xfrm>
              <a:off x="10831131" y="4020718"/>
              <a:ext cx="260644" cy="288670"/>
            </a:xfrm>
            <a:custGeom>
              <a:avLst/>
              <a:gdLst>
                <a:gd name="connsiteX0" fmla="*/ 0 w 260643"/>
                <a:gd name="connsiteY0" fmla="*/ 144055 h 288670"/>
                <a:gd name="connsiteX1" fmla="*/ 40638 w 260643"/>
                <a:gd name="connsiteY1" fmla="*/ 40918 h 288670"/>
                <a:gd name="connsiteX2" fmla="*/ 143774 w 260643"/>
                <a:gd name="connsiteY2" fmla="*/ 0 h 288670"/>
                <a:gd name="connsiteX3" fmla="*/ 230376 w 260643"/>
                <a:gd name="connsiteY3" fmla="*/ 25784 h 288670"/>
                <a:gd name="connsiteX4" fmla="*/ 261765 w 260643"/>
                <a:gd name="connsiteY4" fmla="*/ 76231 h 288670"/>
                <a:gd name="connsiteX5" fmla="*/ 253637 w 260643"/>
                <a:gd name="connsiteY5" fmla="*/ 93327 h 288670"/>
                <a:gd name="connsiteX6" fmla="*/ 237382 w 260643"/>
                <a:gd name="connsiteY6" fmla="*/ 101455 h 288670"/>
                <a:gd name="connsiteX7" fmla="*/ 227853 w 260643"/>
                <a:gd name="connsiteY7" fmla="*/ 101175 h 288670"/>
                <a:gd name="connsiteX8" fmla="*/ 144896 w 260643"/>
                <a:gd name="connsiteY8" fmla="*/ 47364 h 288670"/>
                <a:gd name="connsiteX9" fmla="*/ 80155 w 260643"/>
                <a:gd name="connsiteY9" fmla="*/ 74830 h 288670"/>
                <a:gd name="connsiteX10" fmla="*/ 54371 w 260643"/>
                <a:gd name="connsiteY10" fmla="*/ 144055 h 288670"/>
                <a:gd name="connsiteX11" fmla="*/ 80155 w 260643"/>
                <a:gd name="connsiteY11" fmla="*/ 214401 h 288670"/>
                <a:gd name="connsiteX12" fmla="*/ 144896 w 260643"/>
                <a:gd name="connsiteY12" fmla="*/ 242146 h 288670"/>
                <a:gd name="connsiteX13" fmla="*/ 227853 w 260643"/>
                <a:gd name="connsiteY13" fmla="*/ 188336 h 288670"/>
                <a:gd name="connsiteX14" fmla="*/ 237662 w 260643"/>
                <a:gd name="connsiteY14" fmla="*/ 188336 h 288670"/>
                <a:gd name="connsiteX15" fmla="*/ 253357 w 260643"/>
                <a:gd name="connsiteY15" fmla="*/ 195903 h 288670"/>
                <a:gd name="connsiteX16" fmla="*/ 261765 w 260643"/>
                <a:gd name="connsiteY16" fmla="*/ 213840 h 288670"/>
                <a:gd name="connsiteX17" fmla="*/ 230376 w 260643"/>
                <a:gd name="connsiteY17" fmla="*/ 263727 h 288670"/>
                <a:gd name="connsiteX18" fmla="*/ 144055 w 260643"/>
                <a:gd name="connsiteY18" fmla="*/ 289511 h 288670"/>
                <a:gd name="connsiteX19" fmla="*/ 40918 w 260643"/>
                <a:gd name="connsiteY19" fmla="*/ 248593 h 288670"/>
                <a:gd name="connsiteX20" fmla="*/ 0 w 260643"/>
                <a:gd name="connsiteY20" fmla="*/ 144055 h 2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643" h="288670">
                  <a:moveTo>
                    <a:pt x="0" y="144055"/>
                  </a:moveTo>
                  <a:cubicBezTo>
                    <a:pt x="0" y="102576"/>
                    <a:pt x="13453" y="68104"/>
                    <a:pt x="40638" y="40918"/>
                  </a:cubicBezTo>
                  <a:cubicBezTo>
                    <a:pt x="67823" y="13733"/>
                    <a:pt x="102296" y="0"/>
                    <a:pt x="143774" y="0"/>
                  </a:cubicBezTo>
                  <a:cubicBezTo>
                    <a:pt x="180489" y="0"/>
                    <a:pt x="209356" y="8688"/>
                    <a:pt x="230376" y="25784"/>
                  </a:cubicBezTo>
                  <a:cubicBezTo>
                    <a:pt x="251395" y="42880"/>
                    <a:pt x="261765" y="59696"/>
                    <a:pt x="261765" y="76231"/>
                  </a:cubicBezTo>
                  <a:cubicBezTo>
                    <a:pt x="261765" y="83238"/>
                    <a:pt x="258962" y="88843"/>
                    <a:pt x="253637" y="93327"/>
                  </a:cubicBezTo>
                  <a:cubicBezTo>
                    <a:pt x="248312" y="97811"/>
                    <a:pt x="242707" y="100614"/>
                    <a:pt x="237382" y="101455"/>
                  </a:cubicBezTo>
                  <a:cubicBezTo>
                    <a:pt x="231777" y="102296"/>
                    <a:pt x="228694" y="102296"/>
                    <a:pt x="227853" y="101175"/>
                  </a:cubicBezTo>
                  <a:cubicBezTo>
                    <a:pt x="212999" y="65301"/>
                    <a:pt x="185253" y="47364"/>
                    <a:pt x="144896" y="47364"/>
                  </a:cubicBezTo>
                  <a:cubicBezTo>
                    <a:pt x="119111" y="47364"/>
                    <a:pt x="97531" y="56613"/>
                    <a:pt x="80155" y="74830"/>
                  </a:cubicBezTo>
                  <a:cubicBezTo>
                    <a:pt x="63059" y="93047"/>
                    <a:pt x="54371" y="116309"/>
                    <a:pt x="54371" y="144055"/>
                  </a:cubicBezTo>
                  <a:cubicBezTo>
                    <a:pt x="54371" y="172361"/>
                    <a:pt x="63059" y="195903"/>
                    <a:pt x="80155" y="214401"/>
                  </a:cubicBezTo>
                  <a:cubicBezTo>
                    <a:pt x="97251" y="232898"/>
                    <a:pt x="118831" y="242146"/>
                    <a:pt x="144896" y="242146"/>
                  </a:cubicBezTo>
                  <a:cubicBezTo>
                    <a:pt x="185253" y="242146"/>
                    <a:pt x="212999" y="224210"/>
                    <a:pt x="227853" y="188336"/>
                  </a:cubicBezTo>
                  <a:cubicBezTo>
                    <a:pt x="229254" y="188056"/>
                    <a:pt x="232618" y="188056"/>
                    <a:pt x="237662" y="188336"/>
                  </a:cubicBezTo>
                  <a:cubicBezTo>
                    <a:pt x="242707" y="188616"/>
                    <a:pt x="248032" y="191139"/>
                    <a:pt x="253357" y="195903"/>
                  </a:cubicBezTo>
                  <a:cubicBezTo>
                    <a:pt x="258962" y="200668"/>
                    <a:pt x="261765" y="206553"/>
                    <a:pt x="261765" y="213840"/>
                  </a:cubicBezTo>
                  <a:cubicBezTo>
                    <a:pt x="261765" y="229815"/>
                    <a:pt x="251395" y="246350"/>
                    <a:pt x="230376" y="263727"/>
                  </a:cubicBezTo>
                  <a:cubicBezTo>
                    <a:pt x="209356" y="280823"/>
                    <a:pt x="180489" y="289511"/>
                    <a:pt x="144055" y="289511"/>
                  </a:cubicBezTo>
                  <a:cubicBezTo>
                    <a:pt x="102296" y="289511"/>
                    <a:pt x="67823" y="275778"/>
                    <a:pt x="40918" y="248593"/>
                  </a:cubicBezTo>
                  <a:cubicBezTo>
                    <a:pt x="13453" y="221127"/>
                    <a:pt x="0" y="186374"/>
                    <a:pt x="0" y="144055"/>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32" name="Freeform: Shape 31">
              <a:extLst>
                <a:ext uri="{FF2B5EF4-FFF2-40B4-BE49-F238E27FC236}">
                  <a16:creationId xmlns:a16="http://schemas.microsoft.com/office/drawing/2014/main" xmlns="" id="{85C8CFB7-636A-4A77-9FFF-7E5206FFA087}"/>
                </a:ext>
              </a:extLst>
            </p:cNvPr>
            <p:cNvSpPr/>
            <p:nvPr/>
          </p:nvSpPr>
          <p:spPr>
            <a:xfrm>
              <a:off x="11114476" y="3959341"/>
              <a:ext cx="190578" cy="350328"/>
            </a:xfrm>
            <a:custGeom>
              <a:avLst/>
              <a:gdLst>
                <a:gd name="connsiteX0" fmla="*/ 0 w 190578"/>
                <a:gd name="connsiteY0" fmla="*/ 93888 h 350327"/>
                <a:gd name="connsiteX1" fmla="*/ 0 w 190578"/>
                <a:gd name="connsiteY1" fmla="*/ 89964 h 350327"/>
                <a:gd name="connsiteX2" fmla="*/ 24663 w 190578"/>
                <a:gd name="connsiteY2" fmla="*/ 68104 h 350327"/>
                <a:gd name="connsiteX3" fmla="*/ 44842 w 190578"/>
                <a:gd name="connsiteY3" fmla="*/ 68104 h 350327"/>
                <a:gd name="connsiteX4" fmla="*/ 44842 w 190578"/>
                <a:gd name="connsiteY4" fmla="*/ 26345 h 350327"/>
                <a:gd name="connsiteX5" fmla="*/ 69785 w 190578"/>
                <a:gd name="connsiteY5" fmla="*/ 0 h 350327"/>
                <a:gd name="connsiteX6" fmla="*/ 75391 w 190578"/>
                <a:gd name="connsiteY6" fmla="*/ 0 h 350327"/>
                <a:gd name="connsiteX7" fmla="*/ 99773 w 190578"/>
                <a:gd name="connsiteY7" fmla="*/ 26345 h 350327"/>
                <a:gd name="connsiteX8" fmla="*/ 99773 w 190578"/>
                <a:gd name="connsiteY8" fmla="*/ 68104 h 350327"/>
                <a:gd name="connsiteX9" fmla="*/ 162552 w 190578"/>
                <a:gd name="connsiteY9" fmla="*/ 68104 h 350327"/>
                <a:gd name="connsiteX10" fmla="*/ 186655 w 190578"/>
                <a:gd name="connsiteY10" fmla="*/ 89404 h 350327"/>
                <a:gd name="connsiteX11" fmla="*/ 186655 w 190578"/>
                <a:gd name="connsiteY11" fmla="*/ 93327 h 350327"/>
                <a:gd name="connsiteX12" fmla="*/ 161711 w 190578"/>
                <a:gd name="connsiteY12" fmla="*/ 115748 h 350327"/>
                <a:gd name="connsiteX13" fmla="*/ 99213 w 190578"/>
                <a:gd name="connsiteY13" fmla="*/ 115748 h 350327"/>
                <a:gd name="connsiteX14" fmla="*/ 99213 w 190578"/>
                <a:gd name="connsiteY14" fmla="*/ 252796 h 350327"/>
                <a:gd name="connsiteX15" fmla="*/ 107621 w 190578"/>
                <a:gd name="connsiteY15" fmla="*/ 290912 h 350327"/>
                <a:gd name="connsiteX16" fmla="*/ 135927 w 190578"/>
                <a:gd name="connsiteY16" fmla="*/ 303244 h 350327"/>
                <a:gd name="connsiteX17" fmla="*/ 175164 w 190578"/>
                <a:gd name="connsiteY17" fmla="*/ 283906 h 350327"/>
                <a:gd name="connsiteX18" fmla="*/ 179929 w 190578"/>
                <a:gd name="connsiteY18" fmla="*/ 285027 h 350327"/>
                <a:gd name="connsiteX19" fmla="*/ 187215 w 190578"/>
                <a:gd name="connsiteY19" fmla="*/ 293434 h 350327"/>
                <a:gd name="connsiteX20" fmla="*/ 190858 w 190578"/>
                <a:gd name="connsiteY20" fmla="*/ 307728 h 350327"/>
                <a:gd name="connsiteX21" fmla="*/ 173482 w 190578"/>
                <a:gd name="connsiteY21" fmla="*/ 337716 h 350327"/>
                <a:gd name="connsiteX22" fmla="*/ 126959 w 190578"/>
                <a:gd name="connsiteY22" fmla="*/ 350608 h 350327"/>
                <a:gd name="connsiteX23" fmla="*/ 44842 w 190578"/>
                <a:gd name="connsiteY23" fmla="*/ 260083 h 350327"/>
                <a:gd name="connsiteX24" fmla="*/ 44842 w 190578"/>
                <a:gd name="connsiteY24" fmla="*/ 115748 h 350327"/>
                <a:gd name="connsiteX25" fmla="*/ 24663 w 190578"/>
                <a:gd name="connsiteY25" fmla="*/ 115748 h 350327"/>
                <a:gd name="connsiteX26" fmla="*/ 0 w 190578"/>
                <a:gd name="connsiteY26" fmla="*/ 93888 h 35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78" h="350327">
                  <a:moveTo>
                    <a:pt x="0" y="93888"/>
                  </a:moveTo>
                  <a:lnTo>
                    <a:pt x="0" y="89964"/>
                  </a:lnTo>
                  <a:cubicBezTo>
                    <a:pt x="0" y="75391"/>
                    <a:pt x="8128" y="68104"/>
                    <a:pt x="24663" y="68104"/>
                  </a:cubicBezTo>
                  <a:lnTo>
                    <a:pt x="44842" y="68104"/>
                  </a:lnTo>
                  <a:lnTo>
                    <a:pt x="44842" y="26345"/>
                  </a:lnTo>
                  <a:cubicBezTo>
                    <a:pt x="44842" y="8688"/>
                    <a:pt x="53250" y="0"/>
                    <a:pt x="69785" y="0"/>
                  </a:cubicBezTo>
                  <a:lnTo>
                    <a:pt x="75391" y="0"/>
                  </a:lnTo>
                  <a:cubicBezTo>
                    <a:pt x="91646" y="0"/>
                    <a:pt x="99773" y="8688"/>
                    <a:pt x="99773" y="26345"/>
                  </a:cubicBezTo>
                  <a:lnTo>
                    <a:pt x="99773" y="68104"/>
                  </a:lnTo>
                  <a:lnTo>
                    <a:pt x="162552" y="68104"/>
                  </a:lnTo>
                  <a:cubicBezTo>
                    <a:pt x="178527" y="68104"/>
                    <a:pt x="186655" y="75110"/>
                    <a:pt x="186655" y="89404"/>
                  </a:cubicBezTo>
                  <a:lnTo>
                    <a:pt x="186655" y="93327"/>
                  </a:lnTo>
                  <a:cubicBezTo>
                    <a:pt x="186655" y="108181"/>
                    <a:pt x="178247" y="115748"/>
                    <a:pt x="161711" y="115748"/>
                  </a:cubicBezTo>
                  <a:lnTo>
                    <a:pt x="99213" y="115748"/>
                  </a:lnTo>
                  <a:lnTo>
                    <a:pt x="99213" y="252796"/>
                  </a:lnTo>
                  <a:cubicBezTo>
                    <a:pt x="99213" y="270173"/>
                    <a:pt x="102015" y="282785"/>
                    <a:pt x="107621" y="290912"/>
                  </a:cubicBezTo>
                  <a:cubicBezTo>
                    <a:pt x="113226" y="299040"/>
                    <a:pt x="122755" y="303244"/>
                    <a:pt x="135927" y="303244"/>
                  </a:cubicBezTo>
                  <a:cubicBezTo>
                    <a:pt x="152463" y="303244"/>
                    <a:pt x="165355" y="296798"/>
                    <a:pt x="175164" y="283906"/>
                  </a:cubicBezTo>
                  <a:cubicBezTo>
                    <a:pt x="176005" y="283065"/>
                    <a:pt x="177406" y="283625"/>
                    <a:pt x="179929" y="285027"/>
                  </a:cubicBezTo>
                  <a:cubicBezTo>
                    <a:pt x="182451" y="286428"/>
                    <a:pt x="184693" y="289231"/>
                    <a:pt x="187215" y="293434"/>
                  </a:cubicBezTo>
                  <a:cubicBezTo>
                    <a:pt x="189738" y="297638"/>
                    <a:pt x="190858" y="302403"/>
                    <a:pt x="190858" y="307728"/>
                  </a:cubicBezTo>
                  <a:cubicBezTo>
                    <a:pt x="190858" y="318938"/>
                    <a:pt x="184973" y="329028"/>
                    <a:pt x="173482" y="337716"/>
                  </a:cubicBezTo>
                  <a:cubicBezTo>
                    <a:pt x="161711" y="346404"/>
                    <a:pt x="146297" y="350608"/>
                    <a:pt x="126959" y="350608"/>
                  </a:cubicBezTo>
                  <a:cubicBezTo>
                    <a:pt x="72028" y="350608"/>
                    <a:pt x="44842" y="320340"/>
                    <a:pt x="44842" y="260083"/>
                  </a:cubicBezTo>
                  <a:lnTo>
                    <a:pt x="44842" y="115748"/>
                  </a:lnTo>
                  <a:lnTo>
                    <a:pt x="24663" y="115748"/>
                  </a:lnTo>
                  <a:cubicBezTo>
                    <a:pt x="8408" y="115748"/>
                    <a:pt x="0" y="108461"/>
                    <a:pt x="0" y="93888"/>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33" name="Freeform: Shape 32">
              <a:extLst>
                <a:ext uri="{FF2B5EF4-FFF2-40B4-BE49-F238E27FC236}">
                  <a16:creationId xmlns:a16="http://schemas.microsoft.com/office/drawing/2014/main" xmlns="" id="{986B882C-20CF-4023-8A74-5354814694C7}"/>
                </a:ext>
              </a:extLst>
            </p:cNvPr>
            <p:cNvSpPr/>
            <p:nvPr/>
          </p:nvSpPr>
          <p:spPr>
            <a:xfrm>
              <a:off x="8557364" y="4039165"/>
              <a:ext cx="285867" cy="263446"/>
            </a:xfrm>
            <a:custGeom>
              <a:avLst/>
              <a:gdLst>
                <a:gd name="connsiteX0" fmla="*/ 247472 w 285867"/>
                <a:gd name="connsiteY0" fmla="*/ 17146 h 263446"/>
                <a:gd name="connsiteX1" fmla="*/ 229254 w 285867"/>
                <a:gd name="connsiteY1" fmla="*/ 1452 h 263446"/>
                <a:gd name="connsiteX2" fmla="*/ 217203 w 285867"/>
                <a:gd name="connsiteY2" fmla="*/ 7617 h 263446"/>
                <a:gd name="connsiteX3" fmla="*/ 217203 w 285867"/>
                <a:gd name="connsiteY3" fmla="*/ 57784 h 263446"/>
                <a:gd name="connsiteX4" fmla="*/ 218604 w 285867"/>
                <a:gd name="connsiteY4" fmla="*/ 61988 h 263446"/>
                <a:gd name="connsiteX5" fmla="*/ 235700 w 285867"/>
                <a:gd name="connsiteY5" fmla="*/ 121404 h 263446"/>
                <a:gd name="connsiteX6" fmla="*/ 209636 w 285867"/>
                <a:gd name="connsiteY6" fmla="*/ 190629 h 263446"/>
                <a:gd name="connsiteX7" fmla="*/ 144055 w 285867"/>
                <a:gd name="connsiteY7" fmla="*/ 218094 h 263446"/>
                <a:gd name="connsiteX8" fmla="*/ 78193 w 285867"/>
                <a:gd name="connsiteY8" fmla="*/ 190068 h 263446"/>
                <a:gd name="connsiteX9" fmla="*/ 51849 w 285867"/>
                <a:gd name="connsiteY9" fmla="*/ 120283 h 263446"/>
                <a:gd name="connsiteX10" fmla="*/ 68945 w 285867"/>
                <a:gd name="connsiteY10" fmla="*/ 62549 h 263446"/>
                <a:gd name="connsiteX11" fmla="*/ 70346 w 285867"/>
                <a:gd name="connsiteY11" fmla="*/ 58065 h 263446"/>
                <a:gd name="connsiteX12" fmla="*/ 70346 w 285867"/>
                <a:gd name="connsiteY12" fmla="*/ 7617 h 263446"/>
                <a:gd name="connsiteX13" fmla="*/ 58295 w 285867"/>
                <a:gd name="connsiteY13" fmla="*/ 1452 h 263446"/>
                <a:gd name="connsiteX14" fmla="*/ 40638 w 285867"/>
                <a:gd name="connsiteY14" fmla="*/ 16306 h 263446"/>
                <a:gd name="connsiteX15" fmla="*/ 0 w 285867"/>
                <a:gd name="connsiteY15" fmla="*/ 120003 h 263446"/>
                <a:gd name="connsiteX16" fmla="*/ 40077 w 285867"/>
                <a:gd name="connsiteY16" fmla="*/ 224821 h 263446"/>
                <a:gd name="connsiteX17" fmla="*/ 144335 w 285867"/>
                <a:gd name="connsiteY17" fmla="*/ 265739 h 263446"/>
                <a:gd name="connsiteX18" fmla="*/ 247472 w 285867"/>
                <a:gd name="connsiteY18" fmla="*/ 225101 h 263446"/>
                <a:gd name="connsiteX19" fmla="*/ 287549 w 285867"/>
                <a:gd name="connsiteY19" fmla="*/ 121684 h 263446"/>
                <a:gd name="connsiteX20" fmla="*/ 247472 w 285867"/>
                <a:gd name="connsiteY20" fmla="*/ 17146 h 2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867" h="263446">
                  <a:moveTo>
                    <a:pt x="247472" y="17146"/>
                  </a:moveTo>
                  <a:cubicBezTo>
                    <a:pt x="241866" y="11261"/>
                    <a:pt x="235700" y="6216"/>
                    <a:pt x="229254" y="1452"/>
                  </a:cubicBezTo>
                  <a:cubicBezTo>
                    <a:pt x="224210" y="-2192"/>
                    <a:pt x="217203" y="1452"/>
                    <a:pt x="217203" y="7617"/>
                  </a:cubicBezTo>
                  <a:lnTo>
                    <a:pt x="217203" y="57784"/>
                  </a:lnTo>
                  <a:cubicBezTo>
                    <a:pt x="217203" y="59466"/>
                    <a:pt x="217764" y="60867"/>
                    <a:pt x="218604" y="61988"/>
                  </a:cubicBezTo>
                  <a:cubicBezTo>
                    <a:pt x="230095" y="78524"/>
                    <a:pt x="235700" y="98422"/>
                    <a:pt x="235700" y="121404"/>
                  </a:cubicBezTo>
                  <a:cubicBezTo>
                    <a:pt x="235700" y="149150"/>
                    <a:pt x="227012" y="172131"/>
                    <a:pt x="209636" y="190629"/>
                  </a:cubicBezTo>
                  <a:cubicBezTo>
                    <a:pt x="192260" y="208846"/>
                    <a:pt x="170399" y="218094"/>
                    <a:pt x="144055" y="218094"/>
                  </a:cubicBezTo>
                  <a:cubicBezTo>
                    <a:pt x="117710" y="218094"/>
                    <a:pt x="95850" y="208846"/>
                    <a:pt x="78193" y="190068"/>
                  </a:cubicBezTo>
                  <a:cubicBezTo>
                    <a:pt x="60537" y="171291"/>
                    <a:pt x="51849" y="148029"/>
                    <a:pt x="51849" y="120283"/>
                  </a:cubicBezTo>
                  <a:cubicBezTo>
                    <a:pt x="51849" y="97862"/>
                    <a:pt x="57734" y="78804"/>
                    <a:pt x="68945" y="62549"/>
                  </a:cubicBezTo>
                  <a:cubicBezTo>
                    <a:pt x="69785" y="61148"/>
                    <a:pt x="70346" y="59746"/>
                    <a:pt x="70346" y="58065"/>
                  </a:cubicBezTo>
                  <a:lnTo>
                    <a:pt x="70346" y="7617"/>
                  </a:lnTo>
                  <a:cubicBezTo>
                    <a:pt x="70346" y="1452"/>
                    <a:pt x="63339" y="-2192"/>
                    <a:pt x="58295" y="1452"/>
                  </a:cubicBezTo>
                  <a:cubicBezTo>
                    <a:pt x="52129" y="5936"/>
                    <a:pt x="45963" y="10981"/>
                    <a:pt x="40638" y="16306"/>
                  </a:cubicBezTo>
                  <a:cubicBezTo>
                    <a:pt x="13733" y="43211"/>
                    <a:pt x="0" y="77683"/>
                    <a:pt x="0" y="120003"/>
                  </a:cubicBezTo>
                  <a:cubicBezTo>
                    <a:pt x="0" y="162602"/>
                    <a:pt x="13453" y="197635"/>
                    <a:pt x="40077" y="224821"/>
                  </a:cubicBezTo>
                  <a:cubicBezTo>
                    <a:pt x="66702" y="252006"/>
                    <a:pt x="101455" y="265739"/>
                    <a:pt x="144335" y="265739"/>
                  </a:cubicBezTo>
                  <a:cubicBezTo>
                    <a:pt x="186374" y="265739"/>
                    <a:pt x="220847" y="252286"/>
                    <a:pt x="247472" y="225101"/>
                  </a:cubicBezTo>
                  <a:cubicBezTo>
                    <a:pt x="274377" y="197915"/>
                    <a:pt x="287549" y="163443"/>
                    <a:pt x="287549" y="121684"/>
                  </a:cubicBezTo>
                  <a:cubicBezTo>
                    <a:pt x="287549" y="79084"/>
                    <a:pt x="274096" y="44332"/>
                    <a:pt x="247472" y="17146"/>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34" name="Freeform: Shape 33">
              <a:extLst>
                <a:ext uri="{FF2B5EF4-FFF2-40B4-BE49-F238E27FC236}">
                  <a16:creationId xmlns:a16="http://schemas.microsoft.com/office/drawing/2014/main" xmlns="" id="{4DF09CC6-9922-403E-AAAD-980B2D3D0AF7}"/>
                </a:ext>
              </a:extLst>
            </p:cNvPr>
            <p:cNvSpPr/>
            <p:nvPr/>
          </p:nvSpPr>
          <p:spPr>
            <a:xfrm>
              <a:off x="8673392" y="3994093"/>
              <a:ext cx="53250" cy="173763"/>
            </a:xfrm>
            <a:custGeom>
              <a:avLst/>
              <a:gdLst>
                <a:gd name="connsiteX0" fmla="*/ 35033 w 53249"/>
                <a:gd name="connsiteY0" fmla="*/ 0 h 173762"/>
                <a:gd name="connsiteX1" fmla="*/ 20459 w 53249"/>
                <a:gd name="connsiteY1" fmla="*/ 0 h 173762"/>
                <a:gd name="connsiteX2" fmla="*/ 0 w 53249"/>
                <a:gd name="connsiteY2" fmla="*/ 20459 h 173762"/>
                <a:gd name="connsiteX3" fmla="*/ 0 w 53249"/>
                <a:gd name="connsiteY3" fmla="*/ 153584 h 173762"/>
                <a:gd name="connsiteX4" fmla="*/ 20459 w 53249"/>
                <a:gd name="connsiteY4" fmla="*/ 174043 h 173762"/>
                <a:gd name="connsiteX5" fmla="*/ 35033 w 53249"/>
                <a:gd name="connsiteY5" fmla="*/ 174043 h 173762"/>
                <a:gd name="connsiteX6" fmla="*/ 55492 w 53249"/>
                <a:gd name="connsiteY6" fmla="*/ 153584 h 173762"/>
                <a:gd name="connsiteX7" fmla="*/ 55492 w 53249"/>
                <a:gd name="connsiteY7" fmla="*/ 20459 h 173762"/>
                <a:gd name="connsiteX8" fmla="*/ 35033 w 53249"/>
                <a:gd name="connsiteY8" fmla="*/ 0 h 17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9" h="173762">
                  <a:moveTo>
                    <a:pt x="35033" y="0"/>
                  </a:moveTo>
                  <a:lnTo>
                    <a:pt x="20459" y="0"/>
                  </a:lnTo>
                  <a:cubicBezTo>
                    <a:pt x="9249" y="0"/>
                    <a:pt x="0" y="9249"/>
                    <a:pt x="0" y="20459"/>
                  </a:cubicBezTo>
                  <a:lnTo>
                    <a:pt x="0" y="153584"/>
                  </a:lnTo>
                  <a:cubicBezTo>
                    <a:pt x="0" y="164794"/>
                    <a:pt x="9249" y="174043"/>
                    <a:pt x="20459" y="174043"/>
                  </a:cubicBezTo>
                  <a:lnTo>
                    <a:pt x="35033" y="174043"/>
                  </a:lnTo>
                  <a:cubicBezTo>
                    <a:pt x="46243" y="174043"/>
                    <a:pt x="55492" y="164794"/>
                    <a:pt x="55492" y="153584"/>
                  </a:cubicBezTo>
                  <a:lnTo>
                    <a:pt x="55492" y="20459"/>
                  </a:lnTo>
                  <a:cubicBezTo>
                    <a:pt x="55492" y="9249"/>
                    <a:pt x="46243" y="0"/>
                    <a:pt x="35033" y="0"/>
                  </a:cubicBezTo>
                </a:path>
              </a:pathLst>
            </a:custGeom>
            <a:solidFill>
              <a:srgbClr val="FFFFFF"/>
            </a:solidFill>
            <a:ln w="2795" cap="flat">
              <a:noFill/>
              <a:prstDash val="solid"/>
              <a:miter/>
            </a:ln>
          </p:spPr>
          <p:txBody>
            <a:bodyPr rtlCol="0" anchor="ctr"/>
            <a:lstStyle/>
            <a:p>
              <a:endParaRPr lang="en-GB" dirty="0">
                <a:solidFill>
                  <a:prstClr val="black"/>
                </a:solidFill>
                <a:latin typeface="Arial" panose="020B0604020202020204" pitchFamily="34" charset="0"/>
              </a:endParaRPr>
            </a:p>
          </p:txBody>
        </p:sp>
      </p:grpSp>
      <p:sp>
        <p:nvSpPr>
          <p:cNvPr id="38" name="Title 1">
            <a:extLst>
              <a:ext uri="{FF2B5EF4-FFF2-40B4-BE49-F238E27FC236}">
                <a16:creationId xmlns:a16="http://schemas.microsoft.com/office/drawing/2014/main" xmlns="" id="{2CF5E002-CAFD-4F83-A4E7-D8C82C13895A}"/>
              </a:ext>
            </a:extLst>
          </p:cNvPr>
          <p:cNvSpPr txBox="1">
            <a:spLocks/>
          </p:cNvSpPr>
          <p:nvPr/>
        </p:nvSpPr>
        <p:spPr>
          <a:xfrm>
            <a:off x="399656" y="166930"/>
            <a:ext cx="10515600" cy="111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prstClr val="white"/>
                </a:solidFill>
                <a:latin typeface="Arial" panose="020B0604020202020204" pitchFamily="34" charset="0"/>
                <a:ea typeface="Segoe UI Black" panose="020B0A02040204020203" pitchFamily="34" charset="0"/>
                <a:cs typeface="Arial" panose="020B0604020202020204" pitchFamily="34" charset="0"/>
              </a:rPr>
              <a:t>Talk to us </a:t>
            </a:r>
          </a:p>
        </p:txBody>
      </p:sp>
      <p:sp>
        <p:nvSpPr>
          <p:cNvPr id="39" name="Graphic 208">
            <a:extLst>
              <a:ext uri="{FF2B5EF4-FFF2-40B4-BE49-F238E27FC236}">
                <a16:creationId xmlns:a16="http://schemas.microsoft.com/office/drawing/2014/main" xmlns="" id="{8055CCD6-6D91-4A8E-A380-F5DCEF1C8BBB}"/>
              </a:ext>
            </a:extLst>
          </p:cNvPr>
          <p:cNvSpPr/>
          <p:nvPr/>
        </p:nvSpPr>
        <p:spPr>
          <a:xfrm rot="17662792" flipV="1">
            <a:off x="16261" y="1522076"/>
            <a:ext cx="6077465" cy="5263519"/>
          </a:xfrm>
          <a:custGeom>
            <a:avLst/>
            <a:gdLst>
              <a:gd name="connsiteX0" fmla="*/ 0 w 1113182"/>
              <a:gd name="connsiteY0" fmla="*/ 753883 h 964095"/>
              <a:gd name="connsiteX1" fmla="*/ 163002 w 1113182"/>
              <a:gd name="connsiteY1" fmla="*/ 599329 h 964095"/>
              <a:gd name="connsiteX2" fmla="*/ 149087 w 1113182"/>
              <a:gd name="connsiteY2" fmla="*/ 483539 h 964095"/>
              <a:gd name="connsiteX3" fmla="*/ 632626 w 1113182"/>
              <a:gd name="connsiteY3" fmla="*/ 0 h 964095"/>
              <a:gd name="connsiteX4" fmla="*/ 1116165 w 1113182"/>
              <a:gd name="connsiteY4" fmla="*/ 483539 h 964095"/>
              <a:gd name="connsiteX5" fmla="*/ 632626 w 1113182"/>
              <a:gd name="connsiteY5" fmla="*/ 967077 h 964095"/>
              <a:gd name="connsiteX6" fmla="*/ 281774 w 1113182"/>
              <a:gd name="connsiteY6" fmla="*/ 816500 h 964095"/>
              <a:gd name="connsiteX7" fmla="*/ 241521 w 1113182"/>
              <a:gd name="connsiteY7" fmla="*/ 817990 h 964095"/>
              <a:gd name="connsiteX8" fmla="*/ 0 w 1113182"/>
              <a:gd name="connsiteY8" fmla="*/ 753883 h 96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182" h="964095">
                <a:moveTo>
                  <a:pt x="0" y="753883"/>
                </a:moveTo>
                <a:cubicBezTo>
                  <a:pt x="65598" y="716114"/>
                  <a:pt x="121754" y="662940"/>
                  <a:pt x="163002" y="599329"/>
                </a:cubicBezTo>
                <a:cubicBezTo>
                  <a:pt x="154057" y="562058"/>
                  <a:pt x="149087" y="523792"/>
                  <a:pt x="149087" y="483539"/>
                </a:cubicBezTo>
                <a:cubicBezTo>
                  <a:pt x="149087" y="216176"/>
                  <a:pt x="365760" y="0"/>
                  <a:pt x="632626" y="0"/>
                </a:cubicBezTo>
                <a:cubicBezTo>
                  <a:pt x="899988" y="0"/>
                  <a:pt x="1116165" y="216673"/>
                  <a:pt x="1116165" y="483539"/>
                </a:cubicBezTo>
                <a:cubicBezTo>
                  <a:pt x="1116165" y="750901"/>
                  <a:pt x="899491" y="967077"/>
                  <a:pt x="632626" y="967077"/>
                </a:cubicBezTo>
                <a:cubicBezTo>
                  <a:pt x="494472" y="967077"/>
                  <a:pt x="369736" y="908934"/>
                  <a:pt x="281774" y="816500"/>
                </a:cubicBezTo>
                <a:cubicBezTo>
                  <a:pt x="268357" y="817494"/>
                  <a:pt x="255436" y="817990"/>
                  <a:pt x="241521" y="817990"/>
                </a:cubicBezTo>
                <a:cubicBezTo>
                  <a:pt x="154057" y="818487"/>
                  <a:pt x="71065" y="794634"/>
                  <a:pt x="0" y="753883"/>
                </a:cubicBezTo>
              </a:path>
            </a:pathLst>
          </a:custGeom>
          <a:solidFill>
            <a:srgbClr val="FFFFFF"/>
          </a:solidFill>
          <a:ln w="4966" cap="flat">
            <a:noFill/>
            <a:prstDash val="solid"/>
            <a:miter/>
          </a:ln>
        </p:spPr>
        <p:txBody>
          <a:bodyPr rtlCol="0" anchor="ctr"/>
          <a:lstStyle/>
          <a:p>
            <a:endParaRPr lang="en-GB" dirty="0">
              <a:solidFill>
                <a:prstClr val="black"/>
              </a:solidFill>
              <a:latin typeface="Arial" panose="020B0604020202020204" pitchFamily="34" charset="0"/>
            </a:endParaRPr>
          </a:p>
        </p:txBody>
      </p:sp>
      <p:sp>
        <p:nvSpPr>
          <p:cNvPr id="40" name="Content Placeholder 2">
            <a:extLst>
              <a:ext uri="{FF2B5EF4-FFF2-40B4-BE49-F238E27FC236}">
                <a16:creationId xmlns:a16="http://schemas.microsoft.com/office/drawing/2014/main" xmlns="" id="{C5D11BCE-BC9C-4861-A1CF-D4F159CA5895}"/>
              </a:ext>
            </a:extLst>
          </p:cNvPr>
          <p:cNvSpPr txBox="1">
            <a:spLocks/>
          </p:cNvSpPr>
          <p:nvPr/>
        </p:nvSpPr>
        <p:spPr>
          <a:xfrm>
            <a:off x="1206750" y="2372138"/>
            <a:ext cx="4824136" cy="3046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t>Come and visit us </a:t>
            </a:r>
            <a:b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br>
            <a: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t>on our stand </a:t>
            </a:r>
            <a:b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br>
            <a: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t>today, or start a conversation with</a:t>
            </a:r>
            <a:b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br>
            <a:r>
              <a:rPr lang="en-GB" sz="3600" b="1" dirty="0">
                <a:solidFill>
                  <a:srgbClr val="00C0B5"/>
                </a:solidFill>
                <a:latin typeface="Arial" panose="020B0604020202020204" pitchFamily="34" charset="0"/>
                <a:ea typeface="Segoe UI Black" panose="020B0A02040204020203" pitchFamily="34" charset="0"/>
                <a:cs typeface="Arial" panose="020B0604020202020204" pitchFamily="34" charset="0"/>
              </a:rPr>
              <a:t>us at:</a:t>
            </a:r>
          </a:p>
        </p:txBody>
      </p:sp>
      <p:sp>
        <p:nvSpPr>
          <p:cNvPr id="41" name="Title 1">
            <a:extLst>
              <a:ext uri="{FF2B5EF4-FFF2-40B4-BE49-F238E27FC236}">
                <a16:creationId xmlns:a16="http://schemas.microsoft.com/office/drawing/2014/main" xmlns="" id="{2194304A-1420-4F31-B89A-AE69EE81E16B}"/>
              </a:ext>
            </a:extLst>
          </p:cNvPr>
          <p:cNvSpPr txBox="1">
            <a:spLocks/>
          </p:cNvSpPr>
          <p:nvPr/>
        </p:nvSpPr>
        <p:spPr>
          <a:xfrm>
            <a:off x="7572572" y="1139322"/>
            <a:ext cx="10515600" cy="111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prstClr val="white"/>
                </a:solidFill>
                <a:latin typeface="Arial" panose="020B0604020202020204" pitchFamily="34" charset="0"/>
                <a:ea typeface="Segoe UI Black" panose="020B0A02040204020203" pitchFamily="34" charset="0"/>
                <a:cs typeface="Arial" panose="020B0604020202020204" pitchFamily="34" charset="0"/>
              </a:rPr>
              <a:t>www.powerdirectltd.com</a:t>
            </a:r>
          </a:p>
        </p:txBody>
      </p:sp>
      <p:sp>
        <p:nvSpPr>
          <p:cNvPr id="42" name="Title 1">
            <a:extLst>
              <a:ext uri="{FF2B5EF4-FFF2-40B4-BE49-F238E27FC236}">
                <a16:creationId xmlns:a16="http://schemas.microsoft.com/office/drawing/2014/main" xmlns="" id="{820773B5-8F80-4CC3-B5B2-3948B1721DEE}"/>
              </a:ext>
            </a:extLst>
          </p:cNvPr>
          <p:cNvSpPr txBox="1">
            <a:spLocks/>
          </p:cNvSpPr>
          <p:nvPr/>
        </p:nvSpPr>
        <p:spPr>
          <a:xfrm>
            <a:off x="7572572" y="2819480"/>
            <a:ext cx="10515600" cy="111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prstClr val="white"/>
                </a:solidFill>
                <a:latin typeface="Arial" panose="020B0604020202020204" pitchFamily="34" charset="0"/>
                <a:ea typeface="Segoe UI Black" panose="020B0A02040204020203" pitchFamily="34" charset="0"/>
                <a:cs typeface="Arial" panose="020B0604020202020204" pitchFamily="34" charset="0"/>
              </a:rPr>
              <a:t>info@powerdirectltd.com</a:t>
            </a:r>
          </a:p>
        </p:txBody>
      </p:sp>
      <p:sp>
        <p:nvSpPr>
          <p:cNvPr id="43" name="Title 1">
            <a:extLst>
              <a:ext uri="{FF2B5EF4-FFF2-40B4-BE49-F238E27FC236}">
                <a16:creationId xmlns:a16="http://schemas.microsoft.com/office/drawing/2014/main" xmlns="" id="{89155C61-2C0B-453E-803F-98E8A3B806EF}"/>
              </a:ext>
            </a:extLst>
          </p:cNvPr>
          <p:cNvSpPr txBox="1">
            <a:spLocks/>
          </p:cNvSpPr>
          <p:nvPr/>
        </p:nvSpPr>
        <p:spPr>
          <a:xfrm>
            <a:off x="7572572" y="4486908"/>
            <a:ext cx="10515600" cy="1114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prstClr val="white"/>
                </a:solidFill>
                <a:latin typeface="Arial" panose="020B0604020202020204" pitchFamily="34" charset="0"/>
                <a:ea typeface="Segoe UI Black" panose="020B0A02040204020203" pitchFamily="34" charset="0"/>
                <a:cs typeface="Arial" panose="020B0604020202020204" pitchFamily="34" charset="0"/>
              </a:rPr>
              <a:t>0333 1234 313</a:t>
            </a:r>
          </a:p>
        </p:txBody>
      </p:sp>
      <p:grpSp>
        <p:nvGrpSpPr>
          <p:cNvPr id="52" name="Group 51">
            <a:extLst>
              <a:ext uri="{FF2B5EF4-FFF2-40B4-BE49-F238E27FC236}">
                <a16:creationId xmlns:a16="http://schemas.microsoft.com/office/drawing/2014/main" xmlns="" id="{EC345788-5A75-4909-B014-5F30652F098D}"/>
              </a:ext>
            </a:extLst>
          </p:cNvPr>
          <p:cNvGrpSpPr/>
          <p:nvPr/>
        </p:nvGrpSpPr>
        <p:grpSpPr>
          <a:xfrm>
            <a:off x="6295828" y="1197198"/>
            <a:ext cx="998742" cy="998742"/>
            <a:chOff x="6295828" y="1197198"/>
            <a:chExt cx="998742" cy="998742"/>
          </a:xfrm>
        </p:grpSpPr>
        <p:sp>
          <p:nvSpPr>
            <p:cNvPr id="46" name="Oval 45">
              <a:extLst>
                <a:ext uri="{FF2B5EF4-FFF2-40B4-BE49-F238E27FC236}">
                  <a16:creationId xmlns:a16="http://schemas.microsoft.com/office/drawing/2014/main" xmlns="" id="{53D97EE6-606F-469F-8EB3-5609F639F248}"/>
                </a:ext>
              </a:extLst>
            </p:cNvPr>
            <p:cNvSpPr/>
            <p:nvPr/>
          </p:nvSpPr>
          <p:spPr>
            <a:xfrm>
              <a:off x="6295828" y="1197198"/>
              <a:ext cx="998742" cy="9987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endParaRPr>
            </a:p>
          </p:txBody>
        </p:sp>
        <p:sp>
          <p:nvSpPr>
            <p:cNvPr id="51" name="Freeform 278">
              <a:extLst>
                <a:ext uri="{FF2B5EF4-FFF2-40B4-BE49-F238E27FC236}">
                  <a16:creationId xmlns:a16="http://schemas.microsoft.com/office/drawing/2014/main" xmlns="" id="{13CC47D3-459B-4055-9363-10C75895B62B}"/>
                </a:ext>
              </a:extLst>
            </p:cNvPr>
            <p:cNvSpPr>
              <a:spLocks/>
            </p:cNvSpPr>
            <p:nvPr/>
          </p:nvSpPr>
          <p:spPr bwMode="auto">
            <a:xfrm>
              <a:off x="6552423" y="1469704"/>
              <a:ext cx="489148" cy="489148"/>
            </a:xfrm>
            <a:custGeom>
              <a:avLst/>
              <a:gdLst>
                <a:gd name="T0" fmla="*/ 216 w 248"/>
                <a:gd name="T1" fmla="*/ 86 h 248"/>
                <a:gd name="T2" fmla="*/ 131 w 248"/>
                <a:gd name="T3" fmla="*/ 52 h 248"/>
                <a:gd name="T4" fmla="*/ 99 w 248"/>
                <a:gd name="T5" fmla="*/ 39 h 248"/>
                <a:gd name="T6" fmla="*/ 14 w 248"/>
                <a:gd name="T7" fmla="*/ 4 h 248"/>
                <a:gd name="T8" fmla="*/ 4 w 248"/>
                <a:gd name="T9" fmla="*/ 14 h 248"/>
                <a:gd name="T10" fmla="*/ 39 w 248"/>
                <a:gd name="T11" fmla="*/ 99 h 248"/>
                <a:gd name="T12" fmla="*/ 52 w 248"/>
                <a:gd name="T13" fmla="*/ 131 h 248"/>
                <a:gd name="T14" fmla="*/ 86 w 248"/>
                <a:gd name="T15" fmla="*/ 216 h 248"/>
                <a:gd name="T16" fmla="*/ 108 w 248"/>
                <a:gd name="T17" fmla="*/ 217 h 248"/>
                <a:gd name="T18" fmla="*/ 146 w 248"/>
                <a:gd name="T19" fmla="*/ 180 h 248"/>
                <a:gd name="T20" fmla="*/ 210 w 248"/>
                <a:gd name="T21" fmla="*/ 244 h 248"/>
                <a:gd name="T22" fmla="*/ 222 w 248"/>
                <a:gd name="T23" fmla="*/ 245 h 248"/>
                <a:gd name="T24" fmla="*/ 245 w 248"/>
                <a:gd name="T25" fmla="*/ 222 h 248"/>
                <a:gd name="T26" fmla="*/ 244 w 248"/>
                <a:gd name="T27" fmla="*/ 210 h 248"/>
                <a:gd name="T28" fmla="*/ 180 w 248"/>
                <a:gd name="T29" fmla="*/ 146 h 248"/>
                <a:gd name="T30" fmla="*/ 217 w 248"/>
                <a:gd name="T31" fmla="*/ 108 h 248"/>
                <a:gd name="T32" fmla="*/ 216 w 248"/>
                <a:gd name="T33" fmla="*/ 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8">
                  <a:moveTo>
                    <a:pt x="216" y="86"/>
                  </a:moveTo>
                  <a:cubicBezTo>
                    <a:pt x="131" y="52"/>
                    <a:pt x="131" y="52"/>
                    <a:pt x="131" y="52"/>
                  </a:cubicBezTo>
                  <a:cubicBezTo>
                    <a:pt x="122" y="48"/>
                    <a:pt x="108" y="42"/>
                    <a:pt x="99" y="39"/>
                  </a:cubicBezTo>
                  <a:cubicBezTo>
                    <a:pt x="14" y="4"/>
                    <a:pt x="14" y="4"/>
                    <a:pt x="14" y="4"/>
                  </a:cubicBezTo>
                  <a:cubicBezTo>
                    <a:pt x="5" y="0"/>
                    <a:pt x="0" y="5"/>
                    <a:pt x="4" y="14"/>
                  </a:cubicBezTo>
                  <a:cubicBezTo>
                    <a:pt x="39" y="99"/>
                    <a:pt x="39" y="99"/>
                    <a:pt x="39" y="99"/>
                  </a:cubicBezTo>
                  <a:cubicBezTo>
                    <a:pt x="42" y="108"/>
                    <a:pt x="48" y="122"/>
                    <a:pt x="52" y="131"/>
                  </a:cubicBezTo>
                  <a:cubicBezTo>
                    <a:pt x="86" y="216"/>
                    <a:pt x="86" y="216"/>
                    <a:pt x="86" y="216"/>
                  </a:cubicBezTo>
                  <a:cubicBezTo>
                    <a:pt x="90" y="225"/>
                    <a:pt x="100" y="226"/>
                    <a:pt x="108" y="217"/>
                  </a:cubicBezTo>
                  <a:cubicBezTo>
                    <a:pt x="146" y="180"/>
                    <a:pt x="146" y="180"/>
                    <a:pt x="146" y="180"/>
                  </a:cubicBezTo>
                  <a:cubicBezTo>
                    <a:pt x="210" y="244"/>
                    <a:pt x="210" y="244"/>
                    <a:pt x="210" y="244"/>
                  </a:cubicBezTo>
                  <a:cubicBezTo>
                    <a:pt x="214" y="248"/>
                    <a:pt x="219" y="248"/>
                    <a:pt x="222" y="245"/>
                  </a:cubicBezTo>
                  <a:cubicBezTo>
                    <a:pt x="245" y="222"/>
                    <a:pt x="245" y="222"/>
                    <a:pt x="245" y="222"/>
                  </a:cubicBezTo>
                  <a:cubicBezTo>
                    <a:pt x="248" y="219"/>
                    <a:pt x="248" y="214"/>
                    <a:pt x="244" y="210"/>
                  </a:cubicBezTo>
                  <a:cubicBezTo>
                    <a:pt x="180" y="146"/>
                    <a:pt x="180" y="146"/>
                    <a:pt x="180" y="146"/>
                  </a:cubicBezTo>
                  <a:cubicBezTo>
                    <a:pt x="217" y="108"/>
                    <a:pt x="217" y="108"/>
                    <a:pt x="217" y="108"/>
                  </a:cubicBezTo>
                  <a:cubicBezTo>
                    <a:pt x="226" y="100"/>
                    <a:pt x="225" y="90"/>
                    <a:pt x="216" y="86"/>
                  </a:cubicBezTo>
                  <a:close/>
                </a:path>
              </a:pathLst>
            </a:custGeom>
            <a:noFill/>
            <a:ln w="28575">
              <a:solidFill>
                <a:schemeClr val="bg1"/>
              </a:solidFill>
            </a:ln>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panose="020B0604020202020204" pitchFamily="34" charset="0"/>
              </a:endParaRPr>
            </a:p>
          </p:txBody>
        </p:sp>
      </p:grpSp>
      <p:pic>
        <p:nvPicPr>
          <p:cNvPr id="59" name="Graphic 58">
            <a:extLst>
              <a:ext uri="{FF2B5EF4-FFF2-40B4-BE49-F238E27FC236}">
                <a16:creationId xmlns:a16="http://schemas.microsoft.com/office/drawing/2014/main" xmlns="" id="{FB91599F-6FB0-40CC-96FD-CA931AA4DF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77517" y="4545555"/>
            <a:ext cx="997200" cy="997200"/>
          </a:xfrm>
          <a:prstGeom prst="rect">
            <a:avLst/>
          </a:prstGeom>
        </p:spPr>
      </p:pic>
      <p:grpSp>
        <p:nvGrpSpPr>
          <p:cNvPr id="61" name="Group 60">
            <a:extLst>
              <a:ext uri="{FF2B5EF4-FFF2-40B4-BE49-F238E27FC236}">
                <a16:creationId xmlns:a16="http://schemas.microsoft.com/office/drawing/2014/main" xmlns="" id="{79B6A6FA-4A86-4868-A9E9-998F533E2D28}"/>
              </a:ext>
            </a:extLst>
          </p:cNvPr>
          <p:cNvGrpSpPr/>
          <p:nvPr/>
        </p:nvGrpSpPr>
        <p:grpSpPr>
          <a:xfrm>
            <a:off x="6295828" y="2877356"/>
            <a:ext cx="998742" cy="998742"/>
            <a:chOff x="6295828" y="2877356"/>
            <a:chExt cx="998742" cy="998742"/>
          </a:xfrm>
        </p:grpSpPr>
        <p:sp>
          <p:nvSpPr>
            <p:cNvPr id="54" name="Oval 53">
              <a:extLst>
                <a:ext uri="{FF2B5EF4-FFF2-40B4-BE49-F238E27FC236}">
                  <a16:creationId xmlns:a16="http://schemas.microsoft.com/office/drawing/2014/main" xmlns="" id="{48EFC62D-68B5-419A-B8E0-E6550CF73BB1}"/>
                </a:ext>
              </a:extLst>
            </p:cNvPr>
            <p:cNvSpPr/>
            <p:nvPr/>
          </p:nvSpPr>
          <p:spPr>
            <a:xfrm>
              <a:off x="6295828" y="2877356"/>
              <a:ext cx="998742" cy="9987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endParaRPr>
            </a:p>
          </p:txBody>
        </p:sp>
        <p:sp>
          <p:nvSpPr>
            <p:cNvPr id="60" name="Freeform 28">
              <a:extLst>
                <a:ext uri="{FF2B5EF4-FFF2-40B4-BE49-F238E27FC236}">
                  <a16:creationId xmlns:a16="http://schemas.microsoft.com/office/drawing/2014/main" xmlns="" id="{32EB553A-E6AA-4284-98D0-97BA7DDA3AEF}"/>
                </a:ext>
              </a:extLst>
            </p:cNvPr>
            <p:cNvSpPr>
              <a:spLocks noEditPoints="1"/>
            </p:cNvSpPr>
            <p:nvPr/>
          </p:nvSpPr>
          <p:spPr bwMode="auto">
            <a:xfrm>
              <a:off x="6499149" y="3179951"/>
              <a:ext cx="592101" cy="393552"/>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39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5 h 84"/>
                <a:gd name="T56" fmla="*/ 64 w 128"/>
                <a:gd name="T57" fmla="*/ 56 h 84"/>
                <a:gd name="T58" fmla="*/ 59 w 128"/>
                <a:gd name="T59" fmla="*/ 55 h 84"/>
                <a:gd name="T60" fmla="*/ 43 w 128"/>
                <a:gd name="T61" fmla="*/ 42 h 84"/>
                <a:gd name="T62" fmla="*/ 39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8"/>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8"/>
                    <a:pt x="121" y="0"/>
                    <a:pt x="112" y="0"/>
                  </a:cubicBezTo>
                  <a:close/>
                  <a:moveTo>
                    <a:pt x="8" y="21"/>
                  </a:moveTo>
                  <a:cubicBezTo>
                    <a:pt x="36" y="42"/>
                    <a:pt x="36" y="42"/>
                    <a:pt x="36" y="42"/>
                  </a:cubicBezTo>
                  <a:cubicBezTo>
                    <a:pt x="8" y="63"/>
                    <a:pt x="8" y="63"/>
                    <a:pt x="8" y="63"/>
                  </a:cubicBezTo>
                  <a:lnTo>
                    <a:pt x="8" y="21"/>
                  </a:lnTo>
                  <a:close/>
                  <a:moveTo>
                    <a:pt x="120" y="68"/>
                  </a:moveTo>
                  <a:cubicBezTo>
                    <a:pt x="120" y="73"/>
                    <a:pt x="116" y="76"/>
                    <a:pt x="112" y="76"/>
                  </a:cubicBezTo>
                  <a:cubicBezTo>
                    <a:pt x="16" y="76"/>
                    <a:pt x="16" y="76"/>
                    <a:pt x="16" y="76"/>
                  </a:cubicBezTo>
                  <a:cubicBezTo>
                    <a:pt x="12" y="76"/>
                    <a:pt x="8" y="73"/>
                    <a:pt x="8" y="68"/>
                  </a:cubicBezTo>
                  <a:cubicBezTo>
                    <a:pt x="39" y="45"/>
                    <a:pt x="39" y="45"/>
                    <a:pt x="39" y="45"/>
                  </a:cubicBezTo>
                  <a:cubicBezTo>
                    <a:pt x="57" y="58"/>
                    <a:pt x="57" y="58"/>
                    <a:pt x="57" y="58"/>
                  </a:cubicBezTo>
                  <a:cubicBezTo>
                    <a:pt x="59" y="60"/>
                    <a:pt x="61" y="60"/>
                    <a:pt x="64" y="60"/>
                  </a:cubicBezTo>
                  <a:cubicBezTo>
                    <a:pt x="67" y="60"/>
                    <a:pt x="69" y="60"/>
                    <a:pt x="71" y="58"/>
                  </a:cubicBezTo>
                  <a:cubicBezTo>
                    <a:pt x="89" y="45"/>
                    <a:pt x="89" y="45"/>
                    <a:pt x="89" y="45"/>
                  </a:cubicBezTo>
                  <a:cubicBezTo>
                    <a:pt x="120" y="68"/>
                    <a:pt x="120" y="68"/>
                    <a:pt x="120" y="68"/>
                  </a:cubicBezTo>
                  <a:close/>
                  <a:moveTo>
                    <a:pt x="120" y="63"/>
                  </a:moveTo>
                  <a:cubicBezTo>
                    <a:pt x="92" y="42"/>
                    <a:pt x="92" y="42"/>
                    <a:pt x="92" y="42"/>
                  </a:cubicBezTo>
                  <a:cubicBezTo>
                    <a:pt x="120" y="21"/>
                    <a:pt x="120" y="21"/>
                    <a:pt x="120" y="21"/>
                  </a:cubicBezTo>
                  <a:lnTo>
                    <a:pt x="120" y="63"/>
                  </a:lnTo>
                  <a:close/>
                  <a:moveTo>
                    <a:pt x="69" y="55"/>
                  </a:moveTo>
                  <a:cubicBezTo>
                    <a:pt x="67" y="56"/>
                    <a:pt x="66" y="56"/>
                    <a:pt x="64" y="56"/>
                  </a:cubicBezTo>
                  <a:cubicBezTo>
                    <a:pt x="62" y="56"/>
                    <a:pt x="61" y="56"/>
                    <a:pt x="59" y="55"/>
                  </a:cubicBezTo>
                  <a:cubicBezTo>
                    <a:pt x="43" y="42"/>
                    <a:pt x="43" y="42"/>
                    <a:pt x="43" y="42"/>
                  </a:cubicBezTo>
                  <a:cubicBezTo>
                    <a:pt x="39" y="40"/>
                    <a:pt x="39" y="40"/>
                    <a:pt x="39" y="40"/>
                  </a:cubicBezTo>
                  <a:cubicBezTo>
                    <a:pt x="8" y="16"/>
                    <a:pt x="8" y="16"/>
                    <a:pt x="8" y="16"/>
                  </a:cubicBezTo>
                  <a:cubicBezTo>
                    <a:pt x="8" y="16"/>
                    <a:pt x="8" y="16"/>
                    <a:pt x="8" y="16"/>
                  </a:cubicBezTo>
                  <a:cubicBezTo>
                    <a:pt x="8" y="12"/>
                    <a:pt x="12" y="8"/>
                    <a:pt x="16" y="8"/>
                  </a:cubicBezTo>
                  <a:cubicBezTo>
                    <a:pt x="112" y="8"/>
                    <a:pt x="112" y="8"/>
                    <a:pt x="112" y="8"/>
                  </a:cubicBezTo>
                  <a:cubicBezTo>
                    <a:pt x="116" y="8"/>
                    <a:pt x="120" y="12"/>
                    <a:pt x="120" y="16"/>
                  </a:cubicBezTo>
                  <a:lnTo>
                    <a:pt x="69" y="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panose="020B0604020202020204" pitchFamily="34" charset="0"/>
              </a:endParaRPr>
            </a:p>
          </p:txBody>
        </p:sp>
      </p:grpSp>
    </p:spTree>
    <p:extLst>
      <p:ext uri="{BB962C8B-B14F-4D97-AF65-F5344CB8AC3E}">
        <p14:creationId xmlns:p14="http://schemas.microsoft.com/office/powerpoint/2010/main" val="12439302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3" presetClass="entr" presetSubtype="16"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750"/>
                                  </p:stCondLst>
                                  <p:iterate type="lt">
                                    <p:tmPct val="4000"/>
                                  </p:iterate>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23" presetClass="entr" presetSubtype="16" fill="hold" nodeType="withEffect">
                                  <p:stCondLst>
                                    <p:cond delay="250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childTnLst>
                                </p:cTn>
                              </p:par>
                              <p:par>
                                <p:cTn id="26" presetID="10" presetClass="entr" presetSubtype="0" fill="hold" nodeType="withEffect">
                                  <p:stCondLst>
                                    <p:cond delay="25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2500"/>
                                  </p:stCondLst>
                                  <p:iterate type="lt">
                                    <p:tmPct val="4000"/>
                                  </p:iterate>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6" presetClass="emph" presetSubtype="0" repeatCount="indefinite" autoRev="1" fill="hold" nodeType="withEffect">
                                  <p:stCondLst>
                                    <p:cond delay="2500"/>
                                  </p:stCondLst>
                                  <p:endCondLst>
                                    <p:cond evt="onNext" delay="0">
                                      <p:tgtEl>
                                        <p:sldTgt/>
                                      </p:tgtEl>
                                    </p:cond>
                                  </p:endCondLst>
                                  <p:childTnLst>
                                    <p:animScale>
                                      <p:cBhvr>
                                        <p:cTn id="33" dur="1000" fill="hold"/>
                                        <p:tgtEl>
                                          <p:spTgt spid="52"/>
                                        </p:tgtEl>
                                      </p:cBhvr>
                                      <p:by x="105000" y="105000"/>
                                    </p:animScale>
                                  </p:childTnLst>
                                </p:cTn>
                              </p:par>
                              <p:par>
                                <p:cTn id="34" presetID="23" presetClass="entr" presetSubtype="16" fill="hold" nodeType="withEffect">
                                  <p:stCondLst>
                                    <p:cond delay="400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childTnLst>
                                </p:cTn>
                              </p:par>
                              <p:par>
                                <p:cTn id="38" presetID="10" presetClass="entr" presetSubtype="0" fill="hold" nodeType="withEffect">
                                  <p:stCondLst>
                                    <p:cond delay="400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4000"/>
                                  </p:stCondLst>
                                  <p:iterate type="lt">
                                    <p:tmPct val="4000"/>
                                  </p:iterate>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6" presetClass="emph" presetSubtype="0" repeatCount="indefinite" autoRev="1" fill="hold" nodeType="withEffect">
                                  <p:stCondLst>
                                    <p:cond delay="4000"/>
                                  </p:stCondLst>
                                  <p:childTnLst>
                                    <p:animScale>
                                      <p:cBhvr>
                                        <p:cTn id="45" dur="1000" fill="hold"/>
                                        <p:tgtEl>
                                          <p:spTgt spid="61"/>
                                        </p:tgtEl>
                                      </p:cBhvr>
                                      <p:by x="105000" y="105000"/>
                                    </p:animScale>
                                  </p:childTnLst>
                                </p:cTn>
                              </p:par>
                              <p:par>
                                <p:cTn id="46" presetID="23" presetClass="entr" presetSubtype="16" fill="hold" nodeType="withEffect">
                                  <p:stCondLst>
                                    <p:cond delay="550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childTnLst>
                                </p:cTn>
                              </p:par>
                              <p:par>
                                <p:cTn id="50" presetID="10" presetClass="entr" presetSubtype="0" fill="hold" nodeType="withEffect">
                                  <p:stCondLst>
                                    <p:cond delay="550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5500"/>
                                  </p:stCondLst>
                                  <p:iterate type="lt">
                                    <p:tmPct val="4000"/>
                                  </p:iterate>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6" presetClass="emph" presetSubtype="0" repeatCount="indefinite" autoRev="1" fill="hold" nodeType="withEffect">
                                  <p:stCondLst>
                                    <p:cond delay="5500"/>
                                  </p:stCondLst>
                                  <p:childTnLst>
                                    <p:animScale>
                                      <p:cBhvr>
                                        <p:cTn id="57" dur="1000"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39" grpId="1" animBg="1"/>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681C6-F88F-48C2-B910-D70C53724FAD}"/>
              </a:ext>
            </a:extLst>
          </p:cNvPr>
          <p:cNvSpPr>
            <a:spLocks noGrp="1"/>
          </p:cNvSpPr>
          <p:nvPr>
            <p:ph type="title"/>
          </p:nvPr>
        </p:nvSpPr>
        <p:spPr>
          <a:xfrm>
            <a:off x="4280304" y="2022622"/>
            <a:ext cx="4078736" cy="2119071"/>
          </a:xfrm>
        </p:spPr>
        <p:txBody>
          <a:bodyPr>
            <a:noAutofit/>
          </a:bodyPr>
          <a:lstStyle/>
          <a:p>
            <a:pPr algn="ctr"/>
            <a:r>
              <a:rPr lang="en-GB" sz="9600" b="1" dirty="0">
                <a:solidFill>
                  <a:srgbClr val="37424A"/>
                </a:solidFill>
                <a:latin typeface="Arial" panose="020B0604020202020204" pitchFamily="34" charset="0"/>
                <a:cs typeface="Arial" panose="020B0604020202020204" pitchFamily="34" charset="0"/>
              </a:rPr>
              <a:t>45,000</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040" y="5864878"/>
            <a:ext cx="3366795" cy="6681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04" y="5903259"/>
            <a:ext cx="3214122" cy="5913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304" y="5706259"/>
            <a:ext cx="3852858" cy="985398"/>
          </a:xfrm>
          <a:prstGeom prst="rect">
            <a:avLst/>
          </a:prstGeom>
        </p:spPr>
      </p:pic>
      <p:sp>
        <p:nvSpPr>
          <p:cNvPr id="6" name="TextBox 5"/>
          <p:cNvSpPr txBox="1"/>
          <p:nvPr/>
        </p:nvSpPr>
        <p:spPr>
          <a:xfrm>
            <a:off x="3673426" y="2221127"/>
            <a:ext cx="3209974" cy="1569660"/>
          </a:xfrm>
          <a:prstGeom prst="rect">
            <a:avLst/>
          </a:prstGeom>
          <a:noFill/>
        </p:spPr>
        <p:txBody>
          <a:bodyPr wrap="square" rtlCol="0">
            <a:spAutoFit/>
          </a:bodyPr>
          <a:lstStyle/>
          <a:p>
            <a:r>
              <a:rPr lang="en-GB" sz="9600" b="1" dirty="0">
                <a:solidFill>
                  <a:srgbClr val="37424A"/>
                </a:solidFill>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119075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Powerdirect">
      <a:dk1>
        <a:sysClr val="windowText" lastClr="000000"/>
      </a:dk1>
      <a:lt1>
        <a:sysClr val="window" lastClr="FFFFFF"/>
      </a:lt1>
      <a:dk2>
        <a:srgbClr val="37424A"/>
      </a:dk2>
      <a:lt2>
        <a:srgbClr val="E7E6E6"/>
      </a:lt2>
      <a:accent1>
        <a:srgbClr val="00C0B5"/>
      </a:accent1>
      <a:accent2>
        <a:srgbClr val="F0AB00"/>
      </a:accent2>
      <a:accent3>
        <a:srgbClr val="37424A"/>
      </a:accent3>
      <a:accent4>
        <a:srgbClr val="005EBA"/>
      </a:accent4>
      <a:accent5>
        <a:srgbClr val="00C0B5"/>
      </a:accent5>
      <a:accent6>
        <a:srgbClr val="005EB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3D8DE494676C4384A3E85E7C42311A" ma:contentTypeVersion="7" ma:contentTypeDescription="Create a new document." ma:contentTypeScope="" ma:versionID="bdd8797365d040405249918e7bb98be4">
  <xsd:schema xmlns:xsd="http://www.w3.org/2001/XMLSchema" xmlns:xs="http://www.w3.org/2001/XMLSchema" xmlns:p="http://schemas.microsoft.com/office/2006/metadata/properties" xmlns:ns3="05999d07-f50f-4d5d-9357-9d6cb87130cf" targetNamespace="http://schemas.microsoft.com/office/2006/metadata/properties" ma:root="true" ma:fieldsID="cd024a28c9869b46c0a3a5708f32056d" ns3:_="">
    <xsd:import namespace="05999d07-f50f-4d5d-9357-9d6cb87130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99d07-f50f-4d5d-9357-9d6cb87130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03064-5838-4344-9386-4890D282B302}">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05999d07-f50f-4d5d-9357-9d6cb87130cf"/>
    <ds:schemaRef ds:uri="http://www.w3.org/XML/1998/namespace"/>
  </ds:schemaRefs>
</ds:datastoreItem>
</file>

<file path=customXml/itemProps2.xml><?xml version="1.0" encoding="utf-8"?>
<ds:datastoreItem xmlns:ds="http://schemas.openxmlformats.org/officeDocument/2006/customXml" ds:itemID="{92856D75-C493-42D9-883D-67D5F8CBC7FE}">
  <ds:schemaRefs>
    <ds:schemaRef ds:uri="http://schemas.microsoft.com/sharepoint/v3/contenttype/forms"/>
  </ds:schemaRefs>
</ds:datastoreItem>
</file>

<file path=customXml/itemProps3.xml><?xml version="1.0" encoding="utf-8"?>
<ds:datastoreItem xmlns:ds="http://schemas.openxmlformats.org/officeDocument/2006/customXml" ds:itemID="{10CC0461-F81F-4423-8E3A-20E8756F2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99d07-f50f-4d5d-9357-9d6cb8713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3252</TotalTime>
  <Words>423</Words>
  <Application>Microsoft Office PowerPoint</Application>
  <PresentationFormat>Custom</PresentationFormat>
  <Paragraphs>48</Paragraphs>
  <Slides>7</Slides>
  <Notes>6</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 How we support Windmill Care Ltd  18 September 2019 Claire Munt</vt:lpstr>
      <vt:lpstr>Our aim</vt:lpstr>
      <vt:lpstr>Our partnership with Windmill Care Limited</vt:lpstr>
      <vt:lpstr>PowerPoint Presentation</vt:lpstr>
      <vt:lpstr>PowerPoint Presentation</vt:lpstr>
      <vt:lpstr>PowerPoint Presentation</vt:lpstr>
      <vt:lpstr>45,000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Direct Ltd</dc:title>
  <dc:creator>Darren Hurst</dc:creator>
  <cp:lastModifiedBy>Barbara</cp:lastModifiedBy>
  <cp:revision>281</cp:revision>
  <cp:lastPrinted>2018-03-07T09:18:21Z</cp:lastPrinted>
  <dcterms:created xsi:type="dcterms:W3CDTF">2018-02-27T09:03:53Z</dcterms:created>
  <dcterms:modified xsi:type="dcterms:W3CDTF">2019-10-02T18:27:02Z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0x010100993D8DE494676C4384A3E85E7C42311A</vt:lpwstr>
  </property>
</Properties>
</file>