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3" r:id="rId5"/>
    <p:sldId id="257" r:id="rId6"/>
    <p:sldId id="259" r:id="rId7"/>
    <p:sldId id="264" r:id="rId8"/>
    <p:sldId id="265" r:id="rId9"/>
    <p:sldId id="260" r:id="rId10"/>
    <p:sldId id="267" r:id="rId11"/>
    <p:sldId id="26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A8994D-602C-4F46-9416-98BCFDD27B55}" v="56" dt="2019-09-16T21:55:36.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81" d="100"/>
          <a:sy n="81" d="100"/>
        </p:scale>
        <p:origin x="-21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6.svg"/><Relationship Id="rId1" Type="http://schemas.openxmlformats.org/officeDocument/2006/relationships/image" Target="../media/image2.png"/><Relationship Id="rId6" Type="http://schemas.openxmlformats.org/officeDocument/2006/relationships/image" Target="../media/image10.svg"/><Relationship Id="rId5" Type="http://schemas.openxmlformats.org/officeDocument/2006/relationships/image" Target="../media/image4.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6.svg"/><Relationship Id="rId1" Type="http://schemas.openxmlformats.org/officeDocument/2006/relationships/image" Target="../media/image2.png"/><Relationship Id="rId6" Type="http://schemas.openxmlformats.org/officeDocument/2006/relationships/image" Target="../media/image10.svg"/><Relationship Id="rId5" Type="http://schemas.openxmlformats.org/officeDocument/2006/relationships/image" Target="../media/image4.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6B66C3-C20F-4B5A-90F5-2BD485B63269}" type="doc">
      <dgm:prSet loTypeId="urn:microsoft.com/office/officeart/2018/2/layout/IconVerticalSolidList" loCatId="icon" qsTypeId="urn:microsoft.com/office/officeart/2005/8/quickstyle/simple1" qsCatId="simple" csTypeId="urn:microsoft.com/office/officeart/2005/8/colors/accent1_4" csCatId="accent1" phldr="1"/>
      <dgm:spPr/>
      <dgm:t>
        <a:bodyPr/>
        <a:lstStyle/>
        <a:p>
          <a:endParaRPr lang="en-US"/>
        </a:p>
      </dgm:t>
    </dgm:pt>
    <dgm:pt modelId="{CF83811B-B000-4829-ABD8-F25C829CE3F9}">
      <dgm:prSet/>
      <dgm:spPr/>
      <dgm:t>
        <a:bodyPr/>
        <a:lstStyle/>
        <a:p>
          <a:pPr>
            <a:lnSpc>
              <a:spcPct val="100000"/>
            </a:lnSpc>
          </a:pPr>
          <a:r>
            <a:rPr lang="en-GB" dirty="0"/>
            <a:t>Care Homes and Activity Centres</a:t>
          </a:r>
        </a:p>
      </dgm:t>
    </dgm:pt>
    <dgm:pt modelId="{D23D5A9A-10BC-4FFA-B90E-D787A014F750}" type="parTrans" cxnId="{89CEB6C2-F469-44CB-B3EE-3C36753F9B8C}">
      <dgm:prSet/>
      <dgm:spPr/>
      <dgm:t>
        <a:bodyPr/>
        <a:lstStyle/>
        <a:p>
          <a:endParaRPr lang="en-US"/>
        </a:p>
      </dgm:t>
    </dgm:pt>
    <dgm:pt modelId="{E7990BB2-961F-437D-9DF6-6B3CF57E3BE7}" type="sibTrans" cxnId="{89CEB6C2-F469-44CB-B3EE-3C36753F9B8C}">
      <dgm:prSet/>
      <dgm:spPr/>
      <dgm:t>
        <a:bodyPr/>
        <a:lstStyle/>
        <a:p>
          <a:endParaRPr lang="en-US"/>
        </a:p>
      </dgm:t>
    </dgm:pt>
    <dgm:pt modelId="{45F2F5CD-BB2F-4014-B574-FD6489D70B2A}">
      <dgm:prSet/>
      <dgm:spPr/>
      <dgm:t>
        <a:bodyPr/>
        <a:lstStyle/>
        <a:p>
          <a:pPr>
            <a:lnSpc>
              <a:spcPct val="100000"/>
            </a:lnSpc>
          </a:pPr>
          <a:r>
            <a:rPr lang="en-GB"/>
            <a:t>Corporate Events</a:t>
          </a:r>
          <a:endParaRPr lang="en-US"/>
        </a:p>
      </dgm:t>
    </dgm:pt>
    <dgm:pt modelId="{D82F1BEB-1E89-40A0-BF73-4B15A627DB12}" type="parTrans" cxnId="{50CB9A73-E29B-4A90-95CD-EEE88B0B7E3A}">
      <dgm:prSet/>
      <dgm:spPr/>
      <dgm:t>
        <a:bodyPr/>
        <a:lstStyle/>
        <a:p>
          <a:endParaRPr lang="en-US"/>
        </a:p>
      </dgm:t>
    </dgm:pt>
    <dgm:pt modelId="{7AC0C47F-1D1A-4A0D-80D3-F3723F465485}" type="sibTrans" cxnId="{50CB9A73-E29B-4A90-95CD-EEE88B0B7E3A}">
      <dgm:prSet/>
      <dgm:spPr/>
      <dgm:t>
        <a:bodyPr/>
        <a:lstStyle/>
        <a:p>
          <a:endParaRPr lang="en-US"/>
        </a:p>
      </dgm:t>
    </dgm:pt>
    <dgm:pt modelId="{D9E31CE5-E0AB-47EB-9942-E8C5728CB3BE}">
      <dgm:prSet/>
      <dgm:spPr/>
      <dgm:t>
        <a:bodyPr/>
        <a:lstStyle/>
        <a:p>
          <a:pPr>
            <a:lnSpc>
              <a:spcPct val="100000"/>
            </a:lnSpc>
          </a:pPr>
          <a:r>
            <a:rPr lang="en-GB"/>
            <a:t>Private Parties and Events</a:t>
          </a:r>
          <a:endParaRPr lang="en-US"/>
        </a:p>
      </dgm:t>
    </dgm:pt>
    <dgm:pt modelId="{A10E2099-49DA-48E4-A505-CA317FFB9510}" type="parTrans" cxnId="{76802F06-9073-4013-B434-0375F8DF6E0A}">
      <dgm:prSet/>
      <dgm:spPr/>
      <dgm:t>
        <a:bodyPr/>
        <a:lstStyle/>
        <a:p>
          <a:endParaRPr lang="en-US"/>
        </a:p>
      </dgm:t>
    </dgm:pt>
    <dgm:pt modelId="{A57A5F5C-2CAC-4A8F-B130-18A75C22E402}" type="sibTrans" cxnId="{76802F06-9073-4013-B434-0375F8DF6E0A}">
      <dgm:prSet/>
      <dgm:spPr/>
      <dgm:t>
        <a:bodyPr/>
        <a:lstStyle/>
        <a:p>
          <a:endParaRPr lang="en-US"/>
        </a:p>
      </dgm:t>
    </dgm:pt>
    <dgm:pt modelId="{899B768C-947B-4BAC-B8EF-9EDF98A85267}">
      <dgm:prSet/>
      <dgm:spPr/>
      <dgm:t>
        <a:bodyPr/>
        <a:lstStyle/>
        <a:p>
          <a:pPr>
            <a:lnSpc>
              <a:spcPct val="100000"/>
            </a:lnSpc>
          </a:pPr>
          <a:r>
            <a:rPr lang="en-GB"/>
            <a:t>Headset Hire</a:t>
          </a:r>
          <a:endParaRPr lang="en-US"/>
        </a:p>
      </dgm:t>
    </dgm:pt>
    <dgm:pt modelId="{F0C1BF92-991A-4DDF-B459-3D848615FFC2}" type="parTrans" cxnId="{1EEFDDBF-198E-47CC-B1FE-A8F03BFE0921}">
      <dgm:prSet/>
      <dgm:spPr/>
      <dgm:t>
        <a:bodyPr/>
        <a:lstStyle/>
        <a:p>
          <a:endParaRPr lang="en-US"/>
        </a:p>
      </dgm:t>
    </dgm:pt>
    <dgm:pt modelId="{BA3759FB-8F65-4456-B06E-BFE4498932FC}" type="sibTrans" cxnId="{1EEFDDBF-198E-47CC-B1FE-A8F03BFE0921}">
      <dgm:prSet/>
      <dgm:spPr/>
      <dgm:t>
        <a:bodyPr/>
        <a:lstStyle/>
        <a:p>
          <a:endParaRPr lang="en-US"/>
        </a:p>
      </dgm:t>
    </dgm:pt>
    <dgm:pt modelId="{A561F4B0-5922-4218-8D92-DB22E16FA8F0}" type="pres">
      <dgm:prSet presAssocID="{426B66C3-C20F-4B5A-90F5-2BD485B63269}" presName="root" presStyleCnt="0">
        <dgm:presLayoutVars>
          <dgm:dir/>
          <dgm:resizeHandles val="exact"/>
        </dgm:presLayoutVars>
      </dgm:prSet>
      <dgm:spPr/>
      <dgm:t>
        <a:bodyPr/>
        <a:lstStyle/>
        <a:p>
          <a:endParaRPr lang="en-GB"/>
        </a:p>
      </dgm:t>
    </dgm:pt>
    <dgm:pt modelId="{75DC9D45-71D6-43AA-A94E-8431D26100DC}" type="pres">
      <dgm:prSet presAssocID="{CF83811B-B000-4829-ABD8-F25C829CE3F9}" presName="compNode" presStyleCnt="0"/>
      <dgm:spPr/>
    </dgm:pt>
    <dgm:pt modelId="{EAEE9AB0-F32C-439E-BA36-D69FBDD6C393}" type="pres">
      <dgm:prSet presAssocID="{CF83811B-B000-4829-ABD8-F25C829CE3F9}" presName="bgRect" presStyleLbl="bgShp" presStyleIdx="0" presStyleCnt="4"/>
      <dgm:spPr/>
    </dgm:pt>
    <dgm:pt modelId="{730CC43D-2EB5-46B9-9C0E-9AF663E9B3F1}" type="pres">
      <dgm:prSet presAssocID="{CF83811B-B000-4829-ABD8-F25C829CE3F9}"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House"/>
        </a:ext>
      </dgm:extLst>
    </dgm:pt>
    <dgm:pt modelId="{BED011B0-30ED-4B73-A498-B2175D94C95E}" type="pres">
      <dgm:prSet presAssocID="{CF83811B-B000-4829-ABD8-F25C829CE3F9}" presName="spaceRect" presStyleCnt="0"/>
      <dgm:spPr/>
    </dgm:pt>
    <dgm:pt modelId="{CF030159-42B1-4F42-AD4D-DFDACF80019B}" type="pres">
      <dgm:prSet presAssocID="{CF83811B-B000-4829-ABD8-F25C829CE3F9}" presName="parTx" presStyleLbl="revTx" presStyleIdx="0" presStyleCnt="4">
        <dgm:presLayoutVars>
          <dgm:chMax val="0"/>
          <dgm:chPref val="0"/>
        </dgm:presLayoutVars>
      </dgm:prSet>
      <dgm:spPr/>
      <dgm:t>
        <a:bodyPr/>
        <a:lstStyle/>
        <a:p>
          <a:endParaRPr lang="en-GB"/>
        </a:p>
      </dgm:t>
    </dgm:pt>
    <dgm:pt modelId="{B07071A7-49BF-422F-99CC-4FA5D69CD70B}" type="pres">
      <dgm:prSet presAssocID="{E7990BB2-961F-437D-9DF6-6B3CF57E3BE7}" presName="sibTrans" presStyleCnt="0"/>
      <dgm:spPr/>
    </dgm:pt>
    <dgm:pt modelId="{B2C0D7AB-7A3F-408D-8EEB-213C1B8C4396}" type="pres">
      <dgm:prSet presAssocID="{45F2F5CD-BB2F-4014-B574-FD6489D70B2A}" presName="compNode" presStyleCnt="0"/>
      <dgm:spPr/>
    </dgm:pt>
    <dgm:pt modelId="{8A7E7605-FAEA-4174-88E7-E1332519C8CC}" type="pres">
      <dgm:prSet presAssocID="{45F2F5CD-BB2F-4014-B574-FD6489D70B2A}" presName="bgRect" presStyleLbl="bgShp" presStyleIdx="1" presStyleCnt="4"/>
      <dgm:spPr/>
    </dgm:pt>
    <dgm:pt modelId="{F43C5CB7-B51B-48E7-B2D0-5C0BD0C86FC8}" type="pres">
      <dgm:prSet presAssocID="{45F2F5CD-BB2F-4014-B574-FD6489D70B2A}"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dgm:spPr>
      <dgm:extLst>
        <a:ext uri="{E40237B7-FDA0-4F09-8148-C483321AD2D9}">
          <dgm14:cNvPr xmlns:dgm14="http://schemas.microsoft.com/office/drawing/2010/diagram" id="0" name="" descr="Briefcase"/>
        </a:ext>
      </dgm:extLst>
    </dgm:pt>
    <dgm:pt modelId="{AD234843-1FAB-4477-A182-69D3BC1DA5C6}" type="pres">
      <dgm:prSet presAssocID="{45F2F5CD-BB2F-4014-B574-FD6489D70B2A}" presName="spaceRect" presStyleCnt="0"/>
      <dgm:spPr/>
    </dgm:pt>
    <dgm:pt modelId="{EEC41638-9AC5-4995-8B3B-3E8E215B2431}" type="pres">
      <dgm:prSet presAssocID="{45F2F5CD-BB2F-4014-B574-FD6489D70B2A}" presName="parTx" presStyleLbl="revTx" presStyleIdx="1" presStyleCnt="4">
        <dgm:presLayoutVars>
          <dgm:chMax val="0"/>
          <dgm:chPref val="0"/>
        </dgm:presLayoutVars>
      </dgm:prSet>
      <dgm:spPr/>
      <dgm:t>
        <a:bodyPr/>
        <a:lstStyle/>
        <a:p>
          <a:endParaRPr lang="en-GB"/>
        </a:p>
      </dgm:t>
    </dgm:pt>
    <dgm:pt modelId="{9E0820E0-97F1-4B6F-BE4C-7C9468EC4C2B}" type="pres">
      <dgm:prSet presAssocID="{7AC0C47F-1D1A-4A0D-80D3-F3723F465485}" presName="sibTrans" presStyleCnt="0"/>
      <dgm:spPr/>
    </dgm:pt>
    <dgm:pt modelId="{9A4B7AA1-8B4C-4412-8921-C70AAFB3D241}" type="pres">
      <dgm:prSet presAssocID="{D9E31CE5-E0AB-47EB-9942-E8C5728CB3BE}" presName="compNode" presStyleCnt="0"/>
      <dgm:spPr/>
    </dgm:pt>
    <dgm:pt modelId="{62DEC664-D6BC-4444-B270-44D9C518C6C1}" type="pres">
      <dgm:prSet presAssocID="{D9E31CE5-E0AB-47EB-9942-E8C5728CB3BE}" presName="bgRect" presStyleLbl="bgShp" presStyleIdx="2" presStyleCnt="4"/>
      <dgm:spPr/>
    </dgm:pt>
    <dgm:pt modelId="{AD662E4E-30E3-4F80-BB60-8261B3E1EFBB}" type="pres">
      <dgm:prSet presAssocID="{D9E31CE5-E0AB-47EB-9942-E8C5728CB3BE}"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Balloons"/>
        </a:ext>
      </dgm:extLst>
    </dgm:pt>
    <dgm:pt modelId="{9BE49AA3-53CD-423F-A161-42B0137E392A}" type="pres">
      <dgm:prSet presAssocID="{D9E31CE5-E0AB-47EB-9942-E8C5728CB3BE}" presName="spaceRect" presStyleCnt="0"/>
      <dgm:spPr/>
    </dgm:pt>
    <dgm:pt modelId="{CBD98514-6976-4F3C-AD32-E4698F944316}" type="pres">
      <dgm:prSet presAssocID="{D9E31CE5-E0AB-47EB-9942-E8C5728CB3BE}" presName="parTx" presStyleLbl="revTx" presStyleIdx="2" presStyleCnt="4">
        <dgm:presLayoutVars>
          <dgm:chMax val="0"/>
          <dgm:chPref val="0"/>
        </dgm:presLayoutVars>
      </dgm:prSet>
      <dgm:spPr/>
      <dgm:t>
        <a:bodyPr/>
        <a:lstStyle/>
        <a:p>
          <a:endParaRPr lang="en-GB"/>
        </a:p>
      </dgm:t>
    </dgm:pt>
    <dgm:pt modelId="{4BDE18AB-A8FF-4055-9B3A-A17FBE50CFD1}" type="pres">
      <dgm:prSet presAssocID="{A57A5F5C-2CAC-4A8F-B130-18A75C22E402}" presName="sibTrans" presStyleCnt="0"/>
      <dgm:spPr/>
    </dgm:pt>
    <dgm:pt modelId="{2F2E026A-E2BA-42D0-9747-3FBC54D3D7BB}" type="pres">
      <dgm:prSet presAssocID="{899B768C-947B-4BAC-B8EF-9EDF98A85267}" presName="compNode" presStyleCnt="0"/>
      <dgm:spPr/>
    </dgm:pt>
    <dgm:pt modelId="{3BD123EB-67A2-43B6-880F-C5460068C71E}" type="pres">
      <dgm:prSet presAssocID="{899B768C-947B-4BAC-B8EF-9EDF98A85267}" presName="bgRect" presStyleLbl="bgShp" presStyleIdx="3" presStyleCnt="4"/>
      <dgm:spPr/>
    </dgm:pt>
    <dgm:pt modelId="{0A3500ED-31DA-4D92-9FF8-69E7151580DD}" type="pres">
      <dgm:prSet presAssocID="{899B768C-947B-4BAC-B8EF-9EDF98A85267}"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a:noFill/>
        </a:ln>
      </dgm:spPr>
      <dgm:t>
        <a:bodyPr/>
        <a:lstStyle/>
        <a:p>
          <a:endParaRPr lang="en-GB"/>
        </a:p>
      </dgm:t>
      <dgm:extLst>
        <a:ext uri="{E40237B7-FDA0-4F09-8148-C483321AD2D9}">
          <dgm14:cNvPr xmlns:dgm14="http://schemas.microsoft.com/office/drawing/2010/diagram" id="0" name="" descr="Headphones"/>
        </a:ext>
      </dgm:extLst>
    </dgm:pt>
    <dgm:pt modelId="{7BE7FC55-5CB0-49CA-BAB9-5858CC9D4ADB}" type="pres">
      <dgm:prSet presAssocID="{899B768C-947B-4BAC-B8EF-9EDF98A85267}" presName="spaceRect" presStyleCnt="0"/>
      <dgm:spPr/>
    </dgm:pt>
    <dgm:pt modelId="{4B46AD72-4B76-484C-B4E1-E750E42A71A6}" type="pres">
      <dgm:prSet presAssocID="{899B768C-947B-4BAC-B8EF-9EDF98A85267}" presName="parTx" presStyleLbl="revTx" presStyleIdx="3" presStyleCnt="4">
        <dgm:presLayoutVars>
          <dgm:chMax val="0"/>
          <dgm:chPref val="0"/>
        </dgm:presLayoutVars>
      </dgm:prSet>
      <dgm:spPr/>
      <dgm:t>
        <a:bodyPr/>
        <a:lstStyle/>
        <a:p>
          <a:endParaRPr lang="en-GB"/>
        </a:p>
      </dgm:t>
    </dgm:pt>
  </dgm:ptLst>
  <dgm:cxnLst>
    <dgm:cxn modelId="{7A77D652-0BDA-49E4-BDBB-563CA439C482}" type="presOf" srcId="{899B768C-947B-4BAC-B8EF-9EDF98A85267}" destId="{4B46AD72-4B76-484C-B4E1-E750E42A71A6}" srcOrd="0" destOrd="0" presId="urn:microsoft.com/office/officeart/2018/2/layout/IconVerticalSolidList"/>
    <dgm:cxn modelId="{2890BC38-7B0D-4C6A-AB95-AE8C995A7A63}" type="presOf" srcId="{CF83811B-B000-4829-ABD8-F25C829CE3F9}" destId="{CF030159-42B1-4F42-AD4D-DFDACF80019B}" srcOrd="0" destOrd="0" presId="urn:microsoft.com/office/officeart/2018/2/layout/IconVerticalSolidList"/>
    <dgm:cxn modelId="{89CEB6C2-F469-44CB-B3EE-3C36753F9B8C}" srcId="{426B66C3-C20F-4B5A-90F5-2BD485B63269}" destId="{CF83811B-B000-4829-ABD8-F25C829CE3F9}" srcOrd="0" destOrd="0" parTransId="{D23D5A9A-10BC-4FFA-B90E-D787A014F750}" sibTransId="{E7990BB2-961F-437D-9DF6-6B3CF57E3BE7}"/>
    <dgm:cxn modelId="{CB3D2919-4215-4938-BD80-BC73030CB785}" type="presOf" srcId="{D9E31CE5-E0AB-47EB-9942-E8C5728CB3BE}" destId="{CBD98514-6976-4F3C-AD32-E4698F944316}" srcOrd="0" destOrd="0" presId="urn:microsoft.com/office/officeart/2018/2/layout/IconVerticalSolidList"/>
    <dgm:cxn modelId="{DE927D42-4D14-47E2-9A2E-D3247E38EDCE}" type="presOf" srcId="{426B66C3-C20F-4B5A-90F5-2BD485B63269}" destId="{A561F4B0-5922-4218-8D92-DB22E16FA8F0}" srcOrd="0" destOrd="0" presId="urn:microsoft.com/office/officeart/2018/2/layout/IconVerticalSolidList"/>
    <dgm:cxn modelId="{A6A78B7C-491B-4E92-98ED-5DE6069B05EB}" type="presOf" srcId="{45F2F5CD-BB2F-4014-B574-FD6489D70B2A}" destId="{EEC41638-9AC5-4995-8B3B-3E8E215B2431}" srcOrd="0" destOrd="0" presId="urn:microsoft.com/office/officeart/2018/2/layout/IconVerticalSolidList"/>
    <dgm:cxn modelId="{1EEFDDBF-198E-47CC-B1FE-A8F03BFE0921}" srcId="{426B66C3-C20F-4B5A-90F5-2BD485B63269}" destId="{899B768C-947B-4BAC-B8EF-9EDF98A85267}" srcOrd="3" destOrd="0" parTransId="{F0C1BF92-991A-4DDF-B459-3D848615FFC2}" sibTransId="{BA3759FB-8F65-4456-B06E-BFE4498932FC}"/>
    <dgm:cxn modelId="{76802F06-9073-4013-B434-0375F8DF6E0A}" srcId="{426B66C3-C20F-4B5A-90F5-2BD485B63269}" destId="{D9E31CE5-E0AB-47EB-9942-E8C5728CB3BE}" srcOrd="2" destOrd="0" parTransId="{A10E2099-49DA-48E4-A505-CA317FFB9510}" sibTransId="{A57A5F5C-2CAC-4A8F-B130-18A75C22E402}"/>
    <dgm:cxn modelId="{50CB9A73-E29B-4A90-95CD-EEE88B0B7E3A}" srcId="{426B66C3-C20F-4B5A-90F5-2BD485B63269}" destId="{45F2F5CD-BB2F-4014-B574-FD6489D70B2A}" srcOrd="1" destOrd="0" parTransId="{D82F1BEB-1E89-40A0-BF73-4B15A627DB12}" sibTransId="{7AC0C47F-1D1A-4A0D-80D3-F3723F465485}"/>
    <dgm:cxn modelId="{12245132-7769-4248-B6C0-ED817F7962F3}" type="presParOf" srcId="{A561F4B0-5922-4218-8D92-DB22E16FA8F0}" destId="{75DC9D45-71D6-43AA-A94E-8431D26100DC}" srcOrd="0" destOrd="0" presId="urn:microsoft.com/office/officeart/2018/2/layout/IconVerticalSolidList"/>
    <dgm:cxn modelId="{50383649-FBB5-4CDE-8C9A-B38E331E923A}" type="presParOf" srcId="{75DC9D45-71D6-43AA-A94E-8431D26100DC}" destId="{EAEE9AB0-F32C-439E-BA36-D69FBDD6C393}" srcOrd="0" destOrd="0" presId="urn:microsoft.com/office/officeart/2018/2/layout/IconVerticalSolidList"/>
    <dgm:cxn modelId="{D5F97931-D2CF-4EAA-92B4-0AEA804F44D4}" type="presParOf" srcId="{75DC9D45-71D6-43AA-A94E-8431D26100DC}" destId="{730CC43D-2EB5-46B9-9C0E-9AF663E9B3F1}" srcOrd="1" destOrd="0" presId="urn:microsoft.com/office/officeart/2018/2/layout/IconVerticalSolidList"/>
    <dgm:cxn modelId="{96E1C601-A4B8-446F-BAA9-8C9B5A942C7A}" type="presParOf" srcId="{75DC9D45-71D6-43AA-A94E-8431D26100DC}" destId="{BED011B0-30ED-4B73-A498-B2175D94C95E}" srcOrd="2" destOrd="0" presId="urn:microsoft.com/office/officeart/2018/2/layout/IconVerticalSolidList"/>
    <dgm:cxn modelId="{B5111BFA-3BCC-481A-9101-8060119CB4C4}" type="presParOf" srcId="{75DC9D45-71D6-43AA-A94E-8431D26100DC}" destId="{CF030159-42B1-4F42-AD4D-DFDACF80019B}" srcOrd="3" destOrd="0" presId="urn:microsoft.com/office/officeart/2018/2/layout/IconVerticalSolidList"/>
    <dgm:cxn modelId="{334F940F-CB6F-4AAB-B98F-DB8F1ECD1A00}" type="presParOf" srcId="{A561F4B0-5922-4218-8D92-DB22E16FA8F0}" destId="{B07071A7-49BF-422F-99CC-4FA5D69CD70B}" srcOrd="1" destOrd="0" presId="urn:microsoft.com/office/officeart/2018/2/layout/IconVerticalSolidList"/>
    <dgm:cxn modelId="{F9BF3FF9-A19D-43E3-B0B7-7DB6D41D503D}" type="presParOf" srcId="{A561F4B0-5922-4218-8D92-DB22E16FA8F0}" destId="{B2C0D7AB-7A3F-408D-8EEB-213C1B8C4396}" srcOrd="2" destOrd="0" presId="urn:microsoft.com/office/officeart/2018/2/layout/IconVerticalSolidList"/>
    <dgm:cxn modelId="{955E4A9C-5475-465E-9ED7-C852896D0A56}" type="presParOf" srcId="{B2C0D7AB-7A3F-408D-8EEB-213C1B8C4396}" destId="{8A7E7605-FAEA-4174-88E7-E1332519C8CC}" srcOrd="0" destOrd="0" presId="urn:microsoft.com/office/officeart/2018/2/layout/IconVerticalSolidList"/>
    <dgm:cxn modelId="{E256B180-E434-4F7F-AC9E-776B37D1FDD6}" type="presParOf" srcId="{B2C0D7AB-7A3F-408D-8EEB-213C1B8C4396}" destId="{F43C5CB7-B51B-48E7-B2D0-5C0BD0C86FC8}" srcOrd="1" destOrd="0" presId="urn:microsoft.com/office/officeart/2018/2/layout/IconVerticalSolidList"/>
    <dgm:cxn modelId="{7B33AF5A-C1D6-4233-8B4C-068EB84D2EA2}" type="presParOf" srcId="{B2C0D7AB-7A3F-408D-8EEB-213C1B8C4396}" destId="{AD234843-1FAB-4477-A182-69D3BC1DA5C6}" srcOrd="2" destOrd="0" presId="urn:microsoft.com/office/officeart/2018/2/layout/IconVerticalSolidList"/>
    <dgm:cxn modelId="{C7CBCF50-B1CF-4068-BD7F-A663872F7DA8}" type="presParOf" srcId="{B2C0D7AB-7A3F-408D-8EEB-213C1B8C4396}" destId="{EEC41638-9AC5-4995-8B3B-3E8E215B2431}" srcOrd="3" destOrd="0" presId="urn:microsoft.com/office/officeart/2018/2/layout/IconVerticalSolidList"/>
    <dgm:cxn modelId="{A1E617EC-96F9-4929-853D-3DE969A03915}" type="presParOf" srcId="{A561F4B0-5922-4218-8D92-DB22E16FA8F0}" destId="{9E0820E0-97F1-4B6F-BE4C-7C9468EC4C2B}" srcOrd="3" destOrd="0" presId="urn:microsoft.com/office/officeart/2018/2/layout/IconVerticalSolidList"/>
    <dgm:cxn modelId="{398302CC-EDF7-4108-AB56-BBA9DAB05878}" type="presParOf" srcId="{A561F4B0-5922-4218-8D92-DB22E16FA8F0}" destId="{9A4B7AA1-8B4C-4412-8921-C70AAFB3D241}" srcOrd="4" destOrd="0" presId="urn:microsoft.com/office/officeart/2018/2/layout/IconVerticalSolidList"/>
    <dgm:cxn modelId="{ED181BD7-4707-4EDE-851E-F8660C2FA2EC}" type="presParOf" srcId="{9A4B7AA1-8B4C-4412-8921-C70AAFB3D241}" destId="{62DEC664-D6BC-4444-B270-44D9C518C6C1}" srcOrd="0" destOrd="0" presId="urn:microsoft.com/office/officeart/2018/2/layout/IconVerticalSolidList"/>
    <dgm:cxn modelId="{CE089733-13DF-4D1A-B44E-D51B0C85D312}" type="presParOf" srcId="{9A4B7AA1-8B4C-4412-8921-C70AAFB3D241}" destId="{AD662E4E-30E3-4F80-BB60-8261B3E1EFBB}" srcOrd="1" destOrd="0" presId="urn:microsoft.com/office/officeart/2018/2/layout/IconVerticalSolidList"/>
    <dgm:cxn modelId="{37AD7F19-E675-4AA7-B3EC-6A9C20B8A687}" type="presParOf" srcId="{9A4B7AA1-8B4C-4412-8921-C70AAFB3D241}" destId="{9BE49AA3-53CD-423F-A161-42B0137E392A}" srcOrd="2" destOrd="0" presId="urn:microsoft.com/office/officeart/2018/2/layout/IconVerticalSolidList"/>
    <dgm:cxn modelId="{E0BF43C7-F3BC-44C8-B1FB-163255970E91}" type="presParOf" srcId="{9A4B7AA1-8B4C-4412-8921-C70AAFB3D241}" destId="{CBD98514-6976-4F3C-AD32-E4698F944316}" srcOrd="3" destOrd="0" presId="urn:microsoft.com/office/officeart/2018/2/layout/IconVerticalSolidList"/>
    <dgm:cxn modelId="{0CEDF404-58DF-46C4-AE3D-1D0262DB092A}" type="presParOf" srcId="{A561F4B0-5922-4218-8D92-DB22E16FA8F0}" destId="{4BDE18AB-A8FF-4055-9B3A-A17FBE50CFD1}" srcOrd="5" destOrd="0" presId="urn:microsoft.com/office/officeart/2018/2/layout/IconVerticalSolidList"/>
    <dgm:cxn modelId="{9D91BE52-8139-45A3-B668-B5F8AA323A99}" type="presParOf" srcId="{A561F4B0-5922-4218-8D92-DB22E16FA8F0}" destId="{2F2E026A-E2BA-42D0-9747-3FBC54D3D7BB}" srcOrd="6" destOrd="0" presId="urn:microsoft.com/office/officeart/2018/2/layout/IconVerticalSolidList"/>
    <dgm:cxn modelId="{7B48036A-E817-436D-A21A-330FC32E56D4}" type="presParOf" srcId="{2F2E026A-E2BA-42D0-9747-3FBC54D3D7BB}" destId="{3BD123EB-67A2-43B6-880F-C5460068C71E}" srcOrd="0" destOrd="0" presId="urn:microsoft.com/office/officeart/2018/2/layout/IconVerticalSolidList"/>
    <dgm:cxn modelId="{B13B1973-7CC1-4C19-AA2A-6F596956E200}" type="presParOf" srcId="{2F2E026A-E2BA-42D0-9747-3FBC54D3D7BB}" destId="{0A3500ED-31DA-4D92-9FF8-69E7151580DD}" srcOrd="1" destOrd="0" presId="urn:microsoft.com/office/officeart/2018/2/layout/IconVerticalSolidList"/>
    <dgm:cxn modelId="{97940914-DA7A-4975-8812-5D62BA3F16FD}" type="presParOf" srcId="{2F2E026A-E2BA-42D0-9747-3FBC54D3D7BB}" destId="{7BE7FC55-5CB0-49CA-BAB9-5858CC9D4ADB}" srcOrd="2" destOrd="0" presId="urn:microsoft.com/office/officeart/2018/2/layout/IconVerticalSolidList"/>
    <dgm:cxn modelId="{808166EC-DFB5-4C70-8820-10FE1AB1C6D2}" type="presParOf" srcId="{2F2E026A-E2BA-42D0-9747-3FBC54D3D7BB}" destId="{4B46AD72-4B76-484C-B4E1-E750E42A71A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E9AB0-F32C-439E-BA36-D69FBDD6C393}">
      <dsp:nvSpPr>
        <dsp:cNvPr id="0" name=""/>
        <dsp:cNvSpPr/>
      </dsp:nvSpPr>
      <dsp:spPr>
        <a:xfrm>
          <a:off x="0" y="2066"/>
          <a:ext cx="6628804" cy="1047462"/>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0CC43D-2EB5-46B9-9C0E-9AF663E9B3F1}">
      <dsp:nvSpPr>
        <dsp:cNvPr id="0" name=""/>
        <dsp:cNvSpPr/>
      </dsp:nvSpPr>
      <dsp:spPr>
        <a:xfrm>
          <a:off x="316857" y="237745"/>
          <a:ext cx="576104" cy="5761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030159-42B1-4F42-AD4D-DFDACF80019B}">
      <dsp:nvSpPr>
        <dsp:cNvPr id="0" name=""/>
        <dsp:cNvSpPr/>
      </dsp:nvSpPr>
      <dsp:spPr>
        <a:xfrm>
          <a:off x="1209819" y="2066"/>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lvl="0" algn="l" defTabSz="977900">
            <a:lnSpc>
              <a:spcPct val="100000"/>
            </a:lnSpc>
            <a:spcBef>
              <a:spcPct val="0"/>
            </a:spcBef>
            <a:spcAft>
              <a:spcPct val="35000"/>
            </a:spcAft>
          </a:pPr>
          <a:r>
            <a:rPr lang="en-GB" sz="2200" kern="1200" dirty="0"/>
            <a:t>Care Homes and Activity Centres</a:t>
          </a:r>
        </a:p>
      </dsp:txBody>
      <dsp:txXfrm>
        <a:off x="1209819" y="2066"/>
        <a:ext cx="5418984" cy="1047462"/>
      </dsp:txXfrm>
    </dsp:sp>
    <dsp:sp modelId="{8A7E7605-FAEA-4174-88E7-E1332519C8CC}">
      <dsp:nvSpPr>
        <dsp:cNvPr id="0" name=""/>
        <dsp:cNvSpPr/>
      </dsp:nvSpPr>
      <dsp:spPr>
        <a:xfrm>
          <a:off x="0" y="1311395"/>
          <a:ext cx="6628804" cy="1047462"/>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3C5CB7-B51B-48E7-B2D0-5C0BD0C86FC8}">
      <dsp:nvSpPr>
        <dsp:cNvPr id="0" name=""/>
        <dsp:cNvSpPr/>
      </dsp:nvSpPr>
      <dsp:spPr>
        <a:xfrm>
          <a:off x="316857" y="1547074"/>
          <a:ext cx="576104" cy="576104"/>
        </a:xfrm>
        <a:prstGeom prst="rect">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C41638-9AC5-4995-8B3B-3E8E215B2431}">
      <dsp:nvSpPr>
        <dsp:cNvPr id="0" name=""/>
        <dsp:cNvSpPr/>
      </dsp:nvSpPr>
      <dsp:spPr>
        <a:xfrm>
          <a:off x="1209819" y="1311395"/>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lvl="0" algn="l" defTabSz="977900">
            <a:lnSpc>
              <a:spcPct val="100000"/>
            </a:lnSpc>
            <a:spcBef>
              <a:spcPct val="0"/>
            </a:spcBef>
            <a:spcAft>
              <a:spcPct val="35000"/>
            </a:spcAft>
          </a:pPr>
          <a:r>
            <a:rPr lang="en-GB" sz="2200" kern="1200"/>
            <a:t>Corporate Events</a:t>
          </a:r>
          <a:endParaRPr lang="en-US" sz="2200" kern="1200"/>
        </a:p>
      </dsp:txBody>
      <dsp:txXfrm>
        <a:off x="1209819" y="1311395"/>
        <a:ext cx="5418984" cy="1047462"/>
      </dsp:txXfrm>
    </dsp:sp>
    <dsp:sp modelId="{62DEC664-D6BC-4444-B270-44D9C518C6C1}">
      <dsp:nvSpPr>
        <dsp:cNvPr id="0" name=""/>
        <dsp:cNvSpPr/>
      </dsp:nvSpPr>
      <dsp:spPr>
        <a:xfrm>
          <a:off x="0" y="2620723"/>
          <a:ext cx="6628804" cy="1047462"/>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662E4E-30E3-4F80-BB60-8261B3E1EFBB}">
      <dsp:nvSpPr>
        <dsp:cNvPr id="0" name=""/>
        <dsp:cNvSpPr/>
      </dsp:nvSpPr>
      <dsp:spPr>
        <a:xfrm>
          <a:off x="316857" y="2856402"/>
          <a:ext cx="576104" cy="57610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D98514-6976-4F3C-AD32-E4698F944316}">
      <dsp:nvSpPr>
        <dsp:cNvPr id="0" name=""/>
        <dsp:cNvSpPr/>
      </dsp:nvSpPr>
      <dsp:spPr>
        <a:xfrm>
          <a:off x="1209819" y="2620723"/>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lvl="0" algn="l" defTabSz="977900">
            <a:lnSpc>
              <a:spcPct val="100000"/>
            </a:lnSpc>
            <a:spcBef>
              <a:spcPct val="0"/>
            </a:spcBef>
            <a:spcAft>
              <a:spcPct val="35000"/>
            </a:spcAft>
          </a:pPr>
          <a:r>
            <a:rPr lang="en-GB" sz="2200" kern="1200"/>
            <a:t>Private Parties and Events</a:t>
          </a:r>
          <a:endParaRPr lang="en-US" sz="2200" kern="1200"/>
        </a:p>
      </dsp:txBody>
      <dsp:txXfrm>
        <a:off x="1209819" y="2620723"/>
        <a:ext cx="5418984" cy="1047462"/>
      </dsp:txXfrm>
    </dsp:sp>
    <dsp:sp modelId="{3BD123EB-67A2-43B6-880F-C5460068C71E}">
      <dsp:nvSpPr>
        <dsp:cNvPr id="0" name=""/>
        <dsp:cNvSpPr/>
      </dsp:nvSpPr>
      <dsp:spPr>
        <a:xfrm>
          <a:off x="0" y="3930051"/>
          <a:ext cx="6628804" cy="1047462"/>
        </a:xfrm>
        <a:prstGeom prst="roundRect">
          <a:avLst>
            <a:gd name="adj" fmla="val 1000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3500ED-31DA-4D92-9FF8-69E7151580DD}">
      <dsp:nvSpPr>
        <dsp:cNvPr id="0" name=""/>
        <dsp:cNvSpPr/>
      </dsp:nvSpPr>
      <dsp:spPr>
        <a:xfrm>
          <a:off x="316857" y="4165730"/>
          <a:ext cx="576104" cy="57610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B46AD72-4B76-484C-B4E1-E750E42A71A6}">
      <dsp:nvSpPr>
        <dsp:cNvPr id="0" name=""/>
        <dsp:cNvSpPr/>
      </dsp:nvSpPr>
      <dsp:spPr>
        <a:xfrm>
          <a:off x="1209819" y="3930051"/>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lvl="0" algn="l" defTabSz="977900">
            <a:lnSpc>
              <a:spcPct val="100000"/>
            </a:lnSpc>
            <a:spcBef>
              <a:spcPct val="0"/>
            </a:spcBef>
            <a:spcAft>
              <a:spcPct val="35000"/>
            </a:spcAft>
          </a:pPr>
          <a:r>
            <a:rPr lang="en-GB" sz="2200" kern="1200"/>
            <a:t>Headset Hire</a:t>
          </a:r>
          <a:endParaRPr lang="en-US" sz="2200" kern="1200"/>
        </a:p>
      </dsp:txBody>
      <dsp:txXfrm>
        <a:off x="1209819" y="3930051"/>
        <a:ext cx="5418984" cy="10474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5689D1-89AC-4D40-A16E-F4D1A297117F}"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25438-1144-411B-982E-3C50C242CC6A}" type="slidenum">
              <a:rPr lang="en-GB" smtClean="0"/>
              <a:t>‹#›</a:t>
            </a:fld>
            <a:endParaRPr lang="en-GB"/>
          </a:p>
        </p:txBody>
      </p:sp>
    </p:spTree>
    <p:extLst>
      <p:ext uri="{BB962C8B-B14F-4D97-AF65-F5344CB8AC3E}">
        <p14:creationId xmlns:p14="http://schemas.microsoft.com/office/powerpoint/2010/main" val="232677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5689D1-89AC-4D40-A16E-F4D1A297117F}"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25438-1144-411B-982E-3C50C242CC6A}" type="slidenum">
              <a:rPr lang="en-GB" smtClean="0"/>
              <a:t>‹#›</a:t>
            </a:fld>
            <a:endParaRPr lang="en-GB"/>
          </a:p>
        </p:txBody>
      </p:sp>
    </p:spTree>
    <p:extLst>
      <p:ext uri="{BB962C8B-B14F-4D97-AF65-F5344CB8AC3E}">
        <p14:creationId xmlns:p14="http://schemas.microsoft.com/office/powerpoint/2010/main" val="78898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5689D1-89AC-4D40-A16E-F4D1A297117F}"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25438-1144-411B-982E-3C50C242CC6A}"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23733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5689D1-89AC-4D40-A16E-F4D1A297117F}"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25438-1144-411B-982E-3C50C242CC6A}" type="slidenum">
              <a:rPr lang="en-GB" smtClean="0"/>
              <a:t>‹#›</a:t>
            </a:fld>
            <a:endParaRPr lang="en-GB"/>
          </a:p>
        </p:txBody>
      </p:sp>
    </p:spTree>
    <p:extLst>
      <p:ext uri="{BB962C8B-B14F-4D97-AF65-F5344CB8AC3E}">
        <p14:creationId xmlns:p14="http://schemas.microsoft.com/office/powerpoint/2010/main" val="2049673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5689D1-89AC-4D40-A16E-F4D1A297117F}"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25438-1144-411B-982E-3C50C242CC6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16860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5689D1-89AC-4D40-A16E-F4D1A297117F}"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25438-1144-411B-982E-3C50C242CC6A}" type="slidenum">
              <a:rPr lang="en-GB" smtClean="0"/>
              <a:t>‹#›</a:t>
            </a:fld>
            <a:endParaRPr lang="en-GB"/>
          </a:p>
        </p:txBody>
      </p:sp>
    </p:spTree>
    <p:extLst>
      <p:ext uri="{BB962C8B-B14F-4D97-AF65-F5344CB8AC3E}">
        <p14:creationId xmlns:p14="http://schemas.microsoft.com/office/powerpoint/2010/main" val="153802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5689D1-89AC-4D40-A16E-F4D1A297117F}"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25438-1144-411B-982E-3C50C242CC6A}" type="slidenum">
              <a:rPr lang="en-GB" smtClean="0"/>
              <a:t>‹#›</a:t>
            </a:fld>
            <a:endParaRPr lang="en-GB"/>
          </a:p>
        </p:txBody>
      </p:sp>
    </p:spTree>
    <p:extLst>
      <p:ext uri="{BB962C8B-B14F-4D97-AF65-F5344CB8AC3E}">
        <p14:creationId xmlns:p14="http://schemas.microsoft.com/office/powerpoint/2010/main" val="1047257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5689D1-89AC-4D40-A16E-F4D1A297117F}"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25438-1144-411B-982E-3C50C242CC6A}" type="slidenum">
              <a:rPr lang="en-GB" smtClean="0"/>
              <a:t>‹#›</a:t>
            </a:fld>
            <a:endParaRPr lang="en-GB"/>
          </a:p>
        </p:txBody>
      </p:sp>
    </p:spTree>
    <p:extLst>
      <p:ext uri="{BB962C8B-B14F-4D97-AF65-F5344CB8AC3E}">
        <p14:creationId xmlns:p14="http://schemas.microsoft.com/office/powerpoint/2010/main" val="101525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5689D1-89AC-4D40-A16E-F4D1A297117F}"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25438-1144-411B-982E-3C50C242CC6A}" type="slidenum">
              <a:rPr lang="en-GB" smtClean="0"/>
              <a:t>‹#›</a:t>
            </a:fld>
            <a:endParaRPr lang="en-GB"/>
          </a:p>
        </p:txBody>
      </p:sp>
    </p:spTree>
    <p:extLst>
      <p:ext uri="{BB962C8B-B14F-4D97-AF65-F5344CB8AC3E}">
        <p14:creationId xmlns:p14="http://schemas.microsoft.com/office/powerpoint/2010/main" val="405886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5689D1-89AC-4D40-A16E-F4D1A297117F}" type="datetimeFigureOut">
              <a:rPr lang="en-GB" smtClean="0"/>
              <a:t>02/10/2019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025438-1144-411B-982E-3C50C242CC6A}" type="slidenum">
              <a:rPr lang="en-GB" smtClean="0"/>
              <a:t>‹#›</a:t>
            </a:fld>
            <a:endParaRPr lang="en-GB"/>
          </a:p>
        </p:txBody>
      </p:sp>
    </p:spTree>
    <p:extLst>
      <p:ext uri="{BB962C8B-B14F-4D97-AF65-F5344CB8AC3E}">
        <p14:creationId xmlns:p14="http://schemas.microsoft.com/office/powerpoint/2010/main" val="169069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5689D1-89AC-4D40-A16E-F4D1A297117F}"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025438-1144-411B-982E-3C50C242CC6A}" type="slidenum">
              <a:rPr lang="en-GB" smtClean="0"/>
              <a:t>‹#›</a:t>
            </a:fld>
            <a:endParaRPr lang="en-GB"/>
          </a:p>
        </p:txBody>
      </p:sp>
    </p:spTree>
    <p:extLst>
      <p:ext uri="{BB962C8B-B14F-4D97-AF65-F5344CB8AC3E}">
        <p14:creationId xmlns:p14="http://schemas.microsoft.com/office/powerpoint/2010/main" val="678492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5689D1-89AC-4D40-A16E-F4D1A297117F}" type="datetimeFigureOut">
              <a:rPr lang="en-GB" smtClean="0"/>
              <a:t>02/10/2019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025438-1144-411B-982E-3C50C242CC6A}" type="slidenum">
              <a:rPr lang="en-GB" smtClean="0"/>
              <a:t>‹#›</a:t>
            </a:fld>
            <a:endParaRPr lang="en-GB"/>
          </a:p>
        </p:txBody>
      </p:sp>
    </p:spTree>
    <p:extLst>
      <p:ext uri="{BB962C8B-B14F-4D97-AF65-F5344CB8AC3E}">
        <p14:creationId xmlns:p14="http://schemas.microsoft.com/office/powerpoint/2010/main" val="300991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5689D1-89AC-4D40-A16E-F4D1A297117F}" type="datetimeFigureOut">
              <a:rPr lang="en-GB" smtClean="0"/>
              <a:t>02/10/2019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025438-1144-411B-982E-3C50C242CC6A}" type="slidenum">
              <a:rPr lang="en-GB" smtClean="0"/>
              <a:t>‹#›</a:t>
            </a:fld>
            <a:endParaRPr lang="en-GB"/>
          </a:p>
        </p:txBody>
      </p:sp>
    </p:spTree>
    <p:extLst>
      <p:ext uri="{BB962C8B-B14F-4D97-AF65-F5344CB8AC3E}">
        <p14:creationId xmlns:p14="http://schemas.microsoft.com/office/powerpoint/2010/main" val="3265674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689D1-89AC-4D40-A16E-F4D1A297117F}" type="datetimeFigureOut">
              <a:rPr lang="en-GB" smtClean="0"/>
              <a:t>02/10/2019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025438-1144-411B-982E-3C50C242CC6A}" type="slidenum">
              <a:rPr lang="en-GB" smtClean="0"/>
              <a:t>‹#›</a:t>
            </a:fld>
            <a:endParaRPr lang="en-GB"/>
          </a:p>
        </p:txBody>
      </p:sp>
    </p:spTree>
    <p:extLst>
      <p:ext uri="{BB962C8B-B14F-4D97-AF65-F5344CB8AC3E}">
        <p14:creationId xmlns:p14="http://schemas.microsoft.com/office/powerpoint/2010/main" val="172711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5689D1-89AC-4D40-A16E-F4D1A297117F}"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025438-1144-411B-982E-3C50C242CC6A}" type="slidenum">
              <a:rPr lang="en-GB" smtClean="0"/>
              <a:t>‹#›</a:t>
            </a:fld>
            <a:endParaRPr lang="en-GB"/>
          </a:p>
        </p:txBody>
      </p:sp>
    </p:spTree>
    <p:extLst>
      <p:ext uri="{BB962C8B-B14F-4D97-AF65-F5344CB8AC3E}">
        <p14:creationId xmlns:p14="http://schemas.microsoft.com/office/powerpoint/2010/main" val="412998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5689D1-89AC-4D40-A16E-F4D1A297117F}" type="datetimeFigureOut">
              <a:rPr lang="en-GB" smtClean="0"/>
              <a:t>02/10/2019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025438-1144-411B-982E-3C50C242CC6A}" type="slidenum">
              <a:rPr lang="en-GB" smtClean="0"/>
              <a:t>‹#›</a:t>
            </a:fld>
            <a:endParaRPr lang="en-GB"/>
          </a:p>
        </p:txBody>
      </p:sp>
    </p:spTree>
    <p:extLst>
      <p:ext uri="{BB962C8B-B14F-4D97-AF65-F5344CB8AC3E}">
        <p14:creationId xmlns:p14="http://schemas.microsoft.com/office/powerpoint/2010/main" val="4270022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5689D1-89AC-4D40-A16E-F4D1A297117F}" type="datetimeFigureOut">
              <a:rPr lang="en-GB" smtClean="0"/>
              <a:t>02/10/2019</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025438-1144-411B-982E-3C50C242CC6A}" type="slidenum">
              <a:rPr lang="en-GB" smtClean="0"/>
              <a:t>‹#›</a:t>
            </a:fld>
            <a:endParaRPr lang="en-GB"/>
          </a:p>
        </p:txBody>
      </p:sp>
    </p:spTree>
    <p:extLst>
      <p:ext uri="{BB962C8B-B14F-4D97-AF65-F5344CB8AC3E}">
        <p14:creationId xmlns:p14="http://schemas.microsoft.com/office/powerpoint/2010/main" val="475599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hyperlink" Target="https://www.facebook.com/bbcradiobristol/videos/47367287010616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ark@sweetresultfitness.co.uk"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www.sweetresultfitness.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529728-053B-4E8A-9161-D2A77F3EA950}"/>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3561" r="7310" b="-1"/>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xmlns="" id="{B1EFE362-56A4-461F-BBA9-C7E273B99876}"/>
              </a:ext>
            </a:extLst>
          </p:cNvPr>
          <p:cNvSpPr>
            <a:spLocks noGrp="1"/>
          </p:cNvSpPr>
          <p:nvPr>
            <p:ph type="title"/>
          </p:nvPr>
        </p:nvSpPr>
        <p:spPr>
          <a:xfrm>
            <a:off x="677333" y="609600"/>
            <a:ext cx="3851123" cy="1320800"/>
          </a:xfrm>
        </p:spPr>
        <p:txBody>
          <a:bodyPr>
            <a:normAutofit/>
          </a:bodyPr>
          <a:lstStyle/>
          <a:p>
            <a:r>
              <a:rPr lang="en-GB" dirty="0"/>
              <a:t>Who are Sweet Silent Disco?</a:t>
            </a:r>
          </a:p>
        </p:txBody>
      </p:sp>
      <p:sp>
        <p:nvSpPr>
          <p:cNvPr id="3" name="Content Placeholder 2">
            <a:extLst>
              <a:ext uri="{FF2B5EF4-FFF2-40B4-BE49-F238E27FC236}">
                <a16:creationId xmlns:a16="http://schemas.microsoft.com/office/drawing/2014/main" xmlns="" id="{78DC48D3-F3CD-4CD3-B27E-9323EB75423B}"/>
              </a:ext>
            </a:extLst>
          </p:cNvPr>
          <p:cNvSpPr>
            <a:spLocks noGrp="1"/>
          </p:cNvSpPr>
          <p:nvPr>
            <p:ph idx="1"/>
          </p:nvPr>
        </p:nvSpPr>
        <p:spPr>
          <a:xfrm>
            <a:off x="573488" y="1938866"/>
            <a:ext cx="4193246" cy="4583232"/>
          </a:xfrm>
        </p:spPr>
        <p:txBody>
          <a:bodyPr>
            <a:normAutofit fontScale="92500" lnSpcReduction="10000"/>
          </a:bodyPr>
          <a:lstStyle/>
          <a:p>
            <a:r>
              <a:rPr lang="en-GB" sz="2400" dirty="0">
                <a:solidFill>
                  <a:schemeClr val="accent3"/>
                </a:solidFill>
              </a:rPr>
              <a:t>Mark has recently worked as a fitness instructor and delivered Silent Disco Yoga classes</a:t>
            </a:r>
          </a:p>
          <a:p>
            <a:r>
              <a:rPr lang="en-GB" sz="2400" dirty="0">
                <a:solidFill>
                  <a:schemeClr val="accent3"/>
                </a:solidFill>
              </a:rPr>
              <a:t>Came across the idea of using the headset technology and power of music in different settings with a variety of groups of people</a:t>
            </a:r>
          </a:p>
          <a:p>
            <a:r>
              <a:rPr lang="en-GB" sz="2400" dirty="0">
                <a:solidFill>
                  <a:schemeClr val="accent3"/>
                </a:solidFill>
              </a:rPr>
              <a:t>We have now delivered over 200 sessions in care homes, activity centres, schools and private events</a:t>
            </a:r>
          </a:p>
        </p:txBody>
      </p:sp>
      <p:cxnSp>
        <p:nvCxnSpPr>
          <p:cNvPr id="10" name="Straight Connector 9">
            <a:extLst>
              <a:ext uri="{FF2B5EF4-FFF2-40B4-BE49-F238E27FC236}">
                <a16:creationId xmlns:a16="http://schemas.microsoft.com/office/drawing/2014/main" xmlns=""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xmlns=""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xmlns=""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xmlns=""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xmlns=""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xmlns=""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xmlns=""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xmlns=""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6781974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EDA079-0E53-4110-94FB-47179C7502F2}"/>
              </a:ext>
            </a:extLst>
          </p:cNvPr>
          <p:cNvSpPr>
            <a:spLocks noGrp="1"/>
          </p:cNvSpPr>
          <p:nvPr>
            <p:ph type="title"/>
          </p:nvPr>
        </p:nvSpPr>
        <p:spPr>
          <a:xfrm>
            <a:off x="5536734" y="609600"/>
            <a:ext cx="3737268" cy="1320800"/>
          </a:xfrm>
        </p:spPr>
        <p:txBody>
          <a:bodyPr>
            <a:normAutofit/>
          </a:bodyPr>
          <a:lstStyle/>
          <a:p>
            <a:r>
              <a:rPr lang="en-GB" dirty="0"/>
              <a:t>What do we do?</a:t>
            </a:r>
          </a:p>
        </p:txBody>
      </p:sp>
      <p:sp>
        <p:nvSpPr>
          <p:cNvPr id="3" name="Content Placeholder 2">
            <a:extLst>
              <a:ext uri="{FF2B5EF4-FFF2-40B4-BE49-F238E27FC236}">
                <a16:creationId xmlns:a16="http://schemas.microsoft.com/office/drawing/2014/main" xmlns="" id="{6DB6F2F9-DB81-4D9A-81B8-A6BFFC20AF25}"/>
              </a:ext>
            </a:extLst>
          </p:cNvPr>
          <p:cNvSpPr>
            <a:spLocks noGrp="1"/>
          </p:cNvSpPr>
          <p:nvPr>
            <p:ph idx="1"/>
          </p:nvPr>
        </p:nvSpPr>
        <p:spPr>
          <a:xfrm>
            <a:off x="5266713" y="1581151"/>
            <a:ext cx="4858362" cy="4895850"/>
          </a:xfrm>
        </p:spPr>
        <p:txBody>
          <a:bodyPr>
            <a:normAutofit/>
          </a:bodyPr>
          <a:lstStyle/>
          <a:p>
            <a:r>
              <a:rPr lang="en-GB" sz="2400" dirty="0">
                <a:solidFill>
                  <a:schemeClr val="accent3"/>
                </a:solidFill>
              </a:rPr>
              <a:t>A unique and immersive experience</a:t>
            </a:r>
          </a:p>
          <a:p>
            <a:r>
              <a:rPr lang="en-GB" sz="2400" dirty="0">
                <a:solidFill>
                  <a:schemeClr val="accent3"/>
                </a:solidFill>
              </a:rPr>
              <a:t>All participants wear a wireless headset and listen to a custom playlist of music</a:t>
            </a:r>
          </a:p>
          <a:p>
            <a:r>
              <a:rPr lang="en-GB" sz="2400" dirty="0">
                <a:solidFill>
                  <a:schemeClr val="accent3"/>
                </a:solidFill>
              </a:rPr>
              <a:t>Interaction with the facilitator through the headsets</a:t>
            </a:r>
          </a:p>
          <a:p>
            <a:r>
              <a:rPr lang="en-GB" sz="2400" dirty="0">
                <a:solidFill>
                  <a:schemeClr val="accent3"/>
                </a:solidFill>
              </a:rPr>
              <a:t>Props and lighting used for a great atmosphere!</a:t>
            </a:r>
          </a:p>
          <a:p>
            <a:r>
              <a:rPr lang="en-GB" sz="2400" dirty="0">
                <a:solidFill>
                  <a:schemeClr val="accent3"/>
                </a:solidFill>
              </a:rPr>
              <a:t>Themed discos available – e.g. Christmas, Summer, Valentines</a:t>
            </a:r>
          </a:p>
        </p:txBody>
      </p:sp>
      <p:sp>
        <p:nvSpPr>
          <p:cNvPr id="10" name="Isosceles Triangle 9">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8521473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ED5E21-AF76-4CBE-8EC0-DF837D07FF3B}"/>
              </a:ext>
            </a:extLst>
          </p:cNvPr>
          <p:cNvSpPr>
            <a:spLocks noGrp="1"/>
          </p:cNvSpPr>
          <p:nvPr>
            <p:ph type="title"/>
          </p:nvPr>
        </p:nvSpPr>
        <p:spPr>
          <a:xfrm>
            <a:off x="5536734" y="609600"/>
            <a:ext cx="3737268" cy="1320800"/>
          </a:xfrm>
        </p:spPr>
        <p:txBody>
          <a:bodyPr>
            <a:normAutofit/>
          </a:bodyPr>
          <a:lstStyle/>
          <a:p>
            <a:r>
              <a:rPr lang="en-GB" dirty="0"/>
              <a:t>What are the benefits?</a:t>
            </a:r>
          </a:p>
        </p:txBody>
      </p:sp>
      <p:sp>
        <p:nvSpPr>
          <p:cNvPr id="3" name="Content Placeholder 2">
            <a:extLst>
              <a:ext uri="{FF2B5EF4-FFF2-40B4-BE49-F238E27FC236}">
                <a16:creationId xmlns:a16="http://schemas.microsoft.com/office/drawing/2014/main" xmlns="" id="{C042FA06-2754-4061-BDB4-F8364C8D9A66}"/>
              </a:ext>
            </a:extLst>
          </p:cNvPr>
          <p:cNvSpPr>
            <a:spLocks noGrp="1"/>
          </p:cNvSpPr>
          <p:nvPr>
            <p:ph idx="1"/>
          </p:nvPr>
        </p:nvSpPr>
        <p:spPr>
          <a:xfrm>
            <a:off x="5247663" y="2160589"/>
            <a:ext cx="4401162" cy="4173536"/>
          </a:xfrm>
        </p:spPr>
        <p:txBody>
          <a:bodyPr>
            <a:normAutofit/>
          </a:bodyPr>
          <a:lstStyle/>
          <a:p>
            <a:r>
              <a:rPr lang="en-GB" sz="2400" dirty="0">
                <a:solidFill>
                  <a:schemeClr val="accent3"/>
                </a:solidFill>
              </a:rPr>
              <a:t>Engaging and fun activity</a:t>
            </a:r>
          </a:p>
          <a:p>
            <a:r>
              <a:rPr lang="en-GB" sz="2400" dirty="0">
                <a:solidFill>
                  <a:schemeClr val="accent3"/>
                </a:solidFill>
              </a:rPr>
              <a:t>A form of light and music therapy</a:t>
            </a:r>
          </a:p>
          <a:p>
            <a:r>
              <a:rPr lang="en-GB" sz="2400" dirty="0">
                <a:solidFill>
                  <a:schemeClr val="accent3"/>
                </a:solidFill>
              </a:rPr>
              <a:t>Particularly beneficial to people with dementia</a:t>
            </a:r>
          </a:p>
          <a:p>
            <a:r>
              <a:rPr lang="en-GB" sz="2400" dirty="0">
                <a:solidFill>
                  <a:schemeClr val="accent3"/>
                </a:solidFill>
              </a:rPr>
              <a:t>Enjoyable for people with a wide range of needs</a:t>
            </a:r>
          </a:p>
          <a:p>
            <a:r>
              <a:rPr lang="en-GB" sz="2400" dirty="0">
                <a:solidFill>
                  <a:schemeClr val="accent3"/>
                </a:solidFill>
              </a:rPr>
              <a:t>Gentle form of exercise</a:t>
            </a:r>
          </a:p>
        </p:txBody>
      </p:sp>
      <p:sp>
        <p:nvSpPr>
          <p:cNvPr id="10" name="Isosceles Triangle 9">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3039902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9AFADDF-8F16-495B-9E47-F2DD7B099305}"/>
              </a:ext>
            </a:extLst>
          </p:cNvPr>
          <p:cNvSpPr>
            <a:spLocks noGrp="1"/>
          </p:cNvSpPr>
          <p:nvPr>
            <p:ph idx="1"/>
          </p:nvPr>
        </p:nvSpPr>
        <p:spPr>
          <a:xfrm>
            <a:off x="175847" y="766690"/>
            <a:ext cx="9558996" cy="5063657"/>
          </a:xfrm>
        </p:spPr>
        <p:txBody>
          <a:bodyPr>
            <a:normAutofit lnSpcReduction="10000"/>
          </a:bodyPr>
          <a:lstStyle/>
          <a:p>
            <a:r>
              <a:rPr lang="en-GB" sz="2400" i="1" dirty="0">
                <a:solidFill>
                  <a:schemeClr val="accent3"/>
                </a:solidFill>
              </a:rPr>
              <a:t>“Dementia often means that the person becomes locked away in their own world. Music can break into this world and free them to experience positive memories, often joining in by singing along and moving or swaying in time to the music. This benefit usually lasts after the music has stopped and can contribute to the overall wellbeing of people with more advanced dementia when other forms of communication  do not. Feeling part of a community again is very positive.” </a:t>
            </a:r>
            <a:r>
              <a:rPr lang="en-GB" sz="2400" i="1" dirty="0">
                <a:solidFill>
                  <a:schemeClr val="accent1"/>
                </a:solidFill>
              </a:rPr>
              <a:t>- </a:t>
            </a:r>
            <a:r>
              <a:rPr lang="en-GB" sz="2400" dirty="0">
                <a:solidFill>
                  <a:schemeClr val="accent1"/>
                </a:solidFill>
              </a:rPr>
              <a:t>Dr Judy Haworth, Dementia Specialist, Bristol NHS Trust </a:t>
            </a:r>
          </a:p>
          <a:p>
            <a:r>
              <a:rPr lang="en-GB" sz="2400" i="1" dirty="0">
                <a:solidFill>
                  <a:schemeClr val="accent3"/>
                </a:solidFill>
              </a:rPr>
              <a:t>“Silent disco is a really innovative approach with the potential to improve health and wellbeing in people with dementia through increasing physical activity and social interaction”.</a:t>
            </a:r>
            <a:r>
              <a:rPr lang="en-GB" sz="2400" dirty="0">
                <a:solidFill>
                  <a:schemeClr val="accent1"/>
                </a:solidFill>
              </a:rPr>
              <a:t> - Dr Liz </a:t>
            </a:r>
            <a:r>
              <a:rPr lang="en-GB" sz="2400" dirty="0" err="1">
                <a:solidFill>
                  <a:schemeClr val="accent1"/>
                </a:solidFill>
              </a:rPr>
              <a:t>Coulthard</a:t>
            </a:r>
            <a:r>
              <a:rPr lang="en-GB" sz="2400" dirty="0">
                <a:solidFill>
                  <a:schemeClr val="accent1"/>
                </a:solidFill>
              </a:rPr>
              <a:t>, Consultant Senior Lecturer, Dementia &amp; Cognitive Neuroscience.</a:t>
            </a:r>
          </a:p>
        </p:txBody>
      </p:sp>
    </p:spTree>
    <p:extLst>
      <p:ext uri="{BB962C8B-B14F-4D97-AF65-F5344CB8AC3E}">
        <p14:creationId xmlns:p14="http://schemas.microsoft.com/office/powerpoint/2010/main" val="11342331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55AE6B0-AC9E-4167-806F-E9DB135FC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9267256-3454-4CC6-92E5-198BD148FD56}"/>
              </a:ext>
            </a:extLst>
          </p:cNvPr>
          <p:cNvSpPr>
            <a:spLocks noGrp="1"/>
          </p:cNvSpPr>
          <p:nvPr>
            <p:ph type="title"/>
          </p:nvPr>
        </p:nvSpPr>
        <p:spPr>
          <a:xfrm>
            <a:off x="652481" y="1382486"/>
            <a:ext cx="3547581" cy="4093028"/>
          </a:xfrm>
        </p:spPr>
        <p:txBody>
          <a:bodyPr anchor="ctr">
            <a:normAutofit/>
          </a:bodyPr>
          <a:lstStyle/>
          <a:p>
            <a:r>
              <a:rPr lang="en-GB" sz="4400" dirty="0"/>
              <a:t>What we offer</a:t>
            </a:r>
          </a:p>
        </p:txBody>
      </p:sp>
      <p:grpSp>
        <p:nvGrpSpPr>
          <p:cNvPr id="12" name="Group 11">
            <a:extLst>
              <a:ext uri="{FF2B5EF4-FFF2-40B4-BE49-F238E27FC236}">
                <a16:creationId xmlns:a16="http://schemas.microsoft.com/office/drawing/2014/main" xmlns=""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xmlns=""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xmlns=""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xmlns=""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xmlns=""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xmlns=""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xmlns=""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xmlns=""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xmlns=""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xmlns="" id="{87BD1F4E-A66D-4C06-86DA-8D56CA7A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8DF99F3E-91BC-464F-A214-DACB1C488455}"/>
              </a:ext>
            </a:extLst>
          </p:cNvPr>
          <p:cNvGraphicFramePr>
            <a:graphicFrameLocks noGrp="1"/>
          </p:cNvGraphicFramePr>
          <p:nvPr>
            <p:ph idx="1"/>
            <p:extLst>
              <p:ext uri="{D42A27DB-BD31-4B8C-83A1-F6EECF244321}">
                <p14:modId xmlns:p14="http://schemas.microsoft.com/office/powerpoint/2010/main" val="61522293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xmlns="" id="{DE44ED6F-F8CA-4776-BF8A-EC5D3B542C48}"/>
              </a:ext>
            </a:extLst>
          </p:cNvPr>
          <p:cNvSpPr txBox="1"/>
          <p:nvPr/>
        </p:nvSpPr>
        <p:spPr>
          <a:xfrm>
            <a:off x="4971011" y="6084916"/>
            <a:ext cx="6522720" cy="369332"/>
          </a:xfrm>
          <a:prstGeom prst="rect">
            <a:avLst/>
          </a:prstGeom>
          <a:noFill/>
        </p:spPr>
        <p:txBody>
          <a:bodyPr wrap="square" rtlCol="0">
            <a:spAutoFit/>
          </a:bodyPr>
          <a:lstStyle/>
          <a:p>
            <a:r>
              <a:rPr lang="en-GB" dirty="0"/>
              <a:t>Prices start from £85</a:t>
            </a:r>
          </a:p>
        </p:txBody>
      </p:sp>
    </p:spTree>
    <p:extLst>
      <p:ext uri="{BB962C8B-B14F-4D97-AF65-F5344CB8AC3E}">
        <p14:creationId xmlns:p14="http://schemas.microsoft.com/office/powerpoint/2010/main" val="352263457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B88A287-AFE7-4555-80E4-B0478581906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33853" y="4186896"/>
            <a:ext cx="3195187" cy="2396390"/>
          </a:xfrm>
        </p:spPr>
      </p:pic>
      <p:pic>
        <p:nvPicPr>
          <p:cNvPr id="7" name="Picture 6" descr="A couple of people posing for the camera&#10;&#10;Description automatically generated">
            <a:extLst>
              <a:ext uri="{FF2B5EF4-FFF2-40B4-BE49-F238E27FC236}">
                <a16:creationId xmlns:a16="http://schemas.microsoft.com/office/drawing/2014/main" xmlns="" id="{D5599C1C-6687-45F8-8F7A-B508D1FCA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164" y="509388"/>
            <a:ext cx="2160022" cy="2880029"/>
          </a:xfrm>
          <a:prstGeom prst="rect">
            <a:avLst/>
          </a:prstGeom>
        </p:spPr>
      </p:pic>
      <p:pic>
        <p:nvPicPr>
          <p:cNvPr id="11" name="Picture 10" descr="A group of people posing for the camera&#10;&#10;Description automatically generated">
            <a:extLst>
              <a:ext uri="{FF2B5EF4-FFF2-40B4-BE49-F238E27FC236}">
                <a16:creationId xmlns:a16="http://schemas.microsoft.com/office/drawing/2014/main" xmlns="" id="{76110EF9-D69D-40BB-8B60-3FEDFAC66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853" y="154713"/>
            <a:ext cx="2767472" cy="3689962"/>
          </a:xfrm>
          <a:prstGeom prst="rect">
            <a:avLst/>
          </a:prstGeom>
        </p:spPr>
      </p:pic>
      <p:pic>
        <p:nvPicPr>
          <p:cNvPr id="13" name="Picture 12" descr="A person standing in a kitchen&#10;&#10;Description automatically generated">
            <a:extLst>
              <a:ext uri="{FF2B5EF4-FFF2-40B4-BE49-F238E27FC236}">
                <a16:creationId xmlns:a16="http://schemas.microsoft.com/office/drawing/2014/main" xmlns="" id="{761C03C6-5D9D-4540-A431-1880871BCB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7613" y="509389"/>
            <a:ext cx="2160022" cy="2880029"/>
          </a:xfrm>
          <a:prstGeom prst="rect">
            <a:avLst/>
          </a:prstGeom>
        </p:spPr>
      </p:pic>
      <p:pic>
        <p:nvPicPr>
          <p:cNvPr id="17" name="Picture 16" descr="A group of people posing for the camera&#10;&#10;Description automatically generated">
            <a:extLst>
              <a:ext uri="{FF2B5EF4-FFF2-40B4-BE49-F238E27FC236}">
                <a16:creationId xmlns:a16="http://schemas.microsoft.com/office/drawing/2014/main" xmlns="" id="{0AEBA33B-23B3-49F1-993B-E0498D9314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4785" y="408065"/>
            <a:ext cx="4171948" cy="3128961"/>
          </a:xfrm>
          <a:prstGeom prst="rect">
            <a:avLst/>
          </a:prstGeom>
        </p:spPr>
      </p:pic>
      <p:pic>
        <p:nvPicPr>
          <p:cNvPr id="19" name="Picture 18" descr="A picture containing indoor, sofa, person, wall&#10;&#10;Description automatically generated">
            <a:extLst>
              <a:ext uri="{FF2B5EF4-FFF2-40B4-BE49-F238E27FC236}">
                <a16:creationId xmlns:a16="http://schemas.microsoft.com/office/drawing/2014/main" xmlns="" id="{7A134E76-4A9E-4679-8E0B-51DBFF383E4E}"/>
              </a:ext>
            </a:extLst>
          </p:cNvPr>
          <p:cNvPicPr>
            <a:picLocks noChangeAspect="1"/>
          </p:cNvPicPr>
          <p:nvPr/>
        </p:nvPicPr>
        <p:blipFill rotWithShape="1">
          <a:blip r:embed="rId7">
            <a:extLst>
              <a:ext uri="{28A0092B-C50C-407E-A947-70E740481C1C}">
                <a14:useLocalDpi xmlns:a14="http://schemas.microsoft.com/office/drawing/2010/main" val="0"/>
              </a:ext>
            </a:extLst>
          </a:blip>
          <a:srcRect l="13916" t="7829" r="14743" b="-856"/>
          <a:stretch/>
        </p:blipFill>
        <p:spPr>
          <a:xfrm>
            <a:off x="8483737" y="3843768"/>
            <a:ext cx="3553092" cy="2606167"/>
          </a:xfrm>
          <a:prstGeom prst="rect">
            <a:avLst/>
          </a:prstGeom>
        </p:spPr>
      </p:pic>
      <p:pic>
        <p:nvPicPr>
          <p:cNvPr id="21" name="Picture 20">
            <a:extLst>
              <a:ext uri="{FF2B5EF4-FFF2-40B4-BE49-F238E27FC236}">
                <a16:creationId xmlns:a16="http://schemas.microsoft.com/office/drawing/2014/main" xmlns="" id="{747F5F82-5AAC-4BE9-8654-BB72AD50D57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39940" y="3537026"/>
            <a:ext cx="4171948" cy="3128962"/>
          </a:xfrm>
          <a:prstGeom prst="rect">
            <a:avLst/>
          </a:prstGeom>
        </p:spPr>
      </p:pic>
    </p:spTree>
    <p:extLst>
      <p:ext uri="{BB962C8B-B14F-4D97-AF65-F5344CB8AC3E}">
        <p14:creationId xmlns:p14="http://schemas.microsoft.com/office/powerpoint/2010/main" val="363874275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5BF3E6-CDF6-480A-BFDD-5DEEC9447B69}"/>
              </a:ext>
            </a:extLst>
          </p:cNvPr>
          <p:cNvSpPr>
            <a:spLocks noGrp="1"/>
          </p:cNvSpPr>
          <p:nvPr>
            <p:ph type="title"/>
          </p:nvPr>
        </p:nvSpPr>
        <p:spPr/>
        <p:txBody>
          <a:bodyPr/>
          <a:lstStyle/>
          <a:p>
            <a:r>
              <a:rPr lang="en-GB" dirty="0"/>
              <a:t>Sweet Silent Disco in action</a:t>
            </a:r>
          </a:p>
        </p:txBody>
      </p:sp>
      <p:sp>
        <p:nvSpPr>
          <p:cNvPr id="3" name="Content Placeholder 2">
            <a:extLst>
              <a:ext uri="{FF2B5EF4-FFF2-40B4-BE49-F238E27FC236}">
                <a16:creationId xmlns:a16="http://schemas.microsoft.com/office/drawing/2014/main" xmlns="" id="{3655C22A-B9C7-48F5-81AF-5805C240E971}"/>
              </a:ext>
            </a:extLst>
          </p:cNvPr>
          <p:cNvSpPr>
            <a:spLocks noGrp="1"/>
          </p:cNvSpPr>
          <p:nvPr>
            <p:ph idx="1"/>
          </p:nvPr>
        </p:nvSpPr>
        <p:spPr/>
        <p:txBody>
          <a:bodyPr/>
          <a:lstStyle/>
          <a:p>
            <a:r>
              <a:rPr lang="en-GB" dirty="0">
                <a:hlinkClick r:id="rId2"/>
              </a:rPr>
              <a:t>BBC Radio Bristol Video</a:t>
            </a:r>
            <a:endParaRPr lang="en-GB" dirty="0"/>
          </a:p>
        </p:txBody>
      </p:sp>
    </p:spTree>
    <p:extLst>
      <p:ext uri="{BB962C8B-B14F-4D97-AF65-F5344CB8AC3E}">
        <p14:creationId xmlns:p14="http://schemas.microsoft.com/office/powerpoint/2010/main" val="242620205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742A38F-A385-45D2-A74E-9D8B331FB7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607" r="2549" b="4631"/>
          <a:stretch/>
        </p:blipFill>
        <p:spPr>
          <a:xfrm>
            <a:off x="475799" y="1690908"/>
            <a:ext cx="4352713" cy="3785967"/>
          </a:xfrm>
          <a:prstGeom prst="rect">
            <a:avLst/>
          </a:prstGeom>
        </p:spPr>
      </p:pic>
      <p:sp>
        <p:nvSpPr>
          <p:cNvPr id="2" name="TextBox 1">
            <a:extLst>
              <a:ext uri="{FF2B5EF4-FFF2-40B4-BE49-F238E27FC236}">
                <a16:creationId xmlns:a16="http://schemas.microsoft.com/office/drawing/2014/main" xmlns="" id="{CF4D5E25-FB28-4176-85F4-631BB75A75F3}"/>
              </a:ext>
            </a:extLst>
          </p:cNvPr>
          <p:cNvSpPr txBox="1"/>
          <p:nvPr/>
        </p:nvSpPr>
        <p:spPr>
          <a:xfrm>
            <a:off x="5023339" y="1962509"/>
            <a:ext cx="5124450" cy="2932982"/>
          </a:xfrm>
          <a:prstGeom prst="rect">
            <a:avLst/>
          </a:prstGeom>
          <a:noFill/>
        </p:spPr>
        <p:txBody>
          <a:bodyPr wrap="square" rtlCol="0">
            <a:spAutoFit/>
          </a:bodyPr>
          <a:lstStyle/>
          <a:p>
            <a:pPr>
              <a:lnSpc>
                <a:spcPct val="200000"/>
              </a:lnSpc>
            </a:pPr>
            <a:r>
              <a:rPr lang="en-GB" sz="2400" dirty="0">
                <a:solidFill>
                  <a:schemeClr val="accent2"/>
                </a:solidFill>
              </a:rPr>
              <a:t>Mark Sweeting</a:t>
            </a:r>
          </a:p>
          <a:p>
            <a:pPr>
              <a:lnSpc>
                <a:spcPct val="200000"/>
              </a:lnSpc>
            </a:pPr>
            <a:r>
              <a:rPr lang="en-GB" sz="2400" dirty="0">
                <a:solidFill>
                  <a:schemeClr val="accent2"/>
                </a:solidFill>
                <a:hlinkClick r:id="rId3">
                  <a:extLst>
                    <a:ext uri="{A12FA001-AC4F-418D-AE19-62706E023703}">
                      <ahyp:hlinkClr xmlns:ahyp="http://schemas.microsoft.com/office/drawing/2018/hyperlinkcolor" xmlns="" val="tx"/>
                    </a:ext>
                  </a:extLst>
                </a:hlinkClick>
              </a:rPr>
              <a:t>mark@sweetresultfitness.co.uk</a:t>
            </a:r>
            <a:endParaRPr lang="en-GB" sz="2400" dirty="0">
              <a:solidFill>
                <a:schemeClr val="accent2"/>
              </a:solidFill>
            </a:endParaRPr>
          </a:p>
          <a:p>
            <a:pPr>
              <a:lnSpc>
                <a:spcPct val="200000"/>
              </a:lnSpc>
            </a:pPr>
            <a:r>
              <a:rPr lang="en-GB" sz="2400" dirty="0">
                <a:solidFill>
                  <a:schemeClr val="accent2"/>
                </a:solidFill>
                <a:hlinkClick r:id="rId4">
                  <a:extLst>
                    <a:ext uri="{A12FA001-AC4F-418D-AE19-62706E023703}">
                      <ahyp:hlinkClr xmlns:ahyp="http://schemas.microsoft.com/office/drawing/2018/hyperlinkcolor" xmlns="" val="tx"/>
                    </a:ext>
                  </a:extLst>
                </a:hlinkClick>
              </a:rPr>
              <a:t>www.sweetsilentdisco.co.uk</a:t>
            </a:r>
            <a:endParaRPr lang="en-GB" sz="2400" dirty="0">
              <a:solidFill>
                <a:schemeClr val="accent2"/>
              </a:solidFill>
            </a:endParaRPr>
          </a:p>
          <a:p>
            <a:pPr>
              <a:lnSpc>
                <a:spcPct val="200000"/>
              </a:lnSpc>
            </a:pPr>
            <a:r>
              <a:rPr lang="en-GB" sz="2400" dirty="0">
                <a:solidFill>
                  <a:schemeClr val="accent2"/>
                </a:solidFill>
              </a:rPr>
              <a:t>07412066876</a:t>
            </a:r>
          </a:p>
        </p:txBody>
      </p:sp>
    </p:spTree>
    <p:extLst>
      <p:ext uri="{BB962C8B-B14F-4D97-AF65-F5344CB8AC3E}">
        <p14:creationId xmlns:p14="http://schemas.microsoft.com/office/powerpoint/2010/main" val="3599752023"/>
      </p:ext>
    </p:extLst>
  </p:cSld>
  <p:clrMapOvr>
    <a:masterClrMapping/>
  </p:clrMapOvr>
  <p:transition spd="slow">
    <p:push dir="u"/>
  </p:transition>
</p:sld>
</file>

<file path=ppt/theme/theme1.xml><?xml version="1.0" encoding="utf-8"?>
<a:theme xmlns:a="http://schemas.openxmlformats.org/drawingml/2006/main" name="Facet">
  <a:themeElements>
    <a:clrScheme name="Custom 1">
      <a:dk1>
        <a:sysClr val="windowText" lastClr="000000"/>
      </a:dk1>
      <a:lt1>
        <a:srgbClr val="262626"/>
      </a:lt1>
      <a:dk2>
        <a:srgbClr val="44546A"/>
      </a:dk2>
      <a:lt2>
        <a:srgbClr val="E7E6E6"/>
      </a:lt2>
      <a:accent1>
        <a:srgbClr val="FDCB34"/>
      </a:accent1>
      <a:accent2>
        <a:srgbClr val="FFC30B"/>
      </a:accent2>
      <a:accent3>
        <a:srgbClr val="FFFFFF"/>
      </a:accent3>
      <a:accent4>
        <a:srgbClr val="000000"/>
      </a:accent4>
      <a:accent5>
        <a:srgbClr val="7F7F7F"/>
      </a:accent5>
      <a:accent6>
        <a:srgbClr val="D8D8D8"/>
      </a:accent6>
      <a:hlink>
        <a:srgbClr val="BF9000"/>
      </a:hlink>
      <a:folHlink>
        <a:srgbClr val="26262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3D8DE494676C4384A3E85E7C42311A" ma:contentTypeVersion="7" ma:contentTypeDescription="Create a new document." ma:contentTypeScope="" ma:versionID="bdd8797365d040405249918e7bb98be4">
  <xsd:schema xmlns:xsd="http://www.w3.org/2001/XMLSchema" xmlns:xs="http://www.w3.org/2001/XMLSchema" xmlns:p="http://schemas.microsoft.com/office/2006/metadata/properties" xmlns:ns3="05999d07-f50f-4d5d-9357-9d6cb87130cf" targetNamespace="http://schemas.microsoft.com/office/2006/metadata/properties" ma:root="true" ma:fieldsID="cd024a28c9869b46c0a3a5708f32056d" ns3:_="">
    <xsd:import namespace="05999d07-f50f-4d5d-9357-9d6cb87130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99d07-f50f-4d5d-9357-9d6cb87130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FF3C98-4D06-4A39-AFB4-4D29F7631D28}">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05999d07-f50f-4d5d-9357-9d6cb87130cf"/>
    <ds:schemaRef ds:uri="http://www.w3.org/XML/1998/namespace"/>
    <ds:schemaRef ds:uri="http://purl.org/dc/elements/1.1/"/>
  </ds:schemaRefs>
</ds:datastoreItem>
</file>

<file path=customXml/itemProps2.xml><?xml version="1.0" encoding="utf-8"?>
<ds:datastoreItem xmlns:ds="http://schemas.openxmlformats.org/officeDocument/2006/customXml" ds:itemID="{15BA2F4C-A7A6-4F9E-BC56-85E011D5F8F2}">
  <ds:schemaRefs>
    <ds:schemaRef ds:uri="http://schemas.microsoft.com/sharepoint/v3/contenttype/forms"/>
  </ds:schemaRefs>
</ds:datastoreItem>
</file>

<file path=customXml/itemProps3.xml><?xml version="1.0" encoding="utf-8"?>
<ds:datastoreItem xmlns:ds="http://schemas.openxmlformats.org/officeDocument/2006/customXml" ds:itemID="{E73AFF42-1A27-48E3-BDE8-91C0CECE4A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999d07-f50f-4d5d-9357-9d6cb87130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254</Words>
  <Application>Microsoft Office PowerPoint</Application>
  <PresentationFormat>Custom</PresentationFormat>
  <Paragraphs>30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Facet</vt:lpstr>
      <vt:lpstr>Who are Sweet Silent Disco?</vt:lpstr>
      <vt:lpstr>What do we do?</vt:lpstr>
      <vt:lpstr>What are the benefits?</vt:lpstr>
      <vt:lpstr>PowerPoint Presentation</vt:lpstr>
      <vt:lpstr>What we offer</vt:lpstr>
      <vt:lpstr>PowerPoint Presentation</vt:lpstr>
      <vt:lpstr>Sweet Silent Disco in action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Abbie Sweeting</dc:creator>
  <cp:lastModifiedBy>Barbara</cp:lastModifiedBy>
  <cp:revision>3</cp:revision>
  <dcterms:created xsi:type="dcterms:W3CDTF">2019-09-16T20:29:09Z</dcterms:created>
  <dcterms:modified xsi:type="dcterms:W3CDTF">2019-10-02T18:25:51Z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0x010100993D8DE494676C4384A3E85E7C42311A</vt:lpwstr>
  </property>
</Properties>
</file>