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1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2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0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0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3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8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7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7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9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02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C82A-EDCA-450B-8A2D-3F77965BA2C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D95C-DF8C-4ED4-AB95-C4BF38991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6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3" y="268384"/>
            <a:ext cx="8229600" cy="63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8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3300"/>
                </a:solidFill>
                <a:latin typeface="+mn-lt"/>
              </a:rPr>
              <a:t>Acorns ‘n’ Oaks Playgroups CIC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are we?</a:t>
            </a:r>
          </a:p>
          <a:p>
            <a:r>
              <a:rPr lang="en-GB" dirty="0"/>
              <a:t>What do we do?</a:t>
            </a:r>
          </a:p>
          <a:p>
            <a:r>
              <a:rPr lang="en-GB" dirty="0"/>
              <a:t>Registering</a:t>
            </a:r>
          </a:p>
          <a:p>
            <a:r>
              <a:rPr lang="en-GB" dirty="0"/>
              <a:t>Perceived Benefits – to care homes</a:t>
            </a:r>
          </a:p>
          <a:p>
            <a:pPr marL="0" indent="0">
              <a:buNone/>
            </a:pPr>
            <a:r>
              <a:rPr lang="en-GB" dirty="0"/>
              <a:t>			   - to families</a:t>
            </a:r>
          </a:p>
          <a:p>
            <a:r>
              <a:rPr lang="en-GB" dirty="0"/>
              <a:t>Research evidence</a:t>
            </a:r>
          </a:p>
          <a:p>
            <a:r>
              <a:rPr lang="en-GB" dirty="0"/>
              <a:t>Our vision</a:t>
            </a:r>
          </a:p>
        </p:txBody>
      </p:sp>
    </p:spTree>
    <p:extLst>
      <p:ext uri="{BB962C8B-B14F-4D97-AF65-F5344CB8AC3E}">
        <p14:creationId xmlns:p14="http://schemas.microsoft.com/office/powerpoint/2010/main" val="230174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4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058400" cy="66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" y="0"/>
            <a:ext cx="37719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09" y="0"/>
            <a:ext cx="504878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79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23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Acorns ‘n’ Oaks Playgroups CIC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Ozgirl</dc:creator>
  <cp:lastModifiedBy>David Smallacombe</cp:lastModifiedBy>
  <cp:revision>5</cp:revision>
  <dcterms:created xsi:type="dcterms:W3CDTF">2018-11-15T14:52:24Z</dcterms:created>
  <dcterms:modified xsi:type="dcterms:W3CDTF">2018-11-20T16:53:19Z</dcterms:modified>
</cp:coreProperties>
</file>